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50"/>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Lst>
  <p:sldSz cx="9144000" cy="5143500" type="screen16x9"/>
  <p:notesSz cx="6858000" cy="9144000"/>
  <p:embeddedFontLst>
    <p:embeddedFont>
      <p:font typeface="Amatic SC" pitchFamily="2" charset="-79"/>
      <p:regular r:id="rId51"/>
      <p:bold r:id="rId52"/>
    </p:embeddedFont>
    <p:embeddedFont>
      <p:font typeface="Calibri" panose="020F0502020204030204" pitchFamily="34" charset="0"/>
      <p:regular r:id="rId53"/>
      <p:bold r:id="rId54"/>
      <p:italic r:id="rId55"/>
      <p:boldItalic r:id="rId56"/>
    </p:embeddedFont>
    <p:embeddedFont>
      <p:font typeface="Comfortaa" pitchFamily="2" charset="0"/>
      <p:regular r:id="rId57"/>
      <p:bold r:id="rId58"/>
    </p:embeddedFont>
    <p:embeddedFont>
      <p:font typeface="Lilita One" panose="02000000000000000000" pitchFamily="2" charset="0"/>
      <p:regular r:id="rId59"/>
    </p:embeddedFont>
    <p:embeddedFont>
      <p:font typeface="Neucha" panose="02000506050000020004" pitchFamily="2" charset="0"/>
      <p:regular r:id="rId60"/>
    </p:embeddedFont>
    <p:embeddedFont>
      <p:font typeface="Nunito" pitchFamily="2" charset="77"/>
      <p:regular r:id="rId61"/>
      <p:bold r:id="rId62"/>
      <p:italic r:id="rId63"/>
      <p:boldItalic r:id="rId64"/>
    </p:embeddedFont>
    <p:embeddedFont>
      <p:font typeface="Nunito ExtraBold" pitchFamily="2" charset="77"/>
      <p:bold r:id="rId65"/>
      <p:italic r:id="rId66"/>
      <p:boldItalic r:id="rId67"/>
    </p:embeddedFont>
    <p:embeddedFont>
      <p:font typeface="Proxima Nova" panose="02000506030000020004" pitchFamily="2" charset="0"/>
      <p:regular r:id="rId68"/>
      <p:bold r:id="rId69"/>
      <p:italic r:id="rId70"/>
      <p:boldItalic r:id="rId71"/>
    </p:embeddedFont>
    <p:embeddedFont>
      <p:font typeface="Proxima Nova Semibold" panose="02000506030000020004" pitchFamily="2" charset="0"/>
      <p:regular r:id="rId72"/>
      <p:bold r:id="rId73"/>
      <p:italic r:id="rId74"/>
      <p:boldItalic r:id="rId75"/>
    </p:embeddedFont>
    <p:embeddedFont>
      <p:font typeface="Roboto Condensed" panose="020F0502020204030204" pitchFamily="34" charset="0"/>
      <p:regular r:id="rId76"/>
      <p:bold r:id="rId77"/>
      <p:italic r:id="rId78"/>
      <p:boldItalic r:id="rId79"/>
    </p:embeddedFont>
    <p:embeddedFont>
      <p:font typeface="Roboto Medium" panose="020F0502020204030204" pitchFamily="34" charset="0"/>
      <p:regular r:id="rId80"/>
      <p:bold r:id="rId81"/>
      <p:italic r:id="rId82"/>
      <p:boldItalic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905CBF4-997A-48DB-AB84-D122EDB72033}">
  <a:tblStyle styleId="{3905CBF4-997A-48DB-AB84-D122EDB7203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694"/>
  </p:normalViewPr>
  <p:slideViewPr>
    <p:cSldViewPr snapToGrid="0">
      <p:cViewPr varScale="1">
        <p:scale>
          <a:sx n="161" d="100"/>
          <a:sy n="161" d="100"/>
        </p:scale>
        <p:origin x="784" y="20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presProps" Target="pres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font" Target="fonts/font3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8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6.fntdata"/><Relationship Id="rId87" Type="http://schemas.openxmlformats.org/officeDocument/2006/relationships/tableStyles" Target="tableStyles.xml"/><Relationship Id="rId61" Type="http://schemas.openxmlformats.org/officeDocument/2006/relationships/font" Target="fonts/font11.fntdata"/><Relationship Id="rId82" Type="http://schemas.openxmlformats.org/officeDocument/2006/relationships/font" Target="fonts/font3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
        <p:cNvGrpSpPr/>
        <p:nvPr/>
      </p:nvGrpSpPr>
      <p:grpSpPr>
        <a:xfrm>
          <a:off x="0" y="0"/>
          <a:ext cx="0" cy="0"/>
          <a:chOff x="0" y="0"/>
          <a:chExt cx="0" cy="0"/>
        </a:xfrm>
      </p:grpSpPr>
      <p:sp>
        <p:nvSpPr>
          <p:cNvPr id="1382" name="Google Shape;1382;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3" name="Google Shape;138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0"/>
        <p:cNvGrpSpPr/>
        <p:nvPr/>
      </p:nvGrpSpPr>
      <p:grpSpPr>
        <a:xfrm>
          <a:off x="0" y="0"/>
          <a:ext cx="0" cy="0"/>
          <a:chOff x="0" y="0"/>
          <a:chExt cx="0" cy="0"/>
        </a:xfrm>
      </p:grpSpPr>
      <p:sp>
        <p:nvSpPr>
          <p:cNvPr id="1761" name="Google Shape;1761;g867aee852d_2_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 name="Google Shape;1762;g867aee852d_2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0"/>
        <p:cNvGrpSpPr/>
        <p:nvPr/>
      </p:nvGrpSpPr>
      <p:grpSpPr>
        <a:xfrm>
          <a:off x="0" y="0"/>
          <a:ext cx="0" cy="0"/>
          <a:chOff x="0" y="0"/>
          <a:chExt cx="0" cy="0"/>
        </a:xfrm>
      </p:grpSpPr>
      <p:sp>
        <p:nvSpPr>
          <p:cNvPr id="1871" name="Google Shape;1871;g867aee8ab8_0_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2" name="Google Shape;1872;g867aee8ab8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2"/>
        <p:cNvGrpSpPr/>
        <p:nvPr/>
      </p:nvGrpSpPr>
      <p:grpSpPr>
        <a:xfrm>
          <a:off x="0" y="0"/>
          <a:ext cx="0" cy="0"/>
          <a:chOff x="0" y="0"/>
          <a:chExt cx="0" cy="0"/>
        </a:xfrm>
      </p:grpSpPr>
      <p:sp>
        <p:nvSpPr>
          <p:cNvPr id="1883" name="Google Shape;1883;g867aee8ab8_0_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4" name="Google Shape;1884;g867aee8ab8_0_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3"/>
        <p:cNvGrpSpPr/>
        <p:nvPr/>
      </p:nvGrpSpPr>
      <p:grpSpPr>
        <a:xfrm>
          <a:off x="0" y="0"/>
          <a:ext cx="0" cy="0"/>
          <a:chOff x="0" y="0"/>
          <a:chExt cx="0" cy="0"/>
        </a:xfrm>
      </p:grpSpPr>
      <p:sp>
        <p:nvSpPr>
          <p:cNvPr id="1894" name="Google Shape;1894;g867aee8ab8_0_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5" name="Google Shape;1895;g867aee8ab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67aee8ab8_0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67aee8ab8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4"/>
        <p:cNvGrpSpPr/>
        <p:nvPr/>
      </p:nvGrpSpPr>
      <p:grpSpPr>
        <a:xfrm>
          <a:off x="0" y="0"/>
          <a:ext cx="0" cy="0"/>
          <a:chOff x="0" y="0"/>
          <a:chExt cx="0" cy="0"/>
        </a:xfrm>
      </p:grpSpPr>
      <p:sp>
        <p:nvSpPr>
          <p:cNvPr id="1975" name="Google Shape;1975;g867aee8ab8_0_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6" name="Google Shape;1976;g867aee8ab8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867aee8ab8_0_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867aee8ab8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5"/>
        <p:cNvGrpSpPr/>
        <p:nvPr/>
      </p:nvGrpSpPr>
      <p:grpSpPr>
        <a:xfrm>
          <a:off x="0" y="0"/>
          <a:ext cx="0" cy="0"/>
          <a:chOff x="0" y="0"/>
          <a:chExt cx="0" cy="0"/>
        </a:xfrm>
      </p:grpSpPr>
      <p:sp>
        <p:nvSpPr>
          <p:cNvPr id="2106" name="Google Shape;2106;g867aee8ab8_0_2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 name="Google Shape;2107;g867aee8ab8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6"/>
        <p:cNvGrpSpPr/>
        <p:nvPr/>
      </p:nvGrpSpPr>
      <p:grpSpPr>
        <a:xfrm>
          <a:off x="0" y="0"/>
          <a:ext cx="0" cy="0"/>
          <a:chOff x="0" y="0"/>
          <a:chExt cx="0" cy="0"/>
        </a:xfrm>
      </p:grpSpPr>
      <p:sp>
        <p:nvSpPr>
          <p:cNvPr id="2137" name="Google Shape;2137;g8e7144cc02_0_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8" name="Google Shape;2138;g8e7144cc02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9"/>
        <p:cNvGrpSpPr/>
        <p:nvPr/>
      </p:nvGrpSpPr>
      <p:grpSpPr>
        <a:xfrm>
          <a:off x="0" y="0"/>
          <a:ext cx="0" cy="0"/>
          <a:chOff x="0" y="0"/>
          <a:chExt cx="0" cy="0"/>
        </a:xfrm>
      </p:grpSpPr>
      <p:sp>
        <p:nvSpPr>
          <p:cNvPr id="2150" name="Google Shape;2150;g8e72aea862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1" name="Google Shape;2151;g8e72aea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3"/>
        <p:cNvGrpSpPr/>
        <p:nvPr/>
      </p:nvGrpSpPr>
      <p:grpSpPr>
        <a:xfrm>
          <a:off x="0" y="0"/>
          <a:ext cx="0" cy="0"/>
          <a:chOff x="0" y="0"/>
          <a:chExt cx="0" cy="0"/>
        </a:xfrm>
      </p:grpSpPr>
      <p:sp>
        <p:nvSpPr>
          <p:cNvPr id="1454" name="Google Shape;1454;g8c453551a3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5" name="Google Shape;1455;g8c453551a3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0"/>
        <p:cNvGrpSpPr/>
        <p:nvPr/>
      </p:nvGrpSpPr>
      <p:grpSpPr>
        <a:xfrm>
          <a:off x="0" y="0"/>
          <a:ext cx="0" cy="0"/>
          <a:chOff x="0" y="0"/>
          <a:chExt cx="0" cy="0"/>
        </a:xfrm>
      </p:grpSpPr>
      <p:sp>
        <p:nvSpPr>
          <p:cNvPr id="2181" name="Google Shape;2181;g8c453551a3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2" name="Google Shape;2182;g8c453551a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0"/>
        <p:cNvGrpSpPr/>
        <p:nvPr/>
      </p:nvGrpSpPr>
      <p:grpSpPr>
        <a:xfrm>
          <a:off x="0" y="0"/>
          <a:ext cx="0" cy="0"/>
          <a:chOff x="0" y="0"/>
          <a:chExt cx="0" cy="0"/>
        </a:xfrm>
      </p:grpSpPr>
      <p:sp>
        <p:nvSpPr>
          <p:cNvPr id="2931" name="Google Shape;2931;g8e72aea862_0_4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2" name="Google Shape;2932;g8e72aea862_0_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3"/>
        <p:cNvGrpSpPr/>
        <p:nvPr/>
      </p:nvGrpSpPr>
      <p:grpSpPr>
        <a:xfrm>
          <a:off x="0" y="0"/>
          <a:ext cx="0" cy="0"/>
          <a:chOff x="0" y="0"/>
          <a:chExt cx="0" cy="0"/>
        </a:xfrm>
      </p:grpSpPr>
      <p:sp>
        <p:nvSpPr>
          <p:cNvPr id="2944" name="Google Shape;2944;g8e72aea862_0_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5" name="Google Shape;2945;g8e72aea862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9"/>
        <p:cNvGrpSpPr/>
        <p:nvPr/>
      </p:nvGrpSpPr>
      <p:grpSpPr>
        <a:xfrm>
          <a:off x="0" y="0"/>
          <a:ext cx="0" cy="0"/>
          <a:chOff x="0" y="0"/>
          <a:chExt cx="0" cy="0"/>
        </a:xfrm>
      </p:grpSpPr>
      <p:sp>
        <p:nvSpPr>
          <p:cNvPr id="2950" name="Google Shape;2950;g8f9c1b3e33_0_1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1" name="Google Shape;2951;g8f9c1b3e33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3"/>
        <p:cNvGrpSpPr/>
        <p:nvPr/>
      </p:nvGrpSpPr>
      <p:grpSpPr>
        <a:xfrm>
          <a:off x="0" y="0"/>
          <a:ext cx="0" cy="0"/>
          <a:chOff x="0" y="0"/>
          <a:chExt cx="0" cy="0"/>
        </a:xfrm>
      </p:grpSpPr>
      <p:sp>
        <p:nvSpPr>
          <p:cNvPr id="2964" name="Google Shape;2964;g8e72aea862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5" name="Google Shape;2965;g8e72aea862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8"/>
        <p:cNvGrpSpPr/>
        <p:nvPr/>
      </p:nvGrpSpPr>
      <p:grpSpPr>
        <a:xfrm>
          <a:off x="0" y="0"/>
          <a:ext cx="0" cy="0"/>
          <a:chOff x="0" y="0"/>
          <a:chExt cx="0" cy="0"/>
        </a:xfrm>
      </p:grpSpPr>
      <p:sp>
        <p:nvSpPr>
          <p:cNvPr id="2969" name="Google Shape;2969;g8e76642398_0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0" name="Google Shape;2970;g8e76642398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0"/>
        <p:cNvGrpSpPr/>
        <p:nvPr/>
      </p:nvGrpSpPr>
      <p:grpSpPr>
        <a:xfrm>
          <a:off x="0" y="0"/>
          <a:ext cx="0" cy="0"/>
          <a:chOff x="0" y="0"/>
          <a:chExt cx="0" cy="0"/>
        </a:xfrm>
      </p:grpSpPr>
      <p:sp>
        <p:nvSpPr>
          <p:cNvPr id="3041" name="Google Shape;3041;g8e76642398_0_2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2" name="Google Shape;3042;g8e76642398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4"/>
        <p:cNvGrpSpPr/>
        <p:nvPr/>
      </p:nvGrpSpPr>
      <p:grpSpPr>
        <a:xfrm>
          <a:off x="0" y="0"/>
          <a:ext cx="0" cy="0"/>
          <a:chOff x="0" y="0"/>
          <a:chExt cx="0" cy="0"/>
        </a:xfrm>
      </p:grpSpPr>
      <p:sp>
        <p:nvSpPr>
          <p:cNvPr id="3165" name="Google Shape;3165;g8e76642398_0_10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6" name="Google Shape;3166;g8e76642398_0_10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4"/>
        <p:cNvGrpSpPr/>
        <p:nvPr/>
      </p:nvGrpSpPr>
      <p:grpSpPr>
        <a:xfrm>
          <a:off x="0" y="0"/>
          <a:ext cx="0" cy="0"/>
          <a:chOff x="0" y="0"/>
          <a:chExt cx="0" cy="0"/>
        </a:xfrm>
      </p:grpSpPr>
      <p:sp>
        <p:nvSpPr>
          <p:cNvPr id="3175" name="Google Shape;3175;g8e76642398_0_1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6" name="Google Shape;3176;g8e76642398_0_1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1"/>
        <p:cNvGrpSpPr/>
        <p:nvPr/>
      </p:nvGrpSpPr>
      <p:grpSpPr>
        <a:xfrm>
          <a:off x="0" y="0"/>
          <a:ext cx="0" cy="0"/>
          <a:chOff x="0" y="0"/>
          <a:chExt cx="0" cy="0"/>
        </a:xfrm>
      </p:grpSpPr>
      <p:sp>
        <p:nvSpPr>
          <p:cNvPr id="3182" name="Google Shape;3182;g8e76642398_0_11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3" name="Google Shape;3183;g8e76642398_0_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8c453551a3_0_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8c453551a3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3"/>
        <p:cNvGrpSpPr/>
        <p:nvPr/>
      </p:nvGrpSpPr>
      <p:grpSpPr>
        <a:xfrm>
          <a:off x="0" y="0"/>
          <a:ext cx="0" cy="0"/>
          <a:chOff x="0" y="0"/>
          <a:chExt cx="0" cy="0"/>
        </a:xfrm>
      </p:grpSpPr>
      <p:sp>
        <p:nvSpPr>
          <p:cNvPr id="3204" name="Google Shape;3204;g91f5ceab4c_1_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5" name="Google Shape;3205;g91f5ceab4c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8e76642398_0_12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8e76642398_0_1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6"/>
        <p:cNvGrpSpPr/>
        <p:nvPr/>
      </p:nvGrpSpPr>
      <p:grpSpPr>
        <a:xfrm>
          <a:off x="0" y="0"/>
          <a:ext cx="0" cy="0"/>
          <a:chOff x="0" y="0"/>
          <a:chExt cx="0" cy="0"/>
        </a:xfrm>
      </p:grpSpPr>
      <p:sp>
        <p:nvSpPr>
          <p:cNvPr id="3557" name="Google Shape;3557;g8e76642398_0_15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8" name="Google Shape;3558;g8e76642398_0_1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3"/>
        <p:cNvGrpSpPr/>
        <p:nvPr/>
      </p:nvGrpSpPr>
      <p:grpSpPr>
        <a:xfrm>
          <a:off x="0" y="0"/>
          <a:ext cx="0" cy="0"/>
          <a:chOff x="0" y="0"/>
          <a:chExt cx="0" cy="0"/>
        </a:xfrm>
      </p:grpSpPr>
      <p:sp>
        <p:nvSpPr>
          <p:cNvPr id="3894" name="Google Shape;3894;g8e76642398_0_19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5" name="Google Shape;3895;g8e76642398_0_1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0"/>
        <p:cNvGrpSpPr/>
        <p:nvPr/>
      </p:nvGrpSpPr>
      <p:grpSpPr>
        <a:xfrm>
          <a:off x="0" y="0"/>
          <a:ext cx="0" cy="0"/>
          <a:chOff x="0" y="0"/>
          <a:chExt cx="0" cy="0"/>
        </a:xfrm>
      </p:grpSpPr>
      <p:sp>
        <p:nvSpPr>
          <p:cNvPr id="4321" name="Google Shape;4321;g8e76642398_0_23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2" name="Google Shape;4322;g8e76642398_0_2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3"/>
        <p:cNvGrpSpPr/>
        <p:nvPr/>
      </p:nvGrpSpPr>
      <p:grpSpPr>
        <a:xfrm>
          <a:off x="0" y="0"/>
          <a:ext cx="0" cy="0"/>
          <a:chOff x="0" y="0"/>
          <a:chExt cx="0" cy="0"/>
        </a:xfrm>
      </p:grpSpPr>
      <p:sp>
        <p:nvSpPr>
          <p:cNvPr id="4484" name="Google Shape;4484;g8e76642398_0_25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5" name="Google Shape;4485;g8e76642398_0_2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5"/>
        <p:cNvGrpSpPr/>
        <p:nvPr/>
      </p:nvGrpSpPr>
      <p:grpSpPr>
        <a:xfrm>
          <a:off x="0" y="0"/>
          <a:ext cx="0" cy="0"/>
          <a:chOff x="0" y="0"/>
          <a:chExt cx="0" cy="0"/>
        </a:xfrm>
      </p:grpSpPr>
      <p:sp>
        <p:nvSpPr>
          <p:cNvPr id="4886" name="Google Shape;4886;g8e76642398_0_29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87" name="Google Shape;4887;g8e76642398_0_2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8e76642398_0_3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8e76642398_0_3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3"/>
        <p:cNvGrpSpPr/>
        <p:nvPr/>
      </p:nvGrpSpPr>
      <p:grpSpPr>
        <a:xfrm>
          <a:off x="0" y="0"/>
          <a:ext cx="0" cy="0"/>
          <a:chOff x="0" y="0"/>
          <a:chExt cx="0" cy="0"/>
        </a:xfrm>
      </p:grpSpPr>
      <p:sp>
        <p:nvSpPr>
          <p:cNvPr id="5754" name="Google Shape;5754;g8e76642398_0_38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5" name="Google Shape;5755;g8e76642398_0_38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6"/>
        <p:cNvGrpSpPr/>
        <p:nvPr/>
      </p:nvGrpSpPr>
      <p:grpSpPr>
        <a:xfrm>
          <a:off x="0" y="0"/>
          <a:ext cx="0" cy="0"/>
          <a:chOff x="0" y="0"/>
          <a:chExt cx="0" cy="0"/>
        </a:xfrm>
      </p:grpSpPr>
      <p:sp>
        <p:nvSpPr>
          <p:cNvPr id="6367" name="Google Shape;6367;g8e76642398_0_44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8" name="Google Shape;6368;g8e76642398_0_4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8"/>
        <p:cNvGrpSpPr/>
        <p:nvPr/>
      </p:nvGrpSpPr>
      <p:grpSpPr>
        <a:xfrm>
          <a:off x="0" y="0"/>
          <a:ext cx="0" cy="0"/>
          <a:chOff x="0" y="0"/>
          <a:chExt cx="0" cy="0"/>
        </a:xfrm>
      </p:grpSpPr>
      <p:sp>
        <p:nvSpPr>
          <p:cNvPr id="1489" name="Google Shape;1489;g8c453551a3_0_1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0" name="Google Shape;1490;g8c453551a3_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8"/>
        <p:cNvGrpSpPr/>
        <p:nvPr/>
      </p:nvGrpSpPr>
      <p:grpSpPr>
        <a:xfrm>
          <a:off x="0" y="0"/>
          <a:ext cx="0" cy="0"/>
          <a:chOff x="0" y="0"/>
          <a:chExt cx="0" cy="0"/>
        </a:xfrm>
      </p:grpSpPr>
      <p:sp>
        <p:nvSpPr>
          <p:cNvPr id="6919" name="Google Shape;6919;g8e76642398_0_4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0" name="Google Shape;6920;g8e76642398_0_4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86"/>
        <p:cNvGrpSpPr/>
        <p:nvPr/>
      </p:nvGrpSpPr>
      <p:grpSpPr>
        <a:xfrm>
          <a:off x="0" y="0"/>
          <a:ext cx="0" cy="0"/>
          <a:chOff x="0" y="0"/>
          <a:chExt cx="0" cy="0"/>
        </a:xfrm>
      </p:grpSpPr>
      <p:sp>
        <p:nvSpPr>
          <p:cNvPr id="7687" name="Google Shape;7687;g8f73a2f26b_0_10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8" name="Google Shape;7688;g8f73a2f26b_0_1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3"/>
        <p:cNvGrpSpPr/>
        <p:nvPr/>
      </p:nvGrpSpPr>
      <p:grpSpPr>
        <a:xfrm>
          <a:off x="0" y="0"/>
          <a:ext cx="0" cy="0"/>
          <a:chOff x="0" y="0"/>
          <a:chExt cx="0" cy="0"/>
        </a:xfrm>
      </p:grpSpPr>
      <p:sp>
        <p:nvSpPr>
          <p:cNvPr id="9094" name="Google Shape;9094;g8f73a2f26b_0_24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5" name="Google Shape;9095;g8f73a2f26b_0_2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87"/>
        <p:cNvGrpSpPr/>
        <p:nvPr/>
      </p:nvGrpSpPr>
      <p:grpSpPr>
        <a:xfrm>
          <a:off x="0" y="0"/>
          <a:ext cx="0" cy="0"/>
          <a:chOff x="0" y="0"/>
          <a:chExt cx="0" cy="0"/>
        </a:xfrm>
      </p:grpSpPr>
      <p:sp>
        <p:nvSpPr>
          <p:cNvPr id="11488" name="Google Shape;11488;g8f73a2f26b_0_4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9" name="Google Shape;11489;g8f73a2f26b_0_4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01"/>
        <p:cNvGrpSpPr/>
        <p:nvPr/>
      </p:nvGrpSpPr>
      <p:grpSpPr>
        <a:xfrm>
          <a:off x="0" y="0"/>
          <a:ext cx="0" cy="0"/>
          <a:chOff x="0" y="0"/>
          <a:chExt cx="0" cy="0"/>
        </a:xfrm>
      </p:grpSpPr>
      <p:sp>
        <p:nvSpPr>
          <p:cNvPr id="13502" name="Google Shape;13502;g8f73a2f26b_0_68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3" name="Google Shape;13503;g8f73a2f26b_0_6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37"/>
        <p:cNvGrpSpPr/>
        <p:nvPr/>
      </p:nvGrpSpPr>
      <p:grpSpPr>
        <a:xfrm>
          <a:off x="0" y="0"/>
          <a:ext cx="0" cy="0"/>
          <a:chOff x="0" y="0"/>
          <a:chExt cx="0" cy="0"/>
        </a:xfrm>
      </p:grpSpPr>
      <p:sp>
        <p:nvSpPr>
          <p:cNvPr id="15138" name="Google Shape;15138;g8f73a2f26b_0_84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39" name="Google Shape;15139;g8f73a2f26b_0_8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79"/>
        <p:cNvGrpSpPr/>
        <p:nvPr/>
      </p:nvGrpSpPr>
      <p:grpSpPr>
        <a:xfrm>
          <a:off x="0" y="0"/>
          <a:ext cx="0" cy="0"/>
          <a:chOff x="0" y="0"/>
          <a:chExt cx="0" cy="0"/>
        </a:xfrm>
      </p:grpSpPr>
      <p:sp>
        <p:nvSpPr>
          <p:cNvPr id="16180" name="Google Shape;16180;g8f73a2f26b_0_95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81" name="Google Shape;16181;g8f73a2f26b_0_9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4"/>
        <p:cNvGrpSpPr/>
        <p:nvPr/>
      </p:nvGrpSpPr>
      <p:grpSpPr>
        <a:xfrm>
          <a:off x="0" y="0"/>
          <a:ext cx="0" cy="0"/>
          <a:chOff x="0" y="0"/>
          <a:chExt cx="0" cy="0"/>
        </a:xfrm>
      </p:grpSpPr>
      <p:sp>
        <p:nvSpPr>
          <p:cNvPr id="17715" name="Google Shape;17715;g8e76642398_0_7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16" name="Google Shape;17716;g8e76642398_0_7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2"/>
        <p:cNvGrpSpPr/>
        <p:nvPr/>
      </p:nvGrpSpPr>
      <p:grpSpPr>
        <a:xfrm>
          <a:off x="0" y="0"/>
          <a:ext cx="0" cy="0"/>
          <a:chOff x="0" y="0"/>
          <a:chExt cx="0" cy="0"/>
        </a:xfrm>
      </p:grpSpPr>
      <p:sp>
        <p:nvSpPr>
          <p:cNvPr id="1593" name="Google Shape;1593;g8c453551a3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4" name="Google Shape;1594;g8c453551a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0"/>
        <p:cNvGrpSpPr/>
        <p:nvPr/>
      </p:nvGrpSpPr>
      <p:grpSpPr>
        <a:xfrm>
          <a:off x="0" y="0"/>
          <a:ext cx="0" cy="0"/>
          <a:chOff x="0" y="0"/>
          <a:chExt cx="0" cy="0"/>
        </a:xfrm>
      </p:grpSpPr>
      <p:sp>
        <p:nvSpPr>
          <p:cNvPr id="1601" name="Google Shape;1601;g867aee8ab8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2" name="Google Shape;1602;g867aee8ab8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9"/>
        <p:cNvGrpSpPr/>
        <p:nvPr/>
      </p:nvGrpSpPr>
      <p:grpSpPr>
        <a:xfrm>
          <a:off x="0" y="0"/>
          <a:ext cx="0" cy="0"/>
          <a:chOff x="0" y="0"/>
          <a:chExt cx="0" cy="0"/>
        </a:xfrm>
      </p:grpSpPr>
      <p:sp>
        <p:nvSpPr>
          <p:cNvPr id="1620" name="Google Shape;1620;g8c453551a3_0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1" name="Google Shape;1621;g8c453551a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2"/>
        <p:cNvGrpSpPr/>
        <p:nvPr/>
      </p:nvGrpSpPr>
      <p:grpSpPr>
        <a:xfrm>
          <a:off x="0" y="0"/>
          <a:ext cx="0" cy="0"/>
          <a:chOff x="0" y="0"/>
          <a:chExt cx="0" cy="0"/>
        </a:xfrm>
      </p:grpSpPr>
      <p:sp>
        <p:nvSpPr>
          <p:cNvPr id="1703" name="Google Shape;1703;g867aee852d_2_2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4" name="Google Shape;1704;g867aee852d_2_2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5"/>
        <p:cNvGrpSpPr/>
        <p:nvPr/>
      </p:nvGrpSpPr>
      <p:grpSpPr>
        <a:xfrm>
          <a:off x="0" y="0"/>
          <a:ext cx="0" cy="0"/>
          <a:chOff x="0" y="0"/>
          <a:chExt cx="0" cy="0"/>
        </a:xfrm>
      </p:grpSpPr>
      <p:sp>
        <p:nvSpPr>
          <p:cNvPr id="1756" name="Google Shape;1756;g8c453551a3_2_12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7" name="Google Shape;1757;g8c453551a3_2_1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325" y="1242425"/>
            <a:ext cx="44259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Lilita One"/>
              <a:buNone/>
              <a:defRPr sz="5200">
                <a:latin typeface="Lilita One"/>
                <a:ea typeface="Lilita One"/>
                <a:cs typeface="Lilita One"/>
                <a:sym typeface="Lilita O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396725" y="3157475"/>
            <a:ext cx="3059100" cy="71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 name="Google Shape;11;p2"/>
          <p:cNvSpPr/>
          <p:nvPr/>
        </p:nvSpPr>
        <p:spPr>
          <a:xfrm>
            <a:off x="0" y="0"/>
            <a:ext cx="3330303" cy="4665197"/>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446475" y="3874475"/>
            <a:ext cx="996175" cy="685800"/>
            <a:chOff x="1379925" y="685000"/>
            <a:chExt cx="996175" cy="685800"/>
          </a:xfrm>
        </p:grpSpPr>
        <p:sp>
          <p:nvSpPr>
            <p:cNvPr id="13" name="Google Shape;13;p2"/>
            <p:cNvSpPr/>
            <p:nvPr/>
          </p:nvSpPr>
          <p:spPr>
            <a:xfrm>
              <a:off x="1379925" y="685000"/>
              <a:ext cx="996175" cy="685800"/>
            </a:xfrm>
            <a:custGeom>
              <a:avLst/>
              <a:gdLst/>
              <a:ahLst/>
              <a:cxnLst/>
              <a:rect l="l" t="t" r="r" b="b"/>
              <a:pathLst>
                <a:path w="39847" h="27432" extrusionOk="0">
                  <a:moveTo>
                    <a:pt x="7049" y="1"/>
                  </a:moveTo>
                  <a:cubicBezTo>
                    <a:pt x="6004" y="1"/>
                    <a:pt x="5047" y="612"/>
                    <a:pt x="4594" y="1668"/>
                  </a:cubicBezTo>
                  <a:lnTo>
                    <a:pt x="614" y="11370"/>
                  </a:lnTo>
                  <a:cubicBezTo>
                    <a:pt x="1" y="12800"/>
                    <a:pt x="712" y="14435"/>
                    <a:pt x="2044" y="14950"/>
                  </a:cubicBezTo>
                  <a:lnTo>
                    <a:pt x="31673" y="27210"/>
                  </a:lnTo>
                  <a:cubicBezTo>
                    <a:pt x="32026" y="27361"/>
                    <a:pt x="32384" y="27431"/>
                    <a:pt x="32734" y="27431"/>
                  </a:cubicBezTo>
                  <a:cubicBezTo>
                    <a:pt x="33802" y="27431"/>
                    <a:pt x="34783" y="26777"/>
                    <a:pt x="35245" y="25779"/>
                  </a:cubicBezTo>
                  <a:lnTo>
                    <a:pt x="39233" y="15971"/>
                  </a:lnTo>
                  <a:cubicBezTo>
                    <a:pt x="39846" y="14639"/>
                    <a:pt x="39127" y="13004"/>
                    <a:pt x="37803" y="12391"/>
                  </a:cubicBezTo>
                  <a:lnTo>
                    <a:pt x="8174" y="238"/>
                  </a:lnTo>
                  <a:cubicBezTo>
                    <a:pt x="7800" y="77"/>
                    <a:pt x="7419" y="1"/>
                    <a:pt x="7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0525" y="760450"/>
              <a:ext cx="132850" cy="129725"/>
            </a:xfrm>
            <a:custGeom>
              <a:avLst/>
              <a:gdLst/>
              <a:ahLst/>
              <a:cxnLst/>
              <a:rect l="l" t="t" r="r" b="b"/>
              <a:pathLst>
                <a:path w="5314" h="5189" extrusionOk="0">
                  <a:moveTo>
                    <a:pt x="2604" y="0"/>
                  </a:moveTo>
                  <a:cubicBezTo>
                    <a:pt x="2144" y="0"/>
                    <a:pt x="1672" y="125"/>
                    <a:pt x="1227" y="383"/>
                  </a:cubicBezTo>
                  <a:cubicBezTo>
                    <a:pt x="1227" y="383"/>
                    <a:pt x="1129" y="383"/>
                    <a:pt x="1129" y="489"/>
                  </a:cubicBezTo>
                  <a:lnTo>
                    <a:pt x="924" y="489"/>
                  </a:lnTo>
                  <a:lnTo>
                    <a:pt x="924" y="587"/>
                  </a:lnTo>
                  <a:lnTo>
                    <a:pt x="818" y="587"/>
                  </a:lnTo>
                  <a:lnTo>
                    <a:pt x="818" y="693"/>
                  </a:lnTo>
                  <a:cubicBezTo>
                    <a:pt x="614" y="791"/>
                    <a:pt x="516" y="996"/>
                    <a:pt x="409" y="1200"/>
                  </a:cubicBezTo>
                  <a:lnTo>
                    <a:pt x="311" y="1200"/>
                  </a:lnTo>
                  <a:lnTo>
                    <a:pt x="311" y="1404"/>
                  </a:lnTo>
                  <a:lnTo>
                    <a:pt x="205" y="1404"/>
                  </a:lnTo>
                  <a:lnTo>
                    <a:pt x="205" y="1609"/>
                  </a:lnTo>
                  <a:lnTo>
                    <a:pt x="107" y="1609"/>
                  </a:lnTo>
                  <a:lnTo>
                    <a:pt x="107" y="1813"/>
                  </a:lnTo>
                  <a:lnTo>
                    <a:pt x="1" y="1919"/>
                  </a:lnTo>
                  <a:lnTo>
                    <a:pt x="1" y="2124"/>
                  </a:lnTo>
                  <a:lnTo>
                    <a:pt x="1" y="2328"/>
                  </a:lnTo>
                  <a:lnTo>
                    <a:pt x="1" y="2630"/>
                  </a:lnTo>
                  <a:lnTo>
                    <a:pt x="1" y="2835"/>
                  </a:lnTo>
                  <a:lnTo>
                    <a:pt x="1" y="2941"/>
                  </a:lnTo>
                  <a:lnTo>
                    <a:pt x="1" y="3039"/>
                  </a:lnTo>
                  <a:lnTo>
                    <a:pt x="1" y="3145"/>
                  </a:lnTo>
                  <a:cubicBezTo>
                    <a:pt x="1" y="3243"/>
                    <a:pt x="1" y="3243"/>
                    <a:pt x="107" y="3350"/>
                  </a:cubicBezTo>
                  <a:lnTo>
                    <a:pt x="107" y="3554"/>
                  </a:lnTo>
                  <a:lnTo>
                    <a:pt x="205" y="3652"/>
                  </a:lnTo>
                  <a:lnTo>
                    <a:pt x="205" y="3758"/>
                  </a:lnTo>
                  <a:cubicBezTo>
                    <a:pt x="311" y="3758"/>
                    <a:pt x="311" y="3856"/>
                    <a:pt x="311" y="3856"/>
                  </a:cubicBezTo>
                  <a:cubicBezTo>
                    <a:pt x="311" y="3963"/>
                    <a:pt x="409" y="3963"/>
                    <a:pt x="409" y="4061"/>
                  </a:cubicBezTo>
                  <a:cubicBezTo>
                    <a:pt x="614" y="4469"/>
                    <a:pt x="1022" y="4674"/>
                    <a:pt x="1333" y="4878"/>
                  </a:cubicBezTo>
                  <a:cubicBezTo>
                    <a:pt x="1431" y="4984"/>
                    <a:pt x="1537" y="4984"/>
                    <a:pt x="1635" y="4984"/>
                  </a:cubicBezTo>
                  <a:cubicBezTo>
                    <a:pt x="1635" y="5082"/>
                    <a:pt x="1742" y="5082"/>
                    <a:pt x="1840" y="5082"/>
                  </a:cubicBezTo>
                  <a:cubicBezTo>
                    <a:pt x="1946" y="5082"/>
                    <a:pt x="1946" y="5082"/>
                    <a:pt x="2044" y="5189"/>
                  </a:cubicBezTo>
                  <a:lnTo>
                    <a:pt x="2559" y="5189"/>
                  </a:lnTo>
                  <a:cubicBezTo>
                    <a:pt x="2968" y="5189"/>
                    <a:pt x="3376" y="5082"/>
                    <a:pt x="3679" y="4878"/>
                  </a:cubicBezTo>
                  <a:lnTo>
                    <a:pt x="3883" y="4878"/>
                  </a:lnTo>
                  <a:lnTo>
                    <a:pt x="3883" y="4780"/>
                  </a:lnTo>
                  <a:lnTo>
                    <a:pt x="3989" y="4780"/>
                  </a:lnTo>
                  <a:cubicBezTo>
                    <a:pt x="4087" y="4674"/>
                    <a:pt x="4087" y="4674"/>
                    <a:pt x="4194" y="4674"/>
                  </a:cubicBezTo>
                  <a:lnTo>
                    <a:pt x="4194" y="4576"/>
                  </a:lnTo>
                  <a:lnTo>
                    <a:pt x="4292" y="4576"/>
                  </a:lnTo>
                  <a:cubicBezTo>
                    <a:pt x="4292" y="4469"/>
                    <a:pt x="4398" y="4469"/>
                    <a:pt x="4398" y="4469"/>
                  </a:cubicBezTo>
                  <a:cubicBezTo>
                    <a:pt x="4398" y="4371"/>
                    <a:pt x="4398" y="4371"/>
                    <a:pt x="4496" y="4371"/>
                  </a:cubicBezTo>
                  <a:cubicBezTo>
                    <a:pt x="4496" y="4371"/>
                    <a:pt x="4496" y="4265"/>
                    <a:pt x="4602" y="4265"/>
                  </a:cubicBezTo>
                  <a:lnTo>
                    <a:pt x="4602" y="4167"/>
                  </a:lnTo>
                  <a:cubicBezTo>
                    <a:pt x="4700" y="4167"/>
                    <a:pt x="4700" y="4061"/>
                    <a:pt x="4700" y="4061"/>
                  </a:cubicBezTo>
                  <a:cubicBezTo>
                    <a:pt x="4700" y="3963"/>
                    <a:pt x="4807" y="3963"/>
                    <a:pt x="4807" y="3963"/>
                  </a:cubicBezTo>
                  <a:lnTo>
                    <a:pt x="4807" y="3856"/>
                  </a:lnTo>
                  <a:lnTo>
                    <a:pt x="4905" y="3758"/>
                  </a:lnTo>
                  <a:lnTo>
                    <a:pt x="4905" y="3652"/>
                  </a:lnTo>
                  <a:lnTo>
                    <a:pt x="5011" y="3554"/>
                  </a:lnTo>
                  <a:lnTo>
                    <a:pt x="5011" y="3448"/>
                  </a:lnTo>
                  <a:cubicBezTo>
                    <a:pt x="5313" y="2737"/>
                    <a:pt x="5215" y="1813"/>
                    <a:pt x="4700" y="1102"/>
                  </a:cubicBezTo>
                  <a:cubicBezTo>
                    <a:pt x="4180" y="384"/>
                    <a:pt x="3410" y="0"/>
                    <a:pt x="2604"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15200" y="747700"/>
              <a:ext cx="145725" cy="130475"/>
            </a:xfrm>
            <a:custGeom>
              <a:avLst/>
              <a:gdLst/>
              <a:ahLst/>
              <a:cxnLst/>
              <a:rect l="l" t="t" r="r" b="b"/>
              <a:pathLst>
                <a:path w="5829" h="5219" extrusionOk="0">
                  <a:moveTo>
                    <a:pt x="2916" y="0"/>
                  </a:moveTo>
                  <a:cubicBezTo>
                    <a:pt x="1884" y="0"/>
                    <a:pt x="901" y="598"/>
                    <a:pt x="516" y="1612"/>
                  </a:cubicBezTo>
                  <a:cubicBezTo>
                    <a:pt x="1" y="2936"/>
                    <a:pt x="614" y="4473"/>
                    <a:pt x="1946" y="4979"/>
                  </a:cubicBezTo>
                  <a:cubicBezTo>
                    <a:pt x="2296" y="5142"/>
                    <a:pt x="2662" y="5218"/>
                    <a:pt x="3019" y="5218"/>
                  </a:cubicBezTo>
                  <a:cubicBezTo>
                    <a:pt x="4011" y="5218"/>
                    <a:pt x="4941" y="4629"/>
                    <a:pt x="5313" y="3655"/>
                  </a:cubicBezTo>
                  <a:cubicBezTo>
                    <a:pt x="5828" y="2323"/>
                    <a:pt x="5215" y="795"/>
                    <a:pt x="3883" y="182"/>
                  </a:cubicBezTo>
                  <a:cubicBezTo>
                    <a:pt x="3567" y="59"/>
                    <a:pt x="3239" y="0"/>
                    <a:pt x="2916"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22975" y="798200"/>
              <a:ext cx="130175" cy="79975"/>
            </a:xfrm>
            <a:custGeom>
              <a:avLst/>
              <a:gdLst/>
              <a:ahLst/>
              <a:cxnLst/>
              <a:rect l="l" t="t" r="r" b="b"/>
              <a:pathLst>
                <a:path w="5207" h="3199" extrusionOk="0">
                  <a:moveTo>
                    <a:pt x="5109" y="1"/>
                  </a:moveTo>
                  <a:cubicBezTo>
                    <a:pt x="5109" y="303"/>
                    <a:pt x="5109" y="712"/>
                    <a:pt x="4904" y="1022"/>
                  </a:cubicBezTo>
                  <a:cubicBezTo>
                    <a:pt x="4511" y="2033"/>
                    <a:pt x="3527" y="2630"/>
                    <a:pt x="2491" y="2630"/>
                  </a:cubicBezTo>
                  <a:cubicBezTo>
                    <a:pt x="2170" y="2630"/>
                    <a:pt x="1844" y="2573"/>
                    <a:pt x="1529" y="2453"/>
                  </a:cubicBezTo>
                  <a:cubicBezTo>
                    <a:pt x="711" y="2044"/>
                    <a:pt x="205" y="1325"/>
                    <a:pt x="0" y="614"/>
                  </a:cubicBezTo>
                  <a:lnTo>
                    <a:pt x="0" y="614"/>
                  </a:lnTo>
                  <a:cubicBezTo>
                    <a:pt x="0" y="1635"/>
                    <a:pt x="613" y="2551"/>
                    <a:pt x="1635" y="2959"/>
                  </a:cubicBezTo>
                  <a:cubicBezTo>
                    <a:pt x="1985" y="3122"/>
                    <a:pt x="2351" y="3198"/>
                    <a:pt x="2708" y="3198"/>
                  </a:cubicBezTo>
                  <a:cubicBezTo>
                    <a:pt x="3700" y="3198"/>
                    <a:pt x="4630" y="2609"/>
                    <a:pt x="5002" y="1635"/>
                  </a:cubicBezTo>
                  <a:cubicBezTo>
                    <a:pt x="5207" y="1022"/>
                    <a:pt x="5207" y="507"/>
                    <a:pt x="5109"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25425" y="788000"/>
              <a:ext cx="122625" cy="58650"/>
            </a:xfrm>
            <a:custGeom>
              <a:avLst/>
              <a:gdLst/>
              <a:ahLst/>
              <a:cxnLst/>
              <a:rect l="l" t="t" r="r" b="b"/>
              <a:pathLst>
                <a:path w="4905" h="2346" extrusionOk="0">
                  <a:moveTo>
                    <a:pt x="107" y="0"/>
                  </a:moveTo>
                  <a:lnTo>
                    <a:pt x="107" y="98"/>
                  </a:lnTo>
                  <a:cubicBezTo>
                    <a:pt x="0" y="98"/>
                    <a:pt x="0" y="204"/>
                    <a:pt x="0" y="302"/>
                  </a:cubicBezTo>
                  <a:lnTo>
                    <a:pt x="4700" y="2346"/>
                  </a:lnTo>
                  <a:cubicBezTo>
                    <a:pt x="4806" y="2248"/>
                    <a:pt x="4806" y="2141"/>
                    <a:pt x="4904" y="2043"/>
                  </a:cubicBezTo>
                  <a:lnTo>
                    <a:pt x="107"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25425" y="782875"/>
              <a:ext cx="125275" cy="58675"/>
            </a:xfrm>
            <a:custGeom>
              <a:avLst/>
              <a:gdLst/>
              <a:ahLst/>
              <a:cxnLst/>
              <a:rect l="l" t="t" r="r" b="b"/>
              <a:pathLst>
                <a:path w="5011" h="2347" extrusionOk="0">
                  <a:moveTo>
                    <a:pt x="205" y="1"/>
                  </a:moveTo>
                  <a:cubicBezTo>
                    <a:pt x="107" y="99"/>
                    <a:pt x="107" y="99"/>
                    <a:pt x="107" y="205"/>
                  </a:cubicBezTo>
                  <a:cubicBezTo>
                    <a:pt x="107" y="205"/>
                    <a:pt x="107" y="303"/>
                    <a:pt x="0" y="303"/>
                  </a:cubicBezTo>
                  <a:lnTo>
                    <a:pt x="4806" y="2346"/>
                  </a:lnTo>
                  <a:cubicBezTo>
                    <a:pt x="4904" y="2346"/>
                    <a:pt x="4904" y="2248"/>
                    <a:pt x="4904" y="2248"/>
                  </a:cubicBezTo>
                  <a:cubicBezTo>
                    <a:pt x="4904" y="2142"/>
                    <a:pt x="4904" y="2142"/>
                    <a:pt x="5011" y="2044"/>
                  </a:cubicBez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91550" y="826850"/>
              <a:ext cx="132850" cy="129750"/>
            </a:xfrm>
            <a:custGeom>
              <a:avLst/>
              <a:gdLst/>
              <a:ahLst/>
              <a:cxnLst/>
              <a:rect l="l" t="t" r="r" b="b"/>
              <a:pathLst>
                <a:path w="5314" h="5190" extrusionOk="0">
                  <a:moveTo>
                    <a:pt x="2628" y="0"/>
                  </a:moveTo>
                  <a:cubicBezTo>
                    <a:pt x="2156" y="0"/>
                    <a:pt x="1671" y="125"/>
                    <a:pt x="1226" y="383"/>
                  </a:cubicBezTo>
                  <a:cubicBezTo>
                    <a:pt x="1226" y="383"/>
                    <a:pt x="1120" y="383"/>
                    <a:pt x="1120" y="489"/>
                  </a:cubicBezTo>
                  <a:lnTo>
                    <a:pt x="1022" y="489"/>
                  </a:lnTo>
                  <a:lnTo>
                    <a:pt x="1022" y="587"/>
                  </a:lnTo>
                  <a:cubicBezTo>
                    <a:pt x="916" y="587"/>
                    <a:pt x="916" y="587"/>
                    <a:pt x="916" y="694"/>
                  </a:cubicBezTo>
                  <a:lnTo>
                    <a:pt x="818" y="694"/>
                  </a:lnTo>
                  <a:cubicBezTo>
                    <a:pt x="711" y="792"/>
                    <a:pt x="507" y="996"/>
                    <a:pt x="409" y="1200"/>
                  </a:cubicBezTo>
                  <a:cubicBezTo>
                    <a:pt x="303" y="1307"/>
                    <a:pt x="303" y="1307"/>
                    <a:pt x="303" y="1405"/>
                  </a:cubicBezTo>
                  <a:cubicBezTo>
                    <a:pt x="205" y="1511"/>
                    <a:pt x="205" y="1511"/>
                    <a:pt x="205" y="1609"/>
                  </a:cubicBezTo>
                  <a:lnTo>
                    <a:pt x="205" y="1715"/>
                  </a:lnTo>
                  <a:cubicBezTo>
                    <a:pt x="98" y="1715"/>
                    <a:pt x="98" y="1813"/>
                    <a:pt x="98" y="1920"/>
                  </a:cubicBezTo>
                  <a:cubicBezTo>
                    <a:pt x="98" y="1920"/>
                    <a:pt x="98" y="2018"/>
                    <a:pt x="0" y="2124"/>
                  </a:cubicBezTo>
                  <a:lnTo>
                    <a:pt x="0" y="2328"/>
                  </a:lnTo>
                  <a:lnTo>
                    <a:pt x="0" y="2426"/>
                  </a:lnTo>
                  <a:lnTo>
                    <a:pt x="0" y="2631"/>
                  </a:lnTo>
                  <a:lnTo>
                    <a:pt x="0" y="2835"/>
                  </a:lnTo>
                  <a:lnTo>
                    <a:pt x="0" y="2941"/>
                  </a:lnTo>
                  <a:lnTo>
                    <a:pt x="0" y="3039"/>
                  </a:lnTo>
                  <a:lnTo>
                    <a:pt x="0" y="3146"/>
                  </a:lnTo>
                  <a:cubicBezTo>
                    <a:pt x="98" y="3244"/>
                    <a:pt x="98" y="3244"/>
                    <a:pt x="98" y="3350"/>
                  </a:cubicBezTo>
                  <a:cubicBezTo>
                    <a:pt x="98" y="3448"/>
                    <a:pt x="98" y="3554"/>
                    <a:pt x="205" y="3554"/>
                  </a:cubicBezTo>
                  <a:lnTo>
                    <a:pt x="205" y="3652"/>
                  </a:lnTo>
                  <a:cubicBezTo>
                    <a:pt x="205" y="3652"/>
                    <a:pt x="205" y="3759"/>
                    <a:pt x="303" y="3759"/>
                  </a:cubicBezTo>
                  <a:lnTo>
                    <a:pt x="303" y="3857"/>
                  </a:lnTo>
                  <a:cubicBezTo>
                    <a:pt x="303" y="3963"/>
                    <a:pt x="409" y="3963"/>
                    <a:pt x="409" y="4061"/>
                  </a:cubicBezTo>
                  <a:cubicBezTo>
                    <a:pt x="711" y="4470"/>
                    <a:pt x="1022" y="4780"/>
                    <a:pt x="1431" y="4878"/>
                  </a:cubicBezTo>
                  <a:cubicBezTo>
                    <a:pt x="1431" y="4985"/>
                    <a:pt x="1529" y="4985"/>
                    <a:pt x="1635" y="4985"/>
                  </a:cubicBezTo>
                  <a:cubicBezTo>
                    <a:pt x="1733" y="5083"/>
                    <a:pt x="1733" y="5083"/>
                    <a:pt x="1839" y="5083"/>
                  </a:cubicBezTo>
                  <a:cubicBezTo>
                    <a:pt x="1937" y="5083"/>
                    <a:pt x="2044" y="5189"/>
                    <a:pt x="2142" y="5189"/>
                  </a:cubicBezTo>
                  <a:lnTo>
                    <a:pt x="2550" y="5189"/>
                  </a:lnTo>
                  <a:cubicBezTo>
                    <a:pt x="2959" y="5189"/>
                    <a:pt x="3368" y="5083"/>
                    <a:pt x="3776" y="4985"/>
                  </a:cubicBezTo>
                  <a:lnTo>
                    <a:pt x="3776" y="4878"/>
                  </a:lnTo>
                  <a:lnTo>
                    <a:pt x="3883" y="4878"/>
                  </a:lnTo>
                  <a:cubicBezTo>
                    <a:pt x="3883" y="4878"/>
                    <a:pt x="3981" y="4878"/>
                    <a:pt x="3981" y="4780"/>
                  </a:cubicBezTo>
                  <a:lnTo>
                    <a:pt x="4087" y="4780"/>
                  </a:lnTo>
                  <a:lnTo>
                    <a:pt x="4185" y="4674"/>
                  </a:lnTo>
                  <a:lnTo>
                    <a:pt x="4291" y="4576"/>
                  </a:lnTo>
                  <a:cubicBezTo>
                    <a:pt x="4389" y="4576"/>
                    <a:pt x="4389" y="4470"/>
                    <a:pt x="4389" y="4470"/>
                  </a:cubicBezTo>
                  <a:cubicBezTo>
                    <a:pt x="4496" y="4470"/>
                    <a:pt x="4496" y="4372"/>
                    <a:pt x="4496" y="4372"/>
                  </a:cubicBezTo>
                  <a:lnTo>
                    <a:pt x="4594" y="4265"/>
                  </a:lnTo>
                  <a:lnTo>
                    <a:pt x="4594" y="4167"/>
                  </a:lnTo>
                  <a:cubicBezTo>
                    <a:pt x="4700" y="4167"/>
                    <a:pt x="4700" y="4061"/>
                    <a:pt x="4798" y="4061"/>
                  </a:cubicBezTo>
                  <a:lnTo>
                    <a:pt x="4798" y="3963"/>
                  </a:lnTo>
                  <a:lnTo>
                    <a:pt x="4904" y="3857"/>
                  </a:lnTo>
                  <a:lnTo>
                    <a:pt x="4904" y="3759"/>
                  </a:lnTo>
                  <a:lnTo>
                    <a:pt x="5002" y="3652"/>
                  </a:lnTo>
                  <a:lnTo>
                    <a:pt x="5002" y="3554"/>
                  </a:lnTo>
                  <a:cubicBezTo>
                    <a:pt x="5313" y="2737"/>
                    <a:pt x="5207" y="1920"/>
                    <a:pt x="4700" y="1102"/>
                  </a:cubicBezTo>
                  <a:cubicBezTo>
                    <a:pt x="4242" y="384"/>
                    <a:pt x="3455" y="0"/>
                    <a:pt x="262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676225" y="814100"/>
              <a:ext cx="148175" cy="130475"/>
            </a:xfrm>
            <a:custGeom>
              <a:avLst/>
              <a:gdLst/>
              <a:ahLst/>
              <a:cxnLst/>
              <a:rect l="l" t="t" r="r" b="b"/>
              <a:pathLst>
                <a:path w="5927" h="5219" extrusionOk="0">
                  <a:moveTo>
                    <a:pt x="3012" y="1"/>
                  </a:moveTo>
                  <a:cubicBezTo>
                    <a:pt x="1976" y="1"/>
                    <a:pt x="974" y="598"/>
                    <a:pt x="507" y="1612"/>
                  </a:cubicBezTo>
                  <a:cubicBezTo>
                    <a:pt x="0" y="2936"/>
                    <a:pt x="613" y="4473"/>
                    <a:pt x="1937" y="4980"/>
                  </a:cubicBezTo>
                  <a:cubicBezTo>
                    <a:pt x="2290" y="5142"/>
                    <a:pt x="2657" y="5218"/>
                    <a:pt x="3014" y="5218"/>
                  </a:cubicBezTo>
                  <a:cubicBezTo>
                    <a:pt x="4008" y="5218"/>
                    <a:pt x="4934" y="4629"/>
                    <a:pt x="5313" y="3656"/>
                  </a:cubicBezTo>
                  <a:cubicBezTo>
                    <a:pt x="5926" y="2323"/>
                    <a:pt x="5313" y="795"/>
                    <a:pt x="3981" y="182"/>
                  </a:cubicBezTo>
                  <a:cubicBezTo>
                    <a:pt x="3665" y="59"/>
                    <a:pt x="3337" y="1"/>
                    <a:pt x="3012"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83775" y="864625"/>
              <a:ext cx="132850" cy="79950"/>
            </a:xfrm>
            <a:custGeom>
              <a:avLst/>
              <a:gdLst/>
              <a:ahLst/>
              <a:cxnLst/>
              <a:rect l="l" t="t" r="r" b="b"/>
              <a:pathLst>
                <a:path w="5314" h="3198" extrusionOk="0">
                  <a:moveTo>
                    <a:pt x="5215" y="0"/>
                  </a:moveTo>
                  <a:cubicBezTo>
                    <a:pt x="5215" y="409"/>
                    <a:pt x="5109" y="711"/>
                    <a:pt x="5011" y="1022"/>
                  </a:cubicBezTo>
                  <a:cubicBezTo>
                    <a:pt x="4543" y="2033"/>
                    <a:pt x="3537" y="2629"/>
                    <a:pt x="2497" y="2629"/>
                  </a:cubicBezTo>
                  <a:cubicBezTo>
                    <a:pt x="2175" y="2629"/>
                    <a:pt x="1850" y="2572"/>
                    <a:pt x="1537" y="2452"/>
                  </a:cubicBezTo>
                  <a:cubicBezTo>
                    <a:pt x="720" y="2043"/>
                    <a:pt x="205" y="1430"/>
                    <a:pt x="1" y="613"/>
                  </a:cubicBezTo>
                  <a:lnTo>
                    <a:pt x="1" y="613"/>
                  </a:lnTo>
                  <a:cubicBezTo>
                    <a:pt x="1" y="1635"/>
                    <a:pt x="614" y="2550"/>
                    <a:pt x="1635" y="2959"/>
                  </a:cubicBezTo>
                  <a:cubicBezTo>
                    <a:pt x="1988" y="3121"/>
                    <a:pt x="2355" y="3197"/>
                    <a:pt x="2712" y="3197"/>
                  </a:cubicBezTo>
                  <a:cubicBezTo>
                    <a:pt x="3706" y="3197"/>
                    <a:pt x="4632" y="2608"/>
                    <a:pt x="5011" y="1635"/>
                  </a:cubicBezTo>
                  <a:cubicBezTo>
                    <a:pt x="5215" y="1120"/>
                    <a:pt x="5313" y="507"/>
                    <a:pt x="5215"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86450" y="854400"/>
              <a:ext cx="122625" cy="58675"/>
            </a:xfrm>
            <a:custGeom>
              <a:avLst/>
              <a:gdLst/>
              <a:ahLst/>
              <a:cxnLst/>
              <a:rect l="l" t="t" r="r" b="b"/>
              <a:pathLst>
                <a:path w="4905" h="2347" extrusionOk="0">
                  <a:moveTo>
                    <a:pt x="98" y="0"/>
                  </a:moveTo>
                  <a:lnTo>
                    <a:pt x="98" y="98"/>
                  </a:lnTo>
                  <a:cubicBezTo>
                    <a:pt x="98" y="205"/>
                    <a:pt x="0" y="205"/>
                    <a:pt x="0" y="303"/>
                  </a:cubicBezTo>
                  <a:lnTo>
                    <a:pt x="4798" y="2346"/>
                  </a:lnTo>
                  <a:cubicBezTo>
                    <a:pt x="4798" y="2248"/>
                    <a:pt x="4904" y="2142"/>
                    <a:pt x="4904" y="2142"/>
                  </a:cubicBezTo>
                  <a:lnTo>
                    <a:pt x="4904" y="2044"/>
                  </a:lnTo>
                  <a:lnTo>
                    <a:pt x="98"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88900" y="851750"/>
              <a:ext cx="122625" cy="56200"/>
            </a:xfrm>
            <a:custGeom>
              <a:avLst/>
              <a:gdLst/>
              <a:ahLst/>
              <a:cxnLst/>
              <a:rect l="l" t="t" r="r" b="b"/>
              <a:pathLst>
                <a:path w="4905" h="2248" extrusionOk="0">
                  <a:moveTo>
                    <a:pt x="106" y="0"/>
                  </a:moveTo>
                  <a:cubicBezTo>
                    <a:pt x="106" y="0"/>
                    <a:pt x="106" y="106"/>
                    <a:pt x="0" y="106"/>
                  </a:cubicBezTo>
                  <a:lnTo>
                    <a:pt x="0" y="311"/>
                  </a:lnTo>
                  <a:lnTo>
                    <a:pt x="4806" y="2248"/>
                  </a:lnTo>
                  <a:lnTo>
                    <a:pt x="4806" y="2150"/>
                  </a:lnTo>
                  <a:cubicBezTo>
                    <a:pt x="4904" y="2043"/>
                    <a:pt x="4904" y="2043"/>
                    <a:pt x="4904" y="1945"/>
                  </a:cubicBezTo>
                  <a:lnTo>
                    <a:pt x="106"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852350" y="893375"/>
              <a:ext cx="132850" cy="129625"/>
            </a:xfrm>
            <a:custGeom>
              <a:avLst/>
              <a:gdLst/>
              <a:ahLst/>
              <a:cxnLst/>
              <a:rect l="l" t="t" r="r" b="b"/>
              <a:pathLst>
                <a:path w="5314" h="5185" extrusionOk="0">
                  <a:moveTo>
                    <a:pt x="2638" y="0"/>
                  </a:moveTo>
                  <a:cubicBezTo>
                    <a:pt x="2184" y="0"/>
                    <a:pt x="1732" y="125"/>
                    <a:pt x="1333" y="378"/>
                  </a:cubicBezTo>
                  <a:cubicBezTo>
                    <a:pt x="1227" y="378"/>
                    <a:pt x="1227" y="485"/>
                    <a:pt x="1129" y="485"/>
                  </a:cubicBezTo>
                  <a:lnTo>
                    <a:pt x="1022" y="583"/>
                  </a:lnTo>
                  <a:lnTo>
                    <a:pt x="924" y="689"/>
                  </a:lnTo>
                  <a:lnTo>
                    <a:pt x="409" y="1196"/>
                  </a:lnTo>
                  <a:cubicBezTo>
                    <a:pt x="409" y="1302"/>
                    <a:pt x="409" y="1302"/>
                    <a:pt x="311" y="1400"/>
                  </a:cubicBezTo>
                  <a:lnTo>
                    <a:pt x="311" y="1506"/>
                  </a:lnTo>
                  <a:lnTo>
                    <a:pt x="205" y="1604"/>
                  </a:lnTo>
                  <a:lnTo>
                    <a:pt x="205" y="1711"/>
                  </a:lnTo>
                  <a:cubicBezTo>
                    <a:pt x="205" y="1711"/>
                    <a:pt x="107" y="1809"/>
                    <a:pt x="107" y="1915"/>
                  </a:cubicBezTo>
                  <a:lnTo>
                    <a:pt x="107" y="2119"/>
                  </a:lnTo>
                  <a:lnTo>
                    <a:pt x="107" y="2217"/>
                  </a:lnTo>
                  <a:lnTo>
                    <a:pt x="1" y="2324"/>
                  </a:lnTo>
                  <a:lnTo>
                    <a:pt x="1" y="2422"/>
                  </a:lnTo>
                  <a:lnTo>
                    <a:pt x="1" y="2626"/>
                  </a:lnTo>
                  <a:lnTo>
                    <a:pt x="1" y="2830"/>
                  </a:lnTo>
                  <a:lnTo>
                    <a:pt x="1" y="2937"/>
                  </a:lnTo>
                  <a:cubicBezTo>
                    <a:pt x="1" y="3035"/>
                    <a:pt x="107" y="3035"/>
                    <a:pt x="107" y="3141"/>
                  </a:cubicBezTo>
                  <a:lnTo>
                    <a:pt x="107" y="3345"/>
                  </a:lnTo>
                  <a:cubicBezTo>
                    <a:pt x="205" y="3443"/>
                    <a:pt x="205" y="3550"/>
                    <a:pt x="205" y="3648"/>
                  </a:cubicBezTo>
                  <a:cubicBezTo>
                    <a:pt x="311" y="3754"/>
                    <a:pt x="311" y="3754"/>
                    <a:pt x="311" y="3852"/>
                  </a:cubicBezTo>
                  <a:cubicBezTo>
                    <a:pt x="409" y="3958"/>
                    <a:pt x="409" y="4056"/>
                    <a:pt x="516" y="4056"/>
                  </a:cubicBezTo>
                  <a:cubicBezTo>
                    <a:pt x="720" y="4465"/>
                    <a:pt x="1022" y="4776"/>
                    <a:pt x="1431" y="4980"/>
                  </a:cubicBezTo>
                  <a:cubicBezTo>
                    <a:pt x="1537" y="4980"/>
                    <a:pt x="1635" y="4980"/>
                    <a:pt x="1635" y="5078"/>
                  </a:cubicBezTo>
                  <a:lnTo>
                    <a:pt x="1946" y="5078"/>
                  </a:lnTo>
                  <a:cubicBezTo>
                    <a:pt x="1946" y="5184"/>
                    <a:pt x="2044" y="5184"/>
                    <a:pt x="2150" y="5184"/>
                  </a:cubicBezTo>
                  <a:lnTo>
                    <a:pt x="2657" y="5184"/>
                  </a:lnTo>
                  <a:cubicBezTo>
                    <a:pt x="3066" y="5184"/>
                    <a:pt x="3475" y="5184"/>
                    <a:pt x="3785" y="4980"/>
                  </a:cubicBezTo>
                  <a:cubicBezTo>
                    <a:pt x="3883" y="4874"/>
                    <a:pt x="3883" y="4874"/>
                    <a:pt x="3989" y="4874"/>
                  </a:cubicBezTo>
                  <a:lnTo>
                    <a:pt x="3989" y="4776"/>
                  </a:lnTo>
                  <a:lnTo>
                    <a:pt x="4088" y="4776"/>
                  </a:lnTo>
                  <a:cubicBezTo>
                    <a:pt x="4194" y="4776"/>
                    <a:pt x="4194" y="4669"/>
                    <a:pt x="4194" y="4669"/>
                  </a:cubicBezTo>
                  <a:lnTo>
                    <a:pt x="4292" y="4669"/>
                  </a:lnTo>
                  <a:cubicBezTo>
                    <a:pt x="4292" y="4571"/>
                    <a:pt x="4292" y="4571"/>
                    <a:pt x="4398" y="4571"/>
                  </a:cubicBezTo>
                  <a:cubicBezTo>
                    <a:pt x="4398" y="4571"/>
                    <a:pt x="4398" y="4465"/>
                    <a:pt x="4496" y="4465"/>
                  </a:cubicBezTo>
                  <a:lnTo>
                    <a:pt x="4496" y="4367"/>
                  </a:lnTo>
                  <a:cubicBezTo>
                    <a:pt x="4602" y="4367"/>
                    <a:pt x="4602" y="4367"/>
                    <a:pt x="4602" y="4261"/>
                  </a:cubicBezTo>
                  <a:lnTo>
                    <a:pt x="4701" y="4261"/>
                  </a:lnTo>
                  <a:cubicBezTo>
                    <a:pt x="4701" y="4163"/>
                    <a:pt x="4807" y="4163"/>
                    <a:pt x="4807" y="4056"/>
                  </a:cubicBezTo>
                  <a:lnTo>
                    <a:pt x="4807" y="3958"/>
                  </a:lnTo>
                  <a:cubicBezTo>
                    <a:pt x="4905" y="3958"/>
                    <a:pt x="4905" y="3852"/>
                    <a:pt x="4905" y="3852"/>
                  </a:cubicBezTo>
                  <a:cubicBezTo>
                    <a:pt x="4905" y="3852"/>
                    <a:pt x="4905" y="3754"/>
                    <a:pt x="5011" y="3754"/>
                  </a:cubicBezTo>
                  <a:lnTo>
                    <a:pt x="5011" y="3648"/>
                  </a:lnTo>
                  <a:cubicBezTo>
                    <a:pt x="5011" y="3648"/>
                    <a:pt x="5011" y="3550"/>
                    <a:pt x="5109" y="3550"/>
                  </a:cubicBezTo>
                  <a:cubicBezTo>
                    <a:pt x="5314" y="2732"/>
                    <a:pt x="5314" y="1915"/>
                    <a:pt x="4807" y="1196"/>
                  </a:cubicBezTo>
                  <a:cubicBezTo>
                    <a:pt x="4281" y="407"/>
                    <a:pt x="3457"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837025" y="881525"/>
              <a:ext cx="148175" cy="130575"/>
            </a:xfrm>
            <a:custGeom>
              <a:avLst/>
              <a:gdLst/>
              <a:ahLst/>
              <a:cxnLst/>
              <a:rect l="l" t="t" r="r" b="b"/>
              <a:pathLst>
                <a:path w="5927" h="5223" extrusionOk="0">
                  <a:moveTo>
                    <a:pt x="2914" y="1"/>
                  </a:moveTo>
                  <a:cubicBezTo>
                    <a:pt x="1920" y="1"/>
                    <a:pt x="993" y="592"/>
                    <a:pt x="614" y="1572"/>
                  </a:cubicBezTo>
                  <a:cubicBezTo>
                    <a:pt x="1" y="2896"/>
                    <a:pt x="614" y="4432"/>
                    <a:pt x="1946" y="5045"/>
                  </a:cubicBezTo>
                  <a:cubicBezTo>
                    <a:pt x="2259" y="5165"/>
                    <a:pt x="2584" y="5222"/>
                    <a:pt x="2906" y="5222"/>
                  </a:cubicBezTo>
                  <a:cubicBezTo>
                    <a:pt x="3945" y="5222"/>
                    <a:pt x="4952" y="4626"/>
                    <a:pt x="5420" y="3615"/>
                  </a:cubicBezTo>
                  <a:cubicBezTo>
                    <a:pt x="5927" y="2283"/>
                    <a:pt x="5314" y="754"/>
                    <a:pt x="3989" y="239"/>
                  </a:cubicBezTo>
                  <a:cubicBezTo>
                    <a:pt x="3637" y="77"/>
                    <a:pt x="3271" y="1"/>
                    <a:pt x="2914"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847250" y="931025"/>
              <a:ext cx="130400" cy="81075"/>
            </a:xfrm>
            <a:custGeom>
              <a:avLst/>
              <a:gdLst/>
              <a:ahLst/>
              <a:cxnLst/>
              <a:rect l="l" t="t" r="r" b="b"/>
              <a:pathLst>
                <a:path w="5216" h="3243" extrusionOk="0">
                  <a:moveTo>
                    <a:pt x="5109" y="0"/>
                  </a:moveTo>
                  <a:cubicBezTo>
                    <a:pt x="5109" y="409"/>
                    <a:pt x="5011" y="711"/>
                    <a:pt x="4905" y="1022"/>
                  </a:cubicBezTo>
                  <a:cubicBezTo>
                    <a:pt x="4518" y="2033"/>
                    <a:pt x="3530" y="2629"/>
                    <a:pt x="2496" y="2629"/>
                  </a:cubicBezTo>
                  <a:cubicBezTo>
                    <a:pt x="2175" y="2629"/>
                    <a:pt x="1850" y="2572"/>
                    <a:pt x="1537" y="2452"/>
                  </a:cubicBezTo>
                  <a:cubicBezTo>
                    <a:pt x="720" y="2142"/>
                    <a:pt x="107" y="1431"/>
                    <a:pt x="0" y="613"/>
                  </a:cubicBezTo>
                  <a:lnTo>
                    <a:pt x="0" y="613"/>
                  </a:lnTo>
                  <a:cubicBezTo>
                    <a:pt x="0" y="1635"/>
                    <a:pt x="613" y="2550"/>
                    <a:pt x="1537" y="3065"/>
                  </a:cubicBezTo>
                  <a:cubicBezTo>
                    <a:pt x="1850" y="3185"/>
                    <a:pt x="2175" y="3242"/>
                    <a:pt x="2497" y="3242"/>
                  </a:cubicBezTo>
                  <a:cubicBezTo>
                    <a:pt x="3536" y="3242"/>
                    <a:pt x="4543" y="2646"/>
                    <a:pt x="5011" y="1635"/>
                  </a:cubicBezTo>
                  <a:cubicBezTo>
                    <a:pt x="5215" y="1120"/>
                    <a:pt x="5215" y="507"/>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49900" y="920800"/>
              <a:ext cx="122625" cy="58675"/>
            </a:xfrm>
            <a:custGeom>
              <a:avLst/>
              <a:gdLst/>
              <a:ahLst/>
              <a:cxnLst/>
              <a:rect l="l" t="t" r="r" b="b"/>
              <a:pathLst>
                <a:path w="4905" h="2347" extrusionOk="0">
                  <a:moveTo>
                    <a:pt x="99" y="1"/>
                  </a:moveTo>
                  <a:cubicBezTo>
                    <a:pt x="99" y="99"/>
                    <a:pt x="1" y="99"/>
                    <a:pt x="1" y="99"/>
                  </a:cubicBezTo>
                  <a:lnTo>
                    <a:pt x="1" y="303"/>
                  </a:lnTo>
                  <a:lnTo>
                    <a:pt x="4700" y="2346"/>
                  </a:lnTo>
                  <a:cubicBezTo>
                    <a:pt x="4799" y="2248"/>
                    <a:pt x="4799" y="2248"/>
                    <a:pt x="4799" y="2142"/>
                  </a:cubicBezTo>
                  <a:lnTo>
                    <a:pt x="4905" y="2044"/>
                  </a:lnTo>
                  <a:lnTo>
                    <a:pt x="99"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849900" y="918150"/>
              <a:ext cx="122625" cy="56225"/>
            </a:xfrm>
            <a:custGeom>
              <a:avLst/>
              <a:gdLst/>
              <a:ahLst/>
              <a:cxnLst/>
              <a:rect l="l" t="t" r="r" b="b"/>
              <a:pathLst>
                <a:path w="4905" h="2249" extrusionOk="0">
                  <a:moveTo>
                    <a:pt x="99" y="0"/>
                  </a:moveTo>
                  <a:lnTo>
                    <a:pt x="99" y="107"/>
                  </a:lnTo>
                  <a:cubicBezTo>
                    <a:pt x="1" y="205"/>
                    <a:pt x="1" y="205"/>
                    <a:pt x="1" y="311"/>
                  </a:cubicBezTo>
                  <a:lnTo>
                    <a:pt x="4799" y="2248"/>
                  </a:lnTo>
                  <a:cubicBezTo>
                    <a:pt x="4799" y="2248"/>
                    <a:pt x="4799" y="2150"/>
                    <a:pt x="4905" y="2150"/>
                  </a:cubicBezTo>
                  <a:lnTo>
                    <a:pt x="4905" y="1946"/>
                  </a:lnTo>
                  <a:lnTo>
                    <a:pt x="99"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5825" y="960400"/>
              <a:ext cx="132850" cy="131450"/>
            </a:xfrm>
            <a:custGeom>
              <a:avLst/>
              <a:gdLst/>
              <a:ahLst/>
              <a:cxnLst/>
              <a:rect l="l" t="t" r="r" b="b"/>
              <a:pathLst>
                <a:path w="5314" h="5258" extrusionOk="0">
                  <a:moveTo>
                    <a:pt x="2534" y="1"/>
                  </a:moveTo>
                  <a:cubicBezTo>
                    <a:pt x="2092" y="1"/>
                    <a:pt x="1641" y="113"/>
                    <a:pt x="1227" y="354"/>
                  </a:cubicBezTo>
                  <a:cubicBezTo>
                    <a:pt x="1227" y="460"/>
                    <a:pt x="1128" y="460"/>
                    <a:pt x="1128" y="460"/>
                  </a:cubicBezTo>
                  <a:cubicBezTo>
                    <a:pt x="1022" y="460"/>
                    <a:pt x="1022" y="460"/>
                    <a:pt x="1022" y="558"/>
                  </a:cubicBezTo>
                  <a:lnTo>
                    <a:pt x="924" y="558"/>
                  </a:lnTo>
                  <a:cubicBezTo>
                    <a:pt x="924" y="558"/>
                    <a:pt x="924" y="664"/>
                    <a:pt x="818" y="664"/>
                  </a:cubicBezTo>
                  <a:cubicBezTo>
                    <a:pt x="614" y="869"/>
                    <a:pt x="515" y="967"/>
                    <a:pt x="409" y="1171"/>
                  </a:cubicBezTo>
                  <a:lnTo>
                    <a:pt x="409" y="1277"/>
                  </a:lnTo>
                  <a:cubicBezTo>
                    <a:pt x="311" y="1277"/>
                    <a:pt x="311" y="1375"/>
                    <a:pt x="311" y="1375"/>
                  </a:cubicBezTo>
                  <a:cubicBezTo>
                    <a:pt x="205" y="1375"/>
                    <a:pt x="205" y="1482"/>
                    <a:pt x="205" y="1482"/>
                  </a:cubicBezTo>
                  <a:lnTo>
                    <a:pt x="205" y="1580"/>
                  </a:lnTo>
                  <a:cubicBezTo>
                    <a:pt x="205" y="1686"/>
                    <a:pt x="107" y="1686"/>
                    <a:pt x="107" y="1686"/>
                  </a:cubicBezTo>
                  <a:lnTo>
                    <a:pt x="107" y="1890"/>
                  </a:lnTo>
                  <a:cubicBezTo>
                    <a:pt x="1" y="1988"/>
                    <a:pt x="1" y="2095"/>
                    <a:pt x="1" y="2095"/>
                  </a:cubicBezTo>
                  <a:lnTo>
                    <a:pt x="1" y="2193"/>
                  </a:lnTo>
                  <a:lnTo>
                    <a:pt x="1" y="2299"/>
                  </a:lnTo>
                  <a:lnTo>
                    <a:pt x="1" y="2397"/>
                  </a:lnTo>
                  <a:lnTo>
                    <a:pt x="1" y="2601"/>
                  </a:lnTo>
                  <a:lnTo>
                    <a:pt x="1" y="2806"/>
                  </a:lnTo>
                  <a:lnTo>
                    <a:pt x="1" y="2912"/>
                  </a:lnTo>
                  <a:lnTo>
                    <a:pt x="1" y="3116"/>
                  </a:lnTo>
                  <a:cubicBezTo>
                    <a:pt x="1" y="3214"/>
                    <a:pt x="1" y="3321"/>
                    <a:pt x="107" y="3419"/>
                  </a:cubicBezTo>
                  <a:lnTo>
                    <a:pt x="107" y="3623"/>
                  </a:lnTo>
                  <a:lnTo>
                    <a:pt x="205" y="3623"/>
                  </a:lnTo>
                  <a:lnTo>
                    <a:pt x="205" y="3827"/>
                  </a:lnTo>
                  <a:cubicBezTo>
                    <a:pt x="311" y="3827"/>
                    <a:pt x="311" y="3827"/>
                    <a:pt x="311" y="3934"/>
                  </a:cubicBezTo>
                  <a:cubicBezTo>
                    <a:pt x="311" y="3934"/>
                    <a:pt x="409" y="4032"/>
                    <a:pt x="409" y="4138"/>
                  </a:cubicBezTo>
                  <a:cubicBezTo>
                    <a:pt x="614" y="4440"/>
                    <a:pt x="1022" y="4751"/>
                    <a:pt x="1333" y="4955"/>
                  </a:cubicBezTo>
                  <a:cubicBezTo>
                    <a:pt x="1431" y="4955"/>
                    <a:pt x="1537" y="5053"/>
                    <a:pt x="1635" y="5053"/>
                  </a:cubicBezTo>
                  <a:cubicBezTo>
                    <a:pt x="1635" y="5053"/>
                    <a:pt x="1741" y="5053"/>
                    <a:pt x="1840" y="5160"/>
                  </a:cubicBezTo>
                  <a:lnTo>
                    <a:pt x="2044" y="5160"/>
                  </a:lnTo>
                  <a:cubicBezTo>
                    <a:pt x="2248" y="5258"/>
                    <a:pt x="2453" y="5258"/>
                    <a:pt x="2559" y="5258"/>
                  </a:cubicBezTo>
                  <a:cubicBezTo>
                    <a:pt x="2967" y="5258"/>
                    <a:pt x="3376" y="5160"/>
                    <a:pt x="3785" y="4955"/>
                  </a:cubicBezTo>
                  <a:lnTo>
                    <a:pt x="3883" y="4849"/>
                  </a:lnTo>
                  <a:lnTo>
                    <a:pt x="3989" y="4849"/>
                  </a:lnTo>
                  <a:lnTo>
                    <a:pt x="3989" y="4751"/>
                  </a:lnTo>
                  <a:cubicBezTo>
                    <a:pt x="4087" y="4751"/>
                    <a:pt x="4087" y="4751"/>
                    <a:pt x="4193" y="4645"/>
                  </a:cubicBezTo>
                  <a:lnTo>
                    <a:pt x="4292" y="4547"/>
                  </a:lnTo>
                  <a:cubicBezTo>
                    <a:pt x="4292" y="4547"/>
                    <a:pt x="4398" y="4547"/>
                    <a:pt x="4398" y="4440"/>
                  </a:cubicBezTo>
                  <a:lnTo>
                    <a:pt x="4496" y="4440"/>
                  </a:lnTo>
                  <a:cubicBezTo>
                    <a:pt x="4496" y="4342"/>
                    <a:pt x="4496" y="4342"/>
                    <a:pt x="4602" y="4236"/>
                  </a:cubicBezTo>
                  <a:cubicBezTo>
                    <a:pt x="4700" y="4138"/>
                    <a:pt x="4700" y="4138"/>
                    <a:pt x="4700" y="4032"/>
                  </a:cubicBezTo>
                  <a:cubicBezTo>
                    <a:pt x="4806" y="4032"/>
                    <a:pt x="4806" y="4032"/>
                    <a:pt x="4806" y="3934"/>
                  </a:cubicBezTo>
                  <a:lnTo>
                    <a:pt x="4905" y="3827"/>
                  </a:lnTo>
                  <a:lnTo>
                    <a:pt x="4905" y="3729"/>
                  </a:lnTo>
                  <a:lnTo>
                    <a:pt x="4905" y="3623"/>
                  </a:lnTo>
                  <a:cubicBezTo>
                    <a:pt x="5011" y="3623"/>
                    <a:pt x="5011" y="3623"/>
                    <a:pt x="5011" y="3525"/>
                  </a:cubicBezTo>
                  <a:cubicBezTo>
                    <a:pt x="5313" y="2806"/>
                    <a:pt x="5215" y="1890"/>
                    <a:pt x="4700" y="1171"/>
                  </a:cubicBezTo>
                  <a:cubicBezTo>
                    <a:pt x="4230" y="430"/>
                    <a:pt x="3398" y="1"/>
                    <a:pt x="253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000500" y="947950"/>
              <a:ext cx="145725" cy="130550"/>
            </a:xfrm>
            <a:custGeom>
              <a:avLst/>
              <a:gdLst/>
              <a:ahLst/>
              <a:cxnLst/>
              <a:rect l="l" t="t" r="r" b="b"/>
              <a:pathLst>
                <a:path w="5829" h="5222" extrusionOk="0">
                  <a:moveTo>
                    <a:pt x="2811" y="0"/>
                  </a:moveTo>
                  <a:cubicBezTo>
                    <a:pt x="1818" y="0"/>
                    <a:pt x="888" y="591"/>
                    <a:pt x="515" y="1571"/>
                  </a:cubicBezTo>
                  <a:cubicBezTo>
                    <a:pt x="1" y="2895"/>
                    <a:pt x="614" y="4432"/>
                    <a:pt x="1946" y="5045"/>
                  </a:cubicBezTo>
                  <a:cubicBezTo>
                    <a:pt x="2259" y="5165"/>
                    <a:pt x="2584" y="5222"/>
                    <a:pt x="2904" y="5222"/>
                  </a:cubicBezTo>
                  <a:cubicBezTo>
                    <a:pt x="3939" y="5222"/>
                    <a:pt x="4926" y="4625"/>
                    <a:pt x="5313" y="3614"/>
                  </a:cubicBezTo>
                  <a:cubicBezTo>
                    <a:pt x="5828" y="2282"/>
                    <a:pt x="5215" y="754"/>
                    <a:pt x="3883" y="239"/>
                  </a:cubicBezTo>
                  <a:cubicBezTo>
                    <a:pt x="3533" y="77"/>
                    <a:pt x="3168" y="0"/>
                    <a:pt x="2811"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08275" y="999875"/>
              <a:ext cx="132825" cy="78625"/>
            </a:xfrm>
            <a:custGeom>
              <a:avLst/>
              <a:gdLst/>
              <a:ahLst/>
              <a:cxnLst/>
              <a:rect l="l" t="t" r="r" b="b"/>
              <a:pathLst>
                <a:path w="5313" h="3145" extrusionOk="0">
                  <a:moveTo>
                    <a:pt x="5108" y="1"/>
                  </a:moveTo>
                  <a:cubicBezTo>
                    <a:pt x="5108" y="311"/>
                    <a:pt x="5108" y="614"/>
                    <a:pt x="4904" y="1022"/>
                  </a:cubicBezTo>
                  <a:cubicBezTo>
                    <a:pt x="4525" y="2002"/>
                    <a:pt x="3598" y="2593"/>
                    <a:pt x="2604" y="2593"/>
                  </a:cubicBezTo>
                  <a:cubicBezTo>
                    <a:pt x="2247" y="2593"/>
                    <a:pt x="1881" y="2517"/>
                    <a:pt x="1529" y="2355"/>
                  </a:cubicBezTo>
                  <a:cubicBezTo>
                    <a:pt x="711" y="2044"/>
                    <a:pt x="204" y="1333"/>
                    <a:pt x="0" y="516"/>
                  </a:cubicBezTo>
                  <a:lnTo>
                    <a:pt x="0" y="516"/>
                  </a:lnTo>
                  <a:cubicBezTo>
                    <a:pt x="0" y="1537"/>
                    <a:pt x="613" y="2559"/>
                    <a:pt x="1635" y="2968"/>
                  </a:cubicBezTo>
                  <a:cubicBezTo>
                    <a:pt x="1948" y="3088"/>
                    <a:pt x="2273" y="3145"/>
                    <a:pt x="2593" y="3145"/>
                  </a:cubicBezTo>
                  <a:cubicBezTo>
                    <a:pt x="3628" y="3145"/>
                    <a:pt x="4615" y="2548"/>
                    <a:pt x="5002" y="1537"/>
                  </a:cubicBezTo>
                  <a:cubicBezTo>
                    <a:pt x="5207" y="1022"/>
                    <a:pt x="5313" y="516"/>
                    <a:pt x="5108"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010725" y="987225"/>
              <a:ext cx="122625" cy="58650"/>
            </a:xfrm>
            <a:custGeom>
              <a:avLst/>
              <a:gdLst/>
              <a:ahLst/>
              <a:cxnLst/>
              <a:rect l="l" t="t" r="r" b="b"/>
              <a:pathLst>
                <a:path w="4905" h="2346" extrusionOk="0">
                  <a:moveTo>
                    <a:pt x="106" y="0"/>
                  </a:moveTo>
                  <a:lnTo>
                    <a:pt x="106" y="98"/>
                  </a:lnTo>
                  <a:cubicBezTo>
                    <a:pt x="0" y="204"/>
                    <a:pt x="0" y="302"/>
                    <a:pt x="0" y="409"/>
                  </a:cubicBezTo>
                  <a:lnTo>
                    <a:pt x="4806" y="2346"/>
                  </a:lnTo>
                  <a:cubicBezTo>
                    <a:pt x="4806" y="2248"/>
                    <a:pt x="4806" y="2248"/>
                    <a:pt x="4904" y="2141"/>
                  </a:cubicBezTo>
                  <a:lnTo>
                    <a:pt x="4904" y="2043"/>
                  </a:lnTo>
                  <a:lnTo>
                    <a:pt x="106"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010725" y="984550"/>
              <a:ext cx="125275" cy="58875"/>
            </a:xfrm>
            <a:custGeom>
              <a:avLst/>
              <a:gdLst/>
              <a:ahLst/>
              <a:cxnLst/>
              <a:rect l="l" t="t" r="r" b="b"/>
              <a:pathLst>
                <a:path w="5011" h="2355" extrusionOk="0">
                  <a:moveTo>
                    <a:pt x="205" y="1"/>
                  </a:moveTo>
                  <a:cubicBezTo>
                    <a:pt x="106" y="1"/>
                    <a:pt x="106" y="107"/>
                    <a:pt x="106" y="107"/>
                  </a:cubicBezTo>
                  <a:cubicBezTo>
                    <a:pt x="106" y="205"/>
                    <a:pt x="106" y="205"/>
                    <a:pt x="0" y="311"/>
                  </a:cubicBezTo>
                  <a:lnTo>
                    <a:pt x="4806" y="2355"/>
                  </a:lnTo>
                  <a:cubicBezTo>
                    <a:pt x="4904" y="2248"/>
                    <a:pt x="4904" y="2248"/>
                    <a:pt x="4904" y="2150"/>
                  </a:cubicBezTo>
                  <a:cubicBezTo>
                    <a:pt x="4904" y="2150"/>
                    <a:pt x="4904" y="2044"/>
                    <a:pt x="5010" y="2044"/>
                  </a:cubicBez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176850" y="1027900"/>
              <a:ext cx="132825" cy="130375"/>
            </a:xfrm>
            <a:custGeom>
              <a:avLst/>
              <a:gdLst/>
              <a:ahLst/>
              <a:cxnLst/>
              <a:rect l="l" t="t" r="r" b="b"/>
              <a:pathLst>
                <a:path w="5313" h="5215" extrusionOk="0">
                  <a:moveTo>
                    <a:pt x="2562" y="1"/>
                  </a:moveTo>
                  <a:cubicBezTo>
                    <a:pt x="2135" y="1"/>
                    <a:pt x="1707" y="102"/>
                    <a:pt x="1324" y="310"/>
                  </a:cubicBezTo>
                  <a:lnTo>
                    <a:pt x="1226" y="310"/>
                  </a:lnTo>
                  <a:cubicBezTo>
                    <a:pt x="1226" y="416"/>
                    <a:pt x="1226" y="416"/>
                    <a:pt x="1120" y="416"/>
                  </a:cubicBezTo>
                  <a:cubicBezTo>
                    <a:pt x="1120" y="416"/>
                    <a:pt x="1120" y="514"/>
                    <a:pt x="1022" y="514"/>
                  </a:cubicBezTo>
                  <a:lnTo>
                    <a:pt x="916" y="621"/>
                  </a:lnTo>
                  <a:lnTo>
                    <a:pt x="817" y="621"/>
                  </a:lnTo>
                  <a:cubicBezTo>
                    <a:pt x="711" y="825"/>
                    <a:pt x="507" y="1029"/>
                    <a:pt x="409" y="1234"/>
                  </a:cubicBezTo>
                  <a:lnTo>
                    <a:pt x="303" y="1332"/>
                  </a:lnTo>
                  <a:lnTo>
                    <a:pt x="303" y="1438"/>
                  </a:lnTo>
                  <a:cubicBezTo>
                    <a:pt x="204" y="1536"/>
                    <a:pt x="204" y="1536"/>
                    <a:pt x="204" y="1642"/>
                  </a:cubicBezTo>
                  <a:cubicBezTo>
                    <a:pt x="98" y="1740"/>
                    <a:pt x="98" y="1847"/>
                    <a:pt x="98" y="1847"/>
                  </a:cubicBezTo>
                  <a:cubicBezTo>
                    <a:pt x="98" y="1945"/>
                    <a:pt x="98" y="2051"/>
                    <a:pt x="0" y="2051"/>
                  </a:cubicBezTo>
                  <a:lnTo>
                    <a:pt x="0" y="2149"/>
                  </a:lnTo>
                  <a:lnTo>
                    <a:pt x="0" y="2353"/>
                  </a:lnTo>
                  <a:lnTo>
                    <a:pt x="0" y="2558"/>
                  </a:lnTo>
                  <a:lnTo>
                    <a:pt x="0" y="2664"/>
                  </a:lnTo>
                  <a:lnTo>
                    <a:pt x="0" y="2868"/>
                  </a:lnTo>
                  <a:lnTo>
                    <a:pt x="0" y="3073"/>
                  </a:lnTo>
                  <a:lnTo>
                    <a:pt x="0" y="3171"/>
                  </a:lnTo>
                  <a:cubicBezTo>
                    <a:pt x="98" y="3171"/>
                    <a:pt x="98" y="3277"/>
                    <a:pt x="98" y="3375"/>
                  </a:cubicBezTo>
                  <a:cubicBezTo>
                    <a:pt x="98" y="3481"/>
                    <a:pt x="204" y="3481"/>
                    <a:pt x="204" y="3580"/>
                  </a:cubicBezTo>
                  <a:lnTo>
                    <a:pt x="204" y="3686"/>
                  </a:lnTo>
                  <a:lnTo>
                    <a:pt x="303" y="3784"/>
                  </a:lnTo>
                  <a:lnTo>
                    <a:pt x="303" y="3890"/>
                  </a:lnTo>
                  <a:cubicBezTo>
                    <a:pt x="409" y="3890"/>
                    <a:pt x="409" y="3988"/>
                    <a:pt x="409" y="4094"/>
                  </a:cubicBezTo>
                  <a:cubicBezTo>
                    <a:pt x="711" y="4397"/>
                    <a:pt x="1022" y="4707"/>
                    <a:pt x="1431" y="4912"/>
                  </a:cubicBezTo>
                  <a:cubicBezTo>
                    <a:pt x="1431" y="4912"/>
                    <a:pt x="1529" y="5010"/>
                    <a:pt x="1635" y="5010"/>
                  </a:cubicBezTo>
                  <a:cubicBezTo>
                    <a:pt x="1733" y="5010"/>
                    <a:pt x="1839" y="5116"/>
                    <a:pt x="1839" y="5116"/>
                  </a:cubicBezTo>
                  <a:lnTo>
                    <a:pt x="2142" y="5116"/>
                  </a:lnTo>
                  <a:cubicBezTo>
                    <a:pt x="2248" y="5214"/>
                    <a:pt x="2452" y="5214"/>
                    <a:pt x="2657" y="5214"/>
                  </a:cubicBezTo>
                  <a:cubicBezTo>
                    <a:pt x="2959" y="5214"/>
                    <a:pt x="3368" y="5116"/>
                    <a:pt x="3776" y="4912"/>
                  </a:cubicBezTo>
                  <a:cubicBezTo>
                    <a:pt x="3883" y="4912"/>
                    <a:pt x="3883" y="4912"/>
                    <a:pt x="3883" y="4806"/>
                  </a:cubicBezTo>
                  <a:lnTo>
                    <a:pt x="3981" y="4806"/>
                  </a:lnTo>
                  <a:cubicBezTo>
                    <a:pt x="3981" y="4806"/>
                    <a:pt x="4087" y="4806"/>
                    <a:pt x="4087" y="4707"/>
                  </a:cubicBezTo>
                  <a:cubicBezTo>
                    <a:pt x="4087" y="4707"/>
                    <a:pt x="4185" y="4707"/>
                    <a:pt x="4185" y="4601"/>
                  </a:cubicBezTo>
                  <a:lnTo>
                    <a:pt x="4291" y="4601"/>
                  </a:lnTo>
                  <a:cubicBezTo>
                    <a:pt x="4389" y="4503"/>
                    <a:pt x="4389" y="4503"/>
                    <a:pt x="4389" y="4397"/>
                  </a:cubicBezTo>
                  <a:lnTo>
                    <a:pt x="4496" y="4397"/>
                  </a:lnTo>
                  <a:cubicBezTo>
                    <a:pt x="4496" y="4299"/>
                    <a:pt x="4594" y="4299"/>
                    <a:pt x="4594" y="4299"/>
                  </a:cubicBezTo>
                  <a:cubicBezTo>
                    <a:pt x="4594" y="4193"/>
                    <a:pt x="4594" y="4193"/>
                    <a:pt x="4700" y="4193"/>
                  </a:cubicBezTo>
                  <a:cubicBezTo>
                    <a:pt x="4700" y="4193"/>
                    <a:pt x="4700" y="4094"/>
                    <a:pt x="4798" y="3988"/>
                  </a:cubicBezTo>
                  <a:cubicBezTo>
                    <a:pt x="4798" y="3890"/>
                    <a:pt x="4904" y="3890"/>
                    <a:pt x="4904" y="3784"/>
                  </a:cubicBezTo>
                  <a:cubicBezTo>
                    <a:pt x="5002" y="3686"/>
                    <a:pt x="5002" y="3686"/>
                    <a:pt x="5002" y="3580"/>
                  </a:cubicBezTo>
                  <a:lnTo>
                    <a:pt x="5002" y="3481"/>
                  </a:lnTo>
                  <a:cubicBezTo>
                    <a:pt x="5313" y="2762"/>
                    <a:pt x="5207" y="1847"/>
                    <a:pt x="4700" y="1127"/>
                  </a:cubicBezTo>
                  <a:cubicBezTo>
                    <a:pt x="4224" y="387"/>
                    <a:pt x="3395" y="1"/>
                    <a:pt x="2562"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161525" y="1015900"/>
              <a:ext cx="148150" cy="129025"/>
            </a:xfrm>
            <a:custGeom>
              <a:avLst/>
              <a:gdLst/>
              <a:ahLst/>
              <a:cxnLst/>
              <a:rect l="l" t="t" r="r" b="b"/>
              <a:pathLst>
                <a:path w="5926" h="5161" extrusionOk="0">
                  <a:moveTo>
                    <a:pt x="3021" y="0"/>
                  </a:moveTo>
                  <a:cubicBezTo>
                    <a:pt x="1981" y="0"/>
                    <a:pt x="975" y="597"/>
                    <a:pt x="507" y="1607"/>
                  </a:cubicBezTo>
                  <a:cubicBezTo>
                    <a:pt x="0" y="2940"/>
                    <a:pt x="613" y="4468"/>
                    <a:pt x="1937" y="4983"/>
                  </a:cubicBezTo>
                  <a:cubicBezTo>
                    <a:pt x="2252" y="5103"/>
                    <a:pt x="2578" y="5160"/>
                    <a:pt x="2899" y="5160"/>
                  </a:cubicBezTo>
                  <a:cubicBezTo>
                    <a:pt x="3936" y="5160"/>
                    <a:pt x="4920" y="4564"/>
                    <a:pt x="5313" y="3553"/>
                  </a:cubicBezTo>
                  <a:cubicBezTo>
                    <a:pt x="5926" y="2220"/>
                    <a:pt x="5313" y="692"/>
                    <a:pt x="3981" y="177"/>
                  </a:cubicBezTo>
                  <a:cubicBezTo>
                    <a:pt x="3667" y="57"/>
                    <a:pt x="3342" y="0"/>
                    <a:pt x="3021"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169075" y="1066300"/>
              <a:ext cx="132850" cy="78625"/>
            </a:xfrm>
            <a:custGeom>
              <a:avLst/>
              <a:gdLst/>
              <a:ahLst/>
              <a:cxnLst/>
              <a:rect l="l" t="t" r="r" b="b"/>
              <a:pathLst>
                <a:path w="5314" h="3145" extrusionOk="0">
                  <a:moveTo>
                    <a:pt x="5215" y="0"/>
                  </a:moveTo>
                  <a:cubicBezTo>
                    <a:pt x="5215" y="311"/>
                    <a:pt x="5109" y="719"/>
                    <a:pt x="5011" y="1022"/>
                  </a:cubicBezTo>
                  <a:cubicBezTo>
                    <a:pt x="4560" y="2002"/>
                    <a:pt x="3609" y="2593"/>
                    <a:pt x="2611" y="2593"/>
                  </a:cubicBezTo>
                  <a:cubicBezTo>
                    <a:pt x="2252" y="2593"/>
                    <a:pt x="1887" y="2516"/>
                    <a:pt x="1537" y="2354"/>
                  </a:cubicBezTo>
                  <a:cubicBezTo>
                    <a:pt x="818" y="2044"/>
                    <a:pt x="205" y="1332"/>
                    <a:pt x="1" y="515"/>
                  </a:cubicBezTo>
                  <a:lnTo>
                    <a:pt x="1" y="515"/>
                  </a:lnTo>
                  <a:cubicBezTo>
                    <a:pt x="1" y="1537"/>
                    <a:pt x="614" y="2558"/>
                    <a:pt x="1635" y="2967"/>
                  </a:cubicBezTo>
                  <a:cubicBezTo>
                    <a:pt x="1950" y="3087"/>
                    <a:pt x="2276" y="3144"/>
                    <a:pt x="2597" y="3144"/>
                  </a:cubicBezTo>
                  <a:cubicBezTo>
                    <a:pt x="3634" y="3144"/>
                    <a:pt x="4618" y="2548"/>
                    <a:pt x="5011" y="1537"/>
                  </a:cubicBezTo>
                  <a:cubicBezTo>
                    <a:pt x="5313" y="1022"/>
                    <a:pt x="5313" y="515"/>
                    <a:pt x="5215"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71725" y="1056075"/>
              <a:ext cx="122625" cy="56225"/>
            </a:xfrm>
            <a:custGeom>
              <a:avLst/>
              <a:gdLst/>
              <a:ahLst/>
              <a:cxnLst/>
              <a:rect l="l" t="t" r="r" b="b"/>
              <a:pathLst>
                <a:path w="4905" h="2249" extrusionOk="0">
                  <a:moveTo>
                    <a:pt x="99" y="0"/>
                  </a:moveTo>
                  <a:lnTo>
                    <a:pt x="99" y="107"/>
                  </a:lnTo>
                  <a:cubicBezTo>
                    <a:pt x="99" y="107"/>
                    <a:pt x="99" y="205"/>
                    <a:pt x="1" y="311"/>
                  </a:cubicBezTo>
                  <a:lnTo>
                    <a:pt x="4799" y="2248"/>
                  </a:lnTo>
                  <a:cubicBezTo>
                    <a:pt x="4799" y="2248"/>
                    <a:pt x="4905" y="2150"/>
                    <a:pt x="4905" y="2044"/>
                  </a:cubicBezTo>
                  <a:lnTo>
                    <a:pt x="4905" y="1946"/>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174175" y="1050975"/>
              <a:ext cx="122625" cy="58875"/>
            </a:xfrm>
            <a:custGeom>
              <a:avLst/>
              <a:gdLst/>
              <a:ahLst/>
              <a:cxnLst/>
              <a:rect l="l" t="t" r="r" b="b"/>
              <a:pathLst>
                <a:path w="4905" h="2355" extrusionOk="0">
                  <a:moveTo>
                    <a:pt x="107" y="0"/>
                  </a:moveTo>
                  <a:cubicBezTo>
                    <a:pt x="107" y="106"/>
                    <a:pt x="107" y="106"/>
                    <a:pt x="1" y="204"/>
                  </a:cubicBezTo>
                  <a:lnTo>
                    <a:pt x="1" y="311"/>
                  </a:lnTo>
                  <a:lnTo>
                    <a:pt x="4807" y="2354"/>
                  </a:lnTo>
                  <a:lnTo>
                    <a:pt x="4807" y="2150"/>
                  </a:lnTo>
                  <a:cubicBezTo>
                    <a:pt x="4905" y="2150"/>
                    <a:pt x="4905" y="2043"/>
                    <a:pt x="4905" y="2043"/>
                  </a:cubicBezTo>
                  <a:lnTo>
                    <a:pt x="107"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466775" y="908700"/>
              <a:ext cx="132850" cy="130700"/>
            </a:xfrm>
            <a:custGeom>
              <a:avLst/>
              <a:gdLst/>
              <a:ahLst/>
              <a:cxnLst/>
              <a:rect l="l" t="t" r="r" b="b"/>
              <a:pathLst>
                <a:path w="5314" h="5228" extrusionOk="0">
                  <a:moveTo>
                    <a:pt x="2633" y="0"/>
                  </a:moveTo>
                  <a:cubicBezTo>
                    <a:pt x="2180" y="0"/>
                    <a:pt x="1727" y="125"/>
                    <a:pt x="1325" y="378"/>
                  </a:cubicBezTo>
                  <a:cubicBezTo>
                    <a:pt x="1227" y="378"/>
                    <a:pt x="1227" y="485"/>
                    <a:pt x="1120" y="485"/>
                  </a:cubicBezTo>
                  <a:lnTo>
                    <a:pt x="1120" y="583"/>
                  </a:lnTo>
                  <a:lnTo>
                    <a:pt x="1022" y="583"/>
                  </a:lnTo>
                  <a:lnTo>
                    <a:pt x="916" y="689"/>
                  </a:lnTo>
                  <a:lnTo>
                    <a:pt x="409" y="1196"/>
                  </a:lnTo>
                  <a:cubicBezTo>
                    <a:pt x="409" y="1302"/>
                    <a:pt x="409" y="1400"/>
                    <a:pt x="303" y="1400"/>
                  </a:cubicBezTo>
                  <a:lnTo>
                    <a:pt x="303" y="1506"/>
                  </a:lnTo>
                  <a:cubicBezTo>
                    <a:pt x="303" y="1506"/>
                    <a:pt x="303" y="1604"/>
                    <a:pt x="205" y="1604"/>
                  </a:cubicBezTo>
                  <a:lnTo>
                    <a:pt x="205" y="1711"/>
                  </a:lnTo>
                  <a:cubicBezTo>
                    <a:pt x="205" y="1711"/>
                    <a:pt x="205" y="1809"/>
                    <a:pt x="99" y="1915"/>
                  </a:cubicBezTo>
                  <a:lnTo>
                    <a:pt x="99" y="2119"/>
                  </a:lnTo>
                  <a:lnTo>
                    <a:pt x="99" y="2217"/>
                  </a:lnTo>
                  <a:lnTo>
                    <a:pt x="99" y="2324"/>
                  </a:lnTo>
                  <a:lnTo>
                    <a:pt x="1" y="2422"/>
                  </a:lnTo>
                  <a:lnTo>
                    <a:pt x="1" y="2626"/>
                  </a:lnTo>
                  <a:lnTo>
                    <a:pt x="1" y="2830"/>
                  </a:lnTo>
                  <a:cubicBezTo>
                    <a:pt x="1" y="2937"/>
                    <a:pt x="99" y="2937"/>
                    <a:pt x="99" y="2937"/>
                  </a:cubicBezTo>
                  <a:lnTo>
                    <a:pt x="99" y="3141"/>
                  </a:lnTo>
                  <a:lnTo>
                    <a:pt x="99" y="3345"/>
                  </a:lnTo>
                  <a:lnTo>
                    <a:pt x="99" y="3443"/>
                  </a:lnTo>
                  <a:cubicBezTo>
                    <a:pt x="205" y="3443"/>
                    <a:pt x="205" y="3550"/>
                    <a:pt x="205" y="3648"/>
                  </a:cubicBezTo>
                  <a:cubicBezTo>
                    <a:pt x="303" y="3754"/>
                    <a:pt x="303" y="3754"/>
                    <a:pt x="303" y="3852"/>
                  </a:cubicBezTo>
                  <a:lnTo>
                    <a:pt x="409" y="3852"/>
                  </a:lnTo>
                  <a:cubicBezTo>
                    <a:pt x="409" y="3958"/>
                    <a:pt x="409" y="4056"/>
                    <a:pt x="507" y="4056"/>
                  </a:cubicBezTo>
                  <a:cubicBezTo>
                    <a:pt x="712" y="4465"/>
                    <a:pt x="1120" y="4776"/>
                    <a:pt x="1431" y="4980"/>
                  </a:cubicBezTo>
                  <a:cubicBezTo>
                    <a:pt x="1529" y="4980"/>
                    <a:pt x="1635" y="4980"/>
                    <a:pt x="1635" y="5078"/>
                  </a:cubicBezTo>
                  <a:lnTo>
                    <a:pt x="1938" y="5078"/>
                  </a:lnTo>
                  <a:cubicBezTo>
                    <a:pt x="1938" y="5184"/>
                    <a:pt x="2044" y="5184"/>
                    <a:pt x="2142" y="5184"/>
                  </a:cubicBezTo>
                  <a:cubicBezTo>
                    <a:pt x="2278" y="5184"/>
                    <a:pt x="2371" y="5228"/>
                    <a:pt x="2478" y="5228"/>
                  </a:cubicBezTo>
                  <a:cubicBezTo>
                    <a:pt x="2532" y="5228"/>
                    <a:pt x="2589" y="5217"/>
                    <a:pt x="2657" y="5184"/>
                  </a:cubicBezTo>
                  <a:cubicBezTo>
                    <a:pt x="3066" y="5184"/>
                    <a:pt x="3474" y="5184"/>
                    <a:pt x="3777" y="4980"/>
                  </a:cubicBezTo>
                  <a:lnTo>
                    <a:pt x="3883" y="4980"/>
                  </a:lnTo>
                  <a:cubicBezTo>
                    <a:pt x="3883" y="4874"/>
                    <a:pt x="3883" y="4874"/>
                    <a:pt x="3981" y="4874"/>
                  </a:cubicBezTo>
                  <a:lnTo>
                    <a:pt x="4087" y="4776"/>
                  </a:lnTo>
                  <a:cubicBezTo>
                    <a:pt x="4185" y="4776"/>
                    <a:pt x="4185" y="4669"/>
                    <a:pt x="4292" y="4669"/>
                  </a:cubicBezTo>
                  <a:cubicBezTo>
                    <a:pt x="4292" y="4571"/>
                    <a:pt x="4292" y="4571"/>
                    <a:pt x="4390" y="4571"/>
                  </a:cubicBezTo>
                  <a:cubicBezTo>
                    <a:pt x="4390" y="4571"/>
                    <a:pt x="4390" y="4465"/>
                    <a:pt x="4496" y="4465"/>
                  </a:cubicBezTo>
                  <a:lnTo>
                    <a:pt x="4496" y="4367"/>
                  </a:lnTo>
                  <a:cubicBezTo>
                    <a:pt x="4594" y="4367"/>
                    <a:pt x="4594" y="4367"/>
                    <a:pt x="4594" y="4261"/>
                  </a:cubicBezTo>
                  <a:lnTo>
                    <a:pt x="4700" y="4261"/>
                  </a:lnTo>
                  <a:cubicBezTo>
                    <a:pt x="4700" y="4163"/>
                    <a:pt x="4798" y="4163"/>
                    <a:pt x="4798" y="4056"/>
                  </a:cubicBezTo>
                  <a:cubicBezTo>
                    <a:pt x="4798" y="4056"/>
                    <a:pt x="4798" y="3958"/>
                    <a:pt x="4905" y="3958"/>
                  </a:cubicBezTo>
                  <a:lnTo>
                    <a:pt x="4905" y="3852"/>
                  </a:lnTo>
                  <a:lnTo>
                    <a:pt x="5003" y="3754"/>
                  </a:lnTo>
                  <a:lnTo>
                    <a:pt x="5003" y="3648"/>
                  </a:lnTo>
                  <a:lnTo>
                    <a:pt x="5109" y="3550"/>
                  </a:lnTo>
                  <a:cubicBezTo>
                    <a:pt x="5313" y="2732"/>
                    <a:pt x="5313" y="1915"/>
                    <a:pt x="4798" y="1196"/>
                  </a:cubicBezTo>
                  <a:cubicBezTo>
                    <a:pt x="4272" y="407"/>
                    <a:pt x="3452" y="0"/>
                    <a:pt x="263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51450" y="896850"/>
              <a:ext cx="148175" cy="130575"/>
            </a:xfrm>
            <a:custGeom>
              <a:avLst/>
              <a:gdLst/>
              <a:ahLst/>
              <a:cxnLst/>
              <a:rect l="l" t="t" r="r" b="b"/>
              <a:pathLst>
                <a:path w="5927" h="5223" extrusionOk="0">
                  <a:moveTo>
                    <a:pt x="2909" y="1"/>
                  </a:moveTo>
                  <a:cubicBezTo>
                    <a:pt x="1916" y="1"/>
                    <a:pt x="986" y="592"/>
                    <a:pt x="614" y="1572"/>
                  </a:cubicBezTo>
                  <a:cubicBezTo>
                    <a:pt x="1" y="2896"/>
                    <a:pt x="614" y="4432"/>
                    <a:pt x="1938" y="5045"/>
                  </a:cubicBezTo>
                  <a:cubicBezTo>
                    <a:pt x="2253" y="5165"/>
                    <a:pt x="2579" y="5222"/>
                    <a:pt x="2901" y="5222"/>
                  </a:cubicBezTo>
                  <a:cubicBezTo>
                    <a:pt x="3942" y="5222"/>
                    <a:pt x="4943" y="4626"/>
                    <a:pt x="5411" y="3615"/>
                  </a:cubicBezTo>
                  <a:cubicBezTo>
                    <a:pt x="5926" y="2283"/>
                    <a:pt x="5313" y="754"/>
                    <a:pt x="3981" y="239"/>
                  </a:cubicBezTo>
                  <a:cubicBezTo>
                    <a:pt x="3631" y="77"/>
                    <a:pt x="3266" y="1"/>
                    <a:pt x="2909"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461675" y="948800"/>
              <a:ext cx="130175" cy="78625"/>
            </a:xfrm>
            <a:custGeom>
              <a:avLst/>
              <a:gdLst/>
              <a:ahLst/>
              <a:cxnLst/>
              <a:rect l="l" t="t" r="r" b="b"/>
              <a:pathLst>
                <a:path w="5207" h="3145" extrusionOk="0">
                  <a:moveTo>
                    <a:pt x="5109" y="0"/>
                  </a:moveTo>
                  <a:cubicBezTo>
                    <a:pt x="5109" y="311"/>
                    <a:pt x="5109" y="613"/>
                    <a:pt x="4904" y="924"/>
                  </a:cubicBezTo>
                  <a:cubicBezTo>
                    <a:pt x="4511" y="1935"/>
                    <a:pt x="3527" y="2531"/>
                    <a:pt x="2491" y="2531"/>
                  </a:cubicBezTo>
                  <a:cubicBezTo>
                    <a:pt x="2170" y="2531"/>
                    <a:pt x="1844" y="2474"/>
                    <a:pt x="1529" y="2354"/>
                  </a:cubicBezTo>
                  <a:cubicBezTo>
                    <a:pt x="711" y="2044"/>
                    <a:pt x="205" y="1333"/>
                    <a:pt x="0" y="515"/>
                  </a:cubicBezTo>
                  <a:lnTo>
                    <a:pt x="0" y="515"/>
                  </a:lnTo>
                  <a:cubicBezTo>
                    <a:pt x="0" y="1537"/>
                    <a:pt x="613" y="2559"/>
                    <a:pt x="1529" y="2967"/>
                  </a:cubicBezTo>
                  <a:cubicBezTo>
                    <a:pt x="1844" y="3087"/>
                    <a:pt x="2170" y="3144"/>
                    <a:pt x="2492" y="3144"/>
                  </a:cubicBezTo>
                  <a:cubicBezTo>
                    <a:pt x="3533" y="3144"/>
                    <a:pt x="4534" y="2548"/>
                    <a:pt x="5002" y="1537"/>
                  </a:cubicBezTo>
                  <a:cubicBezTo>
                    <a:pt x="5207" y="1022"/>
                    <a:pt x="5207" y="515"/>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464125" y="936125"/>
              <a:ext cx="122625" cy="58675"/>
            </a:xfrm>
            <a:custGeom>
              <a:avLst/>
              <a:gdLst/>
              <a:ahLst/>
              <a:cxnLst/>
              <a:rect l="l" t="t" r="r" b="b"/>
              <a:pathLst>
                <a:path w="4905" h="2347" extrusionOk="0">
                  <a:moveTo>
                    <a:pt x="107" y="1"/>
                  </a:moveTo>
                  <a:cubicBezTo>
                    <a:pt x="107" y="99"/>
                    <a:pt x="107" y="99"/>
                    <a:pt x="0" y="99"/>
                  </a:cubicBezTo>
                  <a:lnTo>
                    <a:pt x="0" y="303"/>
                  </a:lnTo>
                  <a:lnTo>
                    <a:pt x="4700" y="2346"/>
                  </a:lnTo>
                  <a:cubicBezTo>
                    <a:pt x="4806" y="2248"/>
                    <a:pt x="4806" y="2248"/>
                    <a:pt x="4806" y="2142"/>
                  </a:cubicBezTo>
                  <a:cubicBezTo>
                    <a:pt x="4904" y="2142"/>
                    <a:pt x="4904" y="2044"/>
                    <a:pt x="4904" y="2044"/>
                  </a:cubicBezTo>
                  <a:lnTo>
                    <a:pt x="107"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464125" y="933475"/>
              <a:ext cx="122625" cy="56225"/>
            </a:xfrm>
            <a:custGeom>
              <a:avLst/>
              <a:gdLst/>
              <a:ahLst/>
              <a:cxnLst/>
              <a:rect l="l" t="t" r="r" b="b"/>
              <a:pathLst>
                <a:path w="4905" h="2249" extrusionOk="0">
                  <a:moveTo>
                    <a:pt x="205" y="0"/>
                  </a:moveTo>
                  <a:cubicBezTo>
                    <a:pt x="107" y="0"/>
                    <a:pt x="107" y="107"/>
                    <a:pt x="107" y="107"/>
                  </a:cubicBezTo>
                  <a:cubicBezTo>
                    <a:pt x="107" y="205"/>
                    <a:pt x="0" y="205"/>
                    <a:pt x="0" y="311"/>
                  </a:cubicBezTo>
                  <a:lnTo>
                    <a:pt x="4806" y="2248"/>
                  </a:lnTo>
                  <a:cubicBezTo>
                    <a:pt x="4806" y="2248"/>
                    <a:pt x="4904" y="2248"/>
                    <a:pt x="4904" y="2150"/>
                  </a:cubicBezTo>
                  <a:lnTo>
                    <a:pt x="4904" y="1946"/>
                  </a:lnTo>
                  <a:lnTo>
                    <a:pt x="205"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630250" y="976825"/>
              <a:ext cx="132850" cy="130350"/>
            </a:xfrm>
            <a:custGeom>
              <a:avLst/>
              <a:gdLst/>
              <a:ahLst/>
              <a:cxnLst/>
              <a:rect l="l" t="t" r="r" b="b"/>
              <a:pathLst>
                <a:path w="5314" h="5214" extrusionOk="0">
                  <a:moveTo>
                    <a:pt x="2534" y="0"/>
                  </a:moveTo>
                  <a:cubicBezTo>
                    <a:pt x="2092" y="0"/>
                    <a:pt x="1642" y="102"/>
                    <a:pt x="1226" y="310"/>
                  </a:cubicBezTo>
                  <a:cubicBezTo>
                    <a:pt x="1226" y="416"/>
                    <a:pt x="1120" y="416"/>
                    <a:pt x="1120" y="416"/>
                  </a:cubicBezTo>
                  <a:cubicBezTo>
                    <a:pt x="1120" y="416"/>
                    <a:pt x="1022" y="416"/>
                    <a:pt x="1022" y="514"/>
                  </a:cubicBezTo>
                  <a:lnTo>
                    <a:pt x="916" y="514"/>
                  </a:lnTo>
                  <a:cubicBezTo>
                    <a:pt x="916" y="514"/>
                    <a:pt x="916" y="620"/>
                    <a:pt x="818" y="620"/>
                  </a:cubicBezTo>
                  <a:cubicBezTo>
                    <a:pt x="711" y="825"/>
                    <a:pt x="507" y="923"/>
                    <a:pt x="409" y="1127"/>
                  </a:cubicBezTo>
                  <a:lnTo>
                    <a:pt x="409" y="1233"/>
                  </a:lnTo>
                  <a:cubicBezTo>
                    <a:pt x="303" y="1233"/>
                    <a:pt x="303" y="1331"/>
                    <a:pt x="303" y="1331"/>
                  </a:cubicBezTo>
                  <a:lnTo>
                    <a:pt x="205" y="1438"/>
                  </a:lnTo>
                  <a:lnTo>
                    <a:pt x="205" y="1536"/>
                  </a:lnTo>
                  <a:cubicBezTo>
                    <a:pt x="205" y="1642"/>
                    <a:pt x="205" y="1642"/>
                    <a:pt x="98" y="1642"/>
                  </a:cubicBezTo>
                  <a:lnTo>
                    <a:pt x="98" y="1846"/>
                  </a:lnTo>
                  <a:cubicBezTo>
                    <a:pt x="98" y="1944"/>
                    <a:pt x="0" y="2051"/>
                    <a:pt x="0" y="2051"/>
                  </a:cubicBezTo>
                  <a:lnTo>
                    <a:pt x="0" y="2149"/>
                  </a:lnTo>
                  <a:lnTo>
                    <a:pt x="0" y="2255"/>
                  </a:lnTo>
                  <a:lnTo>
                    <a:pt x="0" y="2353"/>
                  </a:lnTo>
                  <a:lnTo>
                    <a:pt x="0" y="2557"/>
                  </a:lnTo>
                  <a:lnTo>
                    <a:pt x="0" y="2868"/>
                  </a:lnTo>
                  <a:lnTo>
                    <a:pt x="0" y="3072"/>
                  </a:lnTo>
                  <a:cubicBezTo>
                    <a:pt x="0" y="3170"/>
                    <a:pt x="98" y="3277"/>
                    <a:pt x="98" y="3375"/>
                  </a:cubicBezTo>
                  <a:cubicBezTo>
                    <a:pt x="98" y="3375"/>
                    <a:pt x="98" y="3481"/>
                    <a:pt x="205" y="3579"/>
                  </a:cubicBezTo>
                  <a:cubicBezTo>
                    <a:pt x="205" y="3685"/>
                    <a:pt x="205" y="3685"/>
                    <a:pt x="303" y="3783"/>
                  </a:cubicBezTo>
                  <a:lnTo>
                    <a:pt x="303" y="3890"/>
                  </a:lnTo>
                  <a:cubicBezTo>
                    <a:pt x="303" y="3890"/>
                    <a:pt x="409" y="3988"/>
                    <a:pt x="409" y="4094"/>
                  </a:cubicBezTo>
                  <a:cubicBezTo>
                    <a:pt x="711" y="4396"/>
                    <a:pt x="1022" y="4707"/>
                    <a:pt x="1431" y="4911"/>
                  </a:cubicBezTo>
                  <a:cubicBezTo>
                    <a:pt x="1431" y="4911"/>
                    <a:pt x="1529" y="5009"/>
                    <a:pt x="1635" y="5009"/>
                  </a:cubicBezTo>
                  <a:cubicBezTo>
                    <a:pt x="1733" y="5009"/>
                    <a:pt x="1733" y="5009"/>
                    <a:pt x="1839" y="5116"/>
                  </a:cubicBezTo>
                  <a:lnTo>
                    <a:pt x="2044" y="5116"/>
                  </a:lnTo>
                  <a:cubicBezTo>
                    <a:pt x="2248" y="5214"/>
                    <a:pt x="2452" y="5214"/>
                    <a:pt x="2550" y="5214"/>
                  </a:cubicBezTo>
                  <a:cubicBezTo>
                    <a:pt x="2959" y="5214"/>
                    <a:pt x="3368" y="5116"/>
                    <a:pt x="3776" y="4911"/>
                  </a:cubicBezTo>
                  <a:lnTo>
                    <a:pt x="3883" y="4805"/>
                  </a:lnTo>
                  <a:lnTo>
                    <a:pt x="3981" y="4805"/>
                  </a:lnTo>
                  <a:cubicBezTo>
                    <a:pt x="3981" y="4805"/>
                    <a:pt x="3981" y="4707"/>
                    <a:pt x="4087" y="4707"/>
                  </a:cubicBezTo>
                  <a:lnTo>
                    <a:pt x="4185" y="4601"/>
                  </a:lnTo>
                  <a:cubicBezTo>
                    <a:pt x="4291" y="4601"/>
                    <a:pt x="4291" y="4601"/>
                    <a:pt x="4291" y="4503"/>
                  </a:cubicBezTo>
                  <a:cubicBezTo>
                    <a:pt x="4291" y="4503"/>
                    <a:pt x="4389" y="4503"/>
                    <a:pt x="4389" y="4396"/>
                  </a:cubicBezTo>
                  <a:lnTo>
                    <a:pt x="4496" y="4396"/>
                  </a:lnTo>
                  <a:cubicBezTo>
                    <a:pt x="4496" y="4298"/>
                    <a:pt x="4496" y="4298"/>
                    <a:pt x="4594" y="4192"/>
                  </a:cubicBezTo>
                  <a:lnTo>
                    <a:pt x="4798" y="3988"/>
                  </a:lnTo>
                  <a:lnTo>
                    <a:pt x="4798" y="3890"/>
                  </a:lnTo>
                  <a:lnTo>
                    <a:pt x="4904" y="3783"/>
                  </a:lnTo>
                  <a:lnTo>
                    <a:pt x="4904" y="3685"/>
                  </a:lnTo>
                  <a:lnTo>
                    <a:pt x="5002" y="3579"/>
                  </a:lnTo>
                  <a:lnTo>
                    <a:pt x="5002" y="3481"/>
                  </a:lnTo>
                  <a:cubicBezTo>
                    <a:pt x="5313" y="2762"/>
                    <a:pt x="5207" y="1846"/>
                    <a:pt x="4700" y="1127"/>
                  </a:cubicBezTo>
                  <a:cubicBezTo>
                    <a:pt x="4225" y="387"/>
                    <a:pt x="3396" y="0"/>
                    <a:pt x="2534"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614925" y="963275"/>
              <a:ext cx="148175" cy="130550"/>
            </a:xfrm>
            <a:custGeom>
              <a:avLst/>
              <a:gdLst/>
              <a:ahLst/>
              <a:cxnLst/>
              <a:rect l="l" t="t" r="r" b="b"/>
              <a:pathLst>
                <a:path w="5927" h="5222" extrusionOk="0">
                  <a:moveTo>
                    <a:pt x="2907" y="0"/>
                  </a:moveTo>
                  <a:cubicBezTo>
                    <a:pt x="1909" y="0"/>
                    <a:pt x="958" y="591"/>
                    <a:pt x="507" y="1571"/>
                  </a:cubicBezTo>
                  <a:cubicBezTo>
                    <a:pt x="0" y="2895"/>
                    <a:pt x="613" y="4432"/>
                    <a:pt x="1937" y="5045"/>
                  </a:cubicBezTo>
                  <a:cubicBezTo>
                    <a:pt x="2252" y="5165"/>
                    <a:pt x="2579" y="5222"/>
                    <a:pt x="2900" y="5222"/>
                  </a:cubicBezTo>
                  <a:cubicBezTo>
                    <a:pt x="3936" y="5222"/>
                    <a:pt x="4920" y="4625"/>
                    <a:pt x="5313" y="3614"/>
                  </a:cubicBezTo>
                  <a:cubicBezTo>
                    <a:pt x="5926" y="2282"/>
                    <a:pt x="5207" y="754"/>
                    <a:pt x="3981" y="239"/>
                  </a:cubicBezTo>
                  <a:cubicBezTo>
                    <a:pt x="3631" y="77"/>
                    <a:pt x="3266" y="0"/>
                    <a:pt x="2907"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622475" y="1015200"/>
              <a:ext cx="132850" cy="78625"/>
            </a:xfrm>
            <a:custGeom>
              <a:avLst/>
              <a:gdLst/>
              <a:ahLst/>
              <a:cxnLst/>
              <a:rect l="l" t="t" r="r" b="b"/>
              <a:pathLst>
                <a:path w="5314" h="3145" extrusionOk="0">
                  <a:moveTo>
                    <a:pt x="5215" y="1"/>
                  </a:moveTo>
                  <a:cubicBezTo>
                    <a:pt x="5215" y="311"/>
                    <a:pt x="5109" y="614"/>
                    <a:pt x="5011" y="1022"/>
                  </a:cubicBezTo>
                  <a:cubicBezTo>
                    <a:pt x="4560" y="2002"/>
                    <a:pt x="3610" y="2593"/>
                    <a:pt x="2611" y="2593"/>
                  </a:cubicBezTo>
                  <a:cubicBezTo>
                    <a:pt x="2253" y="2593"/>
                    <a:pt x="1888" y="2517"/>
                    <a:pt x="1537" y="2355"/>
                  </a:cubicBezTo>
                  <a:cubicBezTo>
                    <a:pt x="720" y="2044"/>
                    <a:pt x="205" y="1333"/>
                    <a:pt x="1" y="516"/>
                  </a:cubicBezTo>
                  <a:lnTo>
                    <a:pt x="1" y="516"/>
                  </a:lnTo>
                  <a:cubicBezTo>
                    <a:pt x="1" y="1537"/>
                    <a:pt x="614" y="2559"/>
                    <a:pt x="1635" y="2968"/>
                  </a:cubicBezTo>
                  <a:cubicBezTo>
                    <a:pt x="1950" y="3088"/>
                    <a:pt x="2277" y="3145"/>
                    <a:pt x="2598" y="3145"/>
                  </a:cubicBezTo>
                  <a:cubicBezTo>
                    <a:pt x="3634" y="3145"/>
                    <a:pt x="4618" y="2548"/>
                    <a:pt x="5011" y="1537"/>
                  </a:cubicBezTo>
                  <a:cubicBezTo>
                    <a:pt x="5215" y="1022"/>
                    <a:pt x="5313" y="516"/>
                    <a:pt x="5215"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25125" y="1002550"/>
              <a:ext cx="122650" cy="58650"/>
            </a:xfrm>
            <a:custGeom>
              <a:avLst/>
              <a:gdLst/>
              <a:ahLst/>
              <a:cxnLst/>
              <a:rect l="l" t="t" r="r" b="b"/>
              <a:pathLst>
                <a:path w="4906" h="2346" extrusionOk="0">
                  <a:moveTo>
                    <a:pt x="99" y="0"/>
                  </a:moveTo>
                  <a:lnTo>
                    <a:pt x="99" y="98"/>
                  </a:lnTo>
                  <a:cubicBezTo>
                    <a:pt x="99" y="204"/>
                    <a:pt x="1" y="302"/>
                    <a:pt x="1" y="409"/>
                  </a:cubicBezTo>
                  <a:lnTo>
                    <a:pt x="4799" y="2346"/>
                  </a:lnTo>
                  <a:cubicBezTo>
                    <a:pt x="4799" y="2248"/>
                    <a:pt x="4799" y="2248"/>
                    <a:pt x="4905" y="2141"/>
                  </a:cubicBezTo>
                  <a:lnTo>
                    <a:pt x="4905" y="2043"/>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27600" y="999875"/>
              <a:ext cx="122625" cy="58875"/>
            </a:xfrm>
            <a:custGeom>
              <a:avLst/>
              <a:gdLst/>
              <a:ahLst/>
              <a:cxnLst/>
              <a:rect l="l" t="t" r="r" b="b"/>
              <a:pathLst>
                <a:path w="4905" h="2355" extrusionOk="0">
                  <a:moveTo>
                    <a:pt x="106" y="1"/>
                  </a:moveTo>
                  <a:lnTo>
                    <a:pt x="0" y="107"/>
                  </a:lnTo>
                  <a:lnTo>
                    <a:pt x="0" y="311"/>
                  </a:lnTo>
                  <a:lnTo>
                    <a:pt x="4700" y="2355"/>
                  </a:lnTo>
                  <a:cubicBezTo>
                    <a:pt x="4806" y="2248"/>
                    <a:pt x="4806" y="2248"/>
                    <a:pt x="4806" y="2150"/>
                  </a:cubicBezTo>
                  <a:lnTo>
                    <a:pt x="4904" y="2044"/>
                  </a:lnTo>
                  <a:lnTo>
                    <a:pt x="106"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791050" y="1043225"/>
              <a:ext cx="132850" cy="130375"/>
            </a:xfrm>
            <a:custGeom>
              <a:avLst/>
              <a:gdLst/>
              <a:ahLst/>
              <a:cxnLst/>
              <a:rect l="l" t="t" r="r" b="b"/>
              <a:pathLst>
                <a:path w="5314" h="5215" extrusionOk="0">
                  <a:moveTo>
                    <a:pt x="2571" y="1"/>
                  </a:moveTo>
                  <a:cubicBezTo>
                    <a:pt x="2140" y="1"/>
                    <a:pt x="1713" y="102"/>
                    <a:pt x="1333" y="310"/>
                  </a:cubicBezTo>
                  <a:cubicBezTo>
                    <a:pt x="1227" y="416"/>
                    <a:pt x="1227" y="416"/>
                    <a:pt x="1129" y="416"/>
                  </a:cubicBezTo>
                  <a:lnTo>
                    <a:pt x="1129" y="514"/>
                  </a:lnTo>
                  <a:lnTo>
                    <a:pt x="1022" y="514"/>
                  </a:lnTo>
                  <a:lnTo>
                    <a:pt x="924" y="621"/>
                  </a:lnTo>
                  <a:cubicBezTo>
                    <a:pt x="720" y="825"/>
                    <a:pt x="516" y="1029"/>
                    <a:pt x="409" y="1234"/>
                  </a:cubicBezTo>
                  <a:lnTo>
                    <a:pt x="311" y="1332"/>
                  </a:lnTo>
                  <a:lnTo>
                    <a:pt x="311" y="1438"/>
                  </a:lnTo>
                  <a:cubicBezTo>
                    <a:pt x="205" y="1536"/>
                    <a:pt x="205" y="1536"/>
                    <a:pt x="205" y="1642"/>
                  </a:cubicBezTo>
                  <a:cubicBezTo>
                    <a:pt x="205" y="1740"/>
                    <a:pt x="107" y="1847"/>
                    <a:pt x="107" y="1847"/>
                  </a:cubicBezTo>
                  <a:lnTo>
                    <a:pt x="107" y="1945"/>
                  </a:lnTo>
                  <a:lnTo>
                    <a:pt x="107" y="2051"/>
                  </a:lnTo>
                  <a:cubicBezTo>
                    <a:pt x="107" y="2149"/>
                    <a:pt x="1" y="2149"/>
                    <a:pt x="1" y="2149"/>
                  </a:cubicBezTo>
                  <a:lnTo>
                    <a:pt x="1" y="2353"/>
                  </a:lnTo>
                  <a:lnTo>
                    <a:pt x="1" y="2664"/>
                  </a:lnTo>
                  <a:lnTo>
                    <a:pt x="1" y="2868"/>
                  </a:lnTo>
                  <a:lnTo>
                    <a:pt x="1" y="3073"/>
                  </a:lnTo>
                  <a:cubicBezTo>
                    <a:pt x="107" y="3073"/>
                    <a:pt x="107" y="3073"/>
                    <a:pt x="107" y="3171"/>
                  </a:cubicBezTo>
                  <a:lnTo>
                    <a:pt x="107" y="3375"/>
                  </a:lnTo>
                  <a:cubicBezTo>
                    <a:pt x="107" y="3481"/>
                    <a:pt x="205" y="3481"/>
                    <a:pt x="205" y="3580"/>
                  </a:cubicBezTo>
                  <a:lnTo>
                    <a:pt x="205" y="3686"/>
                  </a:lnTo>
                  <a:lnTo>
                    <a:pt x="311" y="3784"/>
                  </a:lnTo>
                  <a:lnTo>
                    <a:pt x="311" y="3890"/>
                  </a:lnTo>
                  <a:cubicBezTo>
                    <a:pt x="409" y="3890"/>
                    <a:pt x="409" y="3988"/>
                    <a:pt x="409" y="4094"/>
                  </a:cubicBezTo>
                  <a:cubicBezTo>
                    <a:pt x="720" y="4397"/>
                    <a:pt x="1022" y="4707"/>
                    <a:pt x="1431" y="4912"/>
                  </a:cubicBezTo>
                  <a:cubicBezTo>
                    <a:pt x="1537" y="4912"/>
                    <a:pt x="1537" y="5010"/>
                    <a:pt x="1635" y="5010"/>
                  </a:cubicBezTo>
                  <a:cubicBezTo>
                    <a:pt x="1742" y="5010"/>
                    <a:pt x="1840" y="5116"/>
                    <a:pt x="1840" y="5116"/>
                  </a:cubicBezTo>
                  <a:lnTo>
                    <a:pt x="2150" y="5116"/>
                  </a:lnTo>
                  <a:cubicBezTo>
                    <a:pt x="2248" y="5214"/>
                    <a:pt x="2453" y="5214"/>
                    <a:pt x="2657" y="5214"/>
                  </a:cubicBezTo>
                  <a:cubicBezTo>
                    <a:pt x="3066" y="5214"/>
                    <a:pt x="3376" y="5116"/>
                    <a:pt x="3785" y="4912"/>
                  </a:cubicBezTo>
                  <a:cubicBezTo>
                    <a:pt x="3883" y="4912"/>
                    <a:pt x="3883" y="4912"/>
                    <a:pt x="3883" y="4806"/>
                  </a:cubicBezTo>
                  <a:lnTo>
                    <a:pt x="3989" y="4806"/>
                  </a:lnTo>
                  <a:cubicBezTo>
                    <a:pt x="3989" y="4806"/>
                    <a:pt x="4087" y="4806"/>
                    <a:pt x="4087" y="4707"/>
                  </a:cubicBezTo>
                  <a:cubicBezTo>
                    <a:pt x="4087" y="4707"/>
                    <a:pt x="4194" y="4707"/>
                    <a:pt x="4194" y="4601"/>
                  </a:cubicBezTo>
                  <a:lnTo>
                    <a:pt x="4292" y="4601"/>
                  </a:lnTo>
                  <a:lnTo>
                    <a:pt x="4496" y="4397"/>
                  </a:lnTo>
                  <a:cubicBezTo>
                    <a:pt x="4496" y="4299"/>
                    <a:pt x="4602" y="4299"/>
                    <a:pt x="4602" y="4299"/>
                  </a:cubicBezTo>
                  <a:cubicBezTo>
                    <a:pt x="4602" y="4299"/>
                    <a:pt x="4602" y="4193"/>
                    <a:pt x="4700" y="4193"/>
                  </a:cubicBezTo>
                  <a:cubicBezTo>
                    <a:pt x="4700" y="4193"/>
                    <a:pt x="4700" y="4094"/>
                    <a:pt x="4807" y="3988"/>
                  </a:cubicBezTo>
                  <a:cubicBezTo>
                    <a:pt x="4905" y="3890"/>
                    <a:pt x="4905" y="3890"/>
                    <a:pt x="4905" y="3784"/>
                  </a:cubicBezTo>
                  <a:cubicBezTo>
                    <a:pt x="5011" y="3686"/>
                    <a:pt x="5011" y="3686"/>
                    <a:pt x="5011" y="3580"/>
                  </a:cubicBezTo>
                  <a:lnTo>
                    <a:pt x="5011" y="3481"/>
                  </a:lnTo>
                  <a:cubicBezTo>
                    <a:pt x="5313" y="2762"/>
                    <a:pt x="5215" y="1847"/>
                    <a:pt x="4807" y="1127"/>
                  </a:cubicBezTo>
                  <a:cubicBezTo>
                    <a:pt x="4266" y="387"/>
                    <a:pt x="3412" y="1"/>
                    <a:pt x="2571"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775725" y="1031225"/>
              <a:ext cx="148175" cy="129025"/>
            </a:xfrm>
            <a:custGeom>
              <a:avLst/>
              <a:gdLst/>
              <a:ahLst/>
              <a:cxnLst/>
              <a:rect l="l" t="t" r="r" b="b"/>
              <a:pathLst>
                <a:path w="5927" h="5161" extrusionOk="0">
                  <a:moveTo>
                    <a:pt x="3027" y="0"/>
                  </a:moveTo>
                  <a:cubicBezTo>
                    <a:pt x="1991" y="0"/>
                    <a:pt x="1007" y="597"/>
                    <a:pt x="614" y="1607"/>
                  </a:cubicBezTo>
                  <a:cubicBezTo>
                    <a:pt x="1" y="2940"/>
                    <a:pt x="614" y="4468"/>
                    <a:pt x="1946" y="4983"/>
                  </a:cubicBezTo>
                  <a:cubicBezTo>
                    <a:pt x="2259" y="5103"/>
                    <a:pt x="2584" y="5160"/>
                    <a:pt x="2906" y="5160"/>
                  </a:cubicBezTo>
                  <a:cubicBezTo>
                    <a:pt x="3945" y="5160"/>
                    <a:pt x="4952" y="4564"/>
                    <a:pt x="5420" y="3553"/>
                  </a:cubicBezTo>
                  <a:cubicBezTo>
                    <a:pt x="5926" y="2220"/>
                    <a:pt x="5313" y="692"/>
                    <a:pt x="3989" y="177"/>
                  </a:cubicBezTo>
                  <a:cubicBezTo>
                    <a:pt x="3674" y="57"/>
                    <a:pt x="3348" y="0"/>
                    <a:pt x="3027"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785950" y="1081625"/>
              <a:ext cx="130400" cy="78625"/>
            </a:xfrm>
            <a:custGeom>
              <a:avLst/>
              <a:gdLst/>
              <a:ahLst/>
              <a:cxnLst/>
              <a:rect l="l" t="t" r="r" b="b"/>
              <a:pathLst>
                <a:path w="5216" h="3145" extrusionOk="0">
                  <a:moveTo>
                    <a:pt x="5109" y="0"/>
                  </a:moveTo>
                  <a:cubicBezTo>
                    <a:pt x="5109" y="311"/>
                    <a:pt x="5011" y="719"/>
                    <a:pt x="4904" y="1022"/>
                  </a:cubicBezTo>
                  <a:cubicBezTo>
                    <a:pt x="4454" y="2002"/>
                    <a:pt x="3507" y="2593"/>
                    <a:pt x="2551" y="2593"/>
                  </a:cubicBezTo>
                  <a:cubicBezTo>
                    <a:pt x="2207" y="2593"/>
                    <a:pt x="1861" y="2516"/>
                    <a:pt x="1537" y="2354"/>
                  </a:cubicBezTo>
                  <a:cubicBezTo>
                    <a:pt x="720" y="2044"/>
                    <a:pt x="107" y="1332"/>
                    <a:pt x="0" y="613"/>
                  </a:cubicBezTo>
                  <a:lnTo>
                    <a:pt x="0" y="613"/>
                  </a:lnTo>
                  <a:cubicBezTo>
                    <a:pt x="0" y="1537"/>
                    <a:pt x="515" y="2558"/>
                    <a:pt x="1537" y="2967"/>
                  </a:cubicBezTo>
                  <a:cubicBezTo>
                    <a:pt x="1850" y="3087"/>
                    <a:pt x="2175" y="3144"/>
                    <a:pt x="2497" y="3144"/>
                  </a:cubicBezTo>
                  <a:cubicBezTo>
                    <a:pt x="3536" y="3144"/>
                    <a:pt x="4543" y="2548"/>
                    <a:pt x="5011" y="1537"/>
                  </a:cubicBezTo>
                  <a:cubicBezTo>
                    <a:pt x="5215" y="1022"/>
                    <a:pt x="5215" y="515"/>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785950" y="1071400"/>
              <a:ext cx="122625" cy="56225"/>
            </a:xfrm>
            <a:custGeom>
              <a:avLst/>
              <a:gdLst/>
              <a:ahLst/>
              <a:cxnLst/>
              <a:rect l="l" t="t" r="r" b="b"/>
              <a:pathLst>
                <a:path w="4905" h="2249" extrusionOk="0">
                  <a:moveTo>
                    <a:pt x="205" y="0"/>
                  </a:moveTo>
                  <a:cubicBezTo>
                    <a:pt x="107" y="0"/>
                    <a:pt x="107" y="0"/>
                    <a:pt x="107" y="107"/>
                  </a:cubicBezTo>
                  <a:cubicBezTo>
                    <a:pt x="107" y="107"/>
                    <a:pt x="107" y="205"/>
                    <a:pt x="0" y="311"/>
                  </a:cubicBezTo>
                  <a:lnTo>
                    <a:pt x="4806" y="2248"/>
                  </a:lnTo>
                  <a:cubicBezTo>
                    <a:pt x="4806" y="2248"/>
                    <a:pt x="4904" y="2150"/>
                    <a:pt x="4904" y="2044"/>
                  </a:cubicBezTo>
                  <a:lnTo>
                    <a:pt x="4904" y="1946"/>
                  </a:lnTo>
                  <a:lnTo>
                    <a:pt x="205"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788600" y="1066300"/>
              <a:ext cx="122625" cy="58875"/>
            </a:xfrm>
            <a:custGeom>
              <a:avLst/>
              <a:gdLst/>
              <a:ahLst/>
              <a:cxnLst/>
              <a:rect l="l" t="t" r="r" b="b"/>
              <a:pathLst>
                <a:path w="4905" h="2355" extrusionOk="0">
                  <a:moveTo>
                    <a:pt x="99" y="0"/>
                  </a:moveTo>
                  <a:lnTo>
                    <a:pt x="99" y="204"/>
                  </a:lnTo>
                  <a:cubicBezTo>
                    <a:pt x="1" y="204"/>
                    <a:pt x="1" y="311"/>
                    <a:pt x="1" y="311"/>
                  </a:cubicBezTo>
                  <a:lnTo>
                    <a:pt x="4798" y="2354"/>
                  </a:lnTo>
                  <a:cubicBezTo>
                    <a:pt x="4798" y="2248"/>
                    <a:pt x="4798" y="2248"/>
                    <a:pt x="4905" y="2150"/>
                  </a:cubicBezTo>
                  <a:lnTo>
                    <a:pt x="4905" y="2044"/>
                  </a:lnTo>
                  <a:lnTo>
                    <a:pt x="99"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952075" y="1110375"/>
              <a:ext cx="135300" cy="129625"/>
            </a:xfrm>
            <a:custGeom>
              <a:avLst/>
              <a:gdLst/>
              <a:ahLst/>
              <a:cxnLst/>
              <a:rect l="l" t="t" r="r" b="b"/>
              <a:pathLst>
                <a:path w="5412" h="5185" extrusionOk="0">
                  <a:moveTo>
                    <a:pt x="2659" y="0"/>
                  </a:moveTo>
                  <a:cubicBezTo>
                    <a:pt x="2197" y="0"/>
                    <a:pt x="1734" y="125"/>
                    <a:pt x="1325" y="387"/>
                  </a:cubicBezTo>
                  <a:cubicBezTo>
                    <a:pt x="1226" y="387"/>
                    <a:pt x="1226" y="387"/>
                    <a:pt x="1226" y="485"/>
                  </a:cubicBezTo>
                  <a:lnTo>
                    <a:pt x="1120" y="485"/>
                  </a:lnTo>
                  <a:cubicBezTo>
                    <a:pt x="1022" y="485"/>
                    <a:pt x="1022" y="485"/>
                    <a:pt x="1022" y="591"/>
                  </a:cubicBezTo>
                  <a:lnTo>
                    <a:pt x="916" y="591"/>
                  </a:lnTo>
                  <a:lnTo>
                    <a:pt x="916" y="689"/>
                  </a:lnTo>
                  <a:cubicBezTo>
                    <a:pt x="712" y="795"/>
                    <a:pt x="613" y="1000"/>
                    <a:pt x="507" y="1204"/>
                  </a:cubicBezTo>
                  <a:lnTo>
                    <a:pt x="409" y="1204"/>
                  </a:lnTo>
                  <a:cubicBezTo>
                    <a:pt x="409" y="1302"/>
                    <a:pt x="409" y="1302"/>
                    <a:pt x="303" y="1408"/>
                  </a:cubicBezTo>
                  <a:cubicBezTo>
                    <a:pt x="303" y="1507"/>
                    <a:pt x="303" y="1507"/>
                    <a:pt x="205" y="1613"/>
                  </a:cubicBezTo>
                  <a:cubicBezTo>
                    <a:pt x="205" y="1711"/>
                    <a:pt x="205" y="1817"/>
                    <a:pt x="99" y="1817"/>
                  </a:cubicBezTo>
                  <a:lnTo>
                    <a:pt x="99" y="1915"/>
                  </a:lnTo>
                  <a:lnTo>
                    <a:pt x="99" y="2120"/>
                  </a:lnTo>
                  <a:lnTo>
                    <a:pt x="99" y="2324"/>
                  </a:lnTo>
                  <a:lnTo>
                    <a:pt x="99" y="2430"/>
                  </a:lnTo>
                  <a:cubicBezTo>
                    <a:pt x="0" y="2430"/>
                    <a:pt x="0" y="2528"/>
                    <a:pt x="0" y="2634"/>
                  </a:cubicBezTo>
                  <a:cubicBezTo>
                    <a:pt x="0" y="2733"/>
                    <a:pt x="0" y="2733"/>
                    <a:pt x="99" y="2839"/>
                  </a:cubicBezTo>
                  <a:lnTo>
                    <a:pt x="99" y="2937"/>
                  </a:lnTo>
                  <a:lnTo>
                    <a:pt x="99" y="3043"/>
                  </a:lnTo>
                  <a:lnTo>
                    <a:pt x="99" y="3141"/>
                  </a:lnTo>
                  <a:cubicBezTo>
                    <a:pt x="99" y="3247"/>
                    <a:pt x="99" y="3247"/>
                    <a:pt x="205" y="3346"/>
                  </a:cubicBezTo>
                  <a:lnTo>
                    <a:pt x="205" y="3550"/>
                  </a:lnTo>
                  <a:cubicBezTo>
                    <a:pt x="205" y="3550"/>
                    <a:pt x="205" y="3656"/>
                    <a:pt x="303" y="3656"/>
                  </a:cubicBezTo>
                  <a:lnTo>
                    <a:pt x="303" y="3754"/>
                  </a:lnTo>
                  <a:cubicBezTo>
                    <a:pt x="303" y="3860"/>
                    <a:pt x="409" y="3860"/>
                    <a:pt x="409" y="3860"/>
                  </a:cubicBezTo>
                  <a:cubicBezTo>
                    <a:pt x="409" y="3959"/>
                    <a:pt x="409" y="3959"/>
                    <a:pt x="507" y="4065"/>
                  </a:cubicBezTo>
                  <a:cubicBezTo>
                    <a:pt x="712" y="4473"/>
                    <a:pt x="1120" y="4678"/>
                    <a:pt x="1431" y="4882"/>
                  </a:cubicBezTo>
                  <a:cubicBezTo>
                    <a:pt x="1529" y="4980"/>
                    <a:pt x="1635" y="4980"/>
                    <a:pt x="1635" y="4980"/>
                  </a:cubicBezTo>
                  <a:cubicBezTo>
                    <a:pt x="1733" y="5086"/>
                    <a:pt x="1839" y="5086"/>
                    <a:pt x="1938" y="5086"/>
                  </a:cubicBezTo>
                  <a:cubicBezTo>
                    <a:pt x="2044" y="5086"/>
                    <a:pt x="2044" y="5185"/>
                    <a:pt x="2142" y="5185"/>
                  </a:cubicBezTo>
                  <a:lnTo>
                    <a:pt x="2657" y="5185"/>
                  </a:lnTo>
                  <a:cubicBezTo>
                    <a:pt x="3065" y="5185"/>
                    <a:pt x="3474" y="5086"/>
                    <a:pt x="3777" y="4882"/>
                  </a:cubicBezTo>
                  <a:lnTo>
                    <a:pt x="3981" y="4882"/>
                  </a:lnTo>
                  <a:lnTo>
                    <a:pt x="3981" y="4776"/>
                  </a:lnTo>
                  <a:lnTo>
                    <a:pt x="4087" y="4776"/>
                  </a:lnTo>
                  <a:cubicBezTo>
                    <a:pt x="4185" y="4678"/>
                    <a:pt x="4185" y="4678"/>
                    <a:pt x="4291" y="4678"/>
                  </a:cubicBezTo>
                  <a:lnTo>
                    <a:pt x="4291" y="4572"/>
                  </a:lnTo>
                  <a:lnTo>
                    <a:pt x="4390" y="4572"/>
                  </a:lnTo>
                  <a:cubicBezTo>
                    <a:pt x="4390" y="4473"/>
                    <a:pt x="4390" y="4473"/>
                    <a:pt x="4496" y="4473"/>
                  </a:cubicBezTo>
                  <a:lnTo>
                    <a:pt x="4496" y="4367"/>
                  </a:lnTo>
                  <a:cubicBezTo>
                    <a:pt x="4594" y="4367"/>
                    <a:pt x="4594" y="4269"/>
                    <a:pt x="4594" y="4269"/>
                  </a:cubicBezTo>
                  <a:cubicBezTo>
                    <a:pt x="4700" y="4269"/>
                    <a:pt x="4700" y="4269"/>
                    <a:pt x="4700" y="4163"/>
                  </a:cubicBezTo>
                  <a:lnTo>
                    <a:pt x="4798" y="4065"/>
                  </a:lnTo>
                  <a:cubicBezTo>
                    <a:pt x="4798" y="3959"/>
                    <a:pt x="4904" y="3959"/>
                    <a:pt x="4904" y="3959"/>
                  </a:cubicBezTo>
                  <a:lnTo>
                    <a:pt x="4904" y="3860"/>
                  </a:lnTo>
                  <a:lnTo>
                    <a:pt x="5003" y="3754"/>
                  </a:lnTo>
                  <a:lnTo>
                    <a:pt x="5003" y="3656"/>
                  </a:lnTo>
                  <a:cubicBezTo>
                    <a:pt x="5003" y="3550"/>
                    <a:pt x="5109" y="3550"/>
                    <a:pt x="5109" y="3550"/>
                  </a:cubicBezTo>
                  <a:lnTo>
                    <a:pt x="5109" y="3452"/>
                  </a:lnTo>
                  <a:cubicBezTo>
                    <a:pt x="5411" y="2733"/>
                    <a:pt x="5313" y="1817"/>
                    <a:pt x="4798" y="1098"/>
                  </a:cubicBezTo>
                  <a:cubicBezTo>
                    <a:pt x="4278" y="385"/>
                    <a:pt x="3469" y="0"/>
                    <a:pt x="2659"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936750" y="1097625"/>
              <a:ext cx="148175" cy="130550"/>
            </a:xfrm>
            <a:custGeom>
              <a:avLst/>
              <a:gdLst/>
              <a:ahLst/>
              <a:cxnLst/>
              <a:rect l="l" t="t" r="r" b="b"/>
              <a:pathLst>
                <a:path w="5927" h="5222" extrusionOk="0">
                  <a:moveTo>
                    <a:pt x="3022" y="0"/>
                  </a:moveTo>
                  <a:cubicBezTo>
                    <a:pt x="1988" y="0"/>
                    <a:pt x="1000" y="597"/>
                    <a:pt x="613" y="1608"/>
                  </a:cubicBezTo>
                  <a:cubicBezTo>
                    <a:pt x="0" y="2940"/>
                    <a:pt x="712" y="4469"/>
                    <a:pt x="1938" y="4983"/>
                  </a:cubicBezTo>
                  <a:cubicBezTo>
                    <a:pt x="2290" y="5146"/>
                    <a:pt x="2656" y="5222"/>
                    <a:pt x="3015" y="5222"/>
                  </a:cubicBezTo>
                  <a:cubicBezTo>
                    <a:pt x="4014" y="5222"/>
                    <a:pt x="4960" y="4631"/>
                    <a:pt x="5411" y="3651"/>
                  </a:cubicBezTo>
                  <a:cubicBezTo>
                    <a:pt x="5926" y="2327"/>
                    <a:pt x="5313" y="791"/>
                    <a:pt x="3981" y="177"/>
                  </a:cubicBezTo>
                  <a:cubicBezTo>
                    <a:pt x="3668" y="58"/>
                    <a:pt x="3343" y="0"/>
                    <a:pt x="3022"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946975" y="1148025"/>
              <a:ext cx="130175" cy="80150"/>
            </a:xfrm>
            <a:custGeom>
              <a:avLst/>
              <a:gdLst/>
              <a:ahLst/>
              <a:cxnLst/>
              <a:rect l="l" t="t" r="r" b="b"/>
              <a:pathLst>
                <a:path w="5207" h="3206" extrusionOk="0">
                  <a:moveTo>
                    <a:pt x="5108" y="1"/>
                  </a:moveTo>
                  <a:cubicBezTo>
                    <a:pt x="5108" y="311"/>
                    <a:pt x="5108" y="720"/>
                    <a:pt x="4904" y="1022"/>
                  </a:cubicBezTo>
                  <a:cubicBezTo>
                    <a:pt x="4512" y="2037"/>
                    <a:pt x="3532" y="2634"/>
                    <a:pt x="2499" y="2634"/>
                  </a:cubicBezTo>
                  <a:cubicBezTo>
                    <a:pt x="2175" y="2634"/>
                    <a:pt x="1846" y="2575"/>
                    <a:pt x="1529" y="2453"/>
                  </a:cubicBezTo>
                  <a:cubicBezTo>
                    <a:pt x="711" y="2044"/>
                    <a:pt x="204" y="1333"/>
                    <a:pt x="0" y="614"/>
                  </a:cubicBezTo>
                  <a:lnTo>
                    <a:pt x="0" y="614"/>
                  </a:lnTo>
                  <a:cubicBezTo>
                    <a:pt x="0" y="1635"/>
                    <a:pt x="613" y="2559"/>
                    <a:pt x="1529" y="2967"/>
                  </a:cubicBezTo>
                  <a:cubicBezTo>
                    <a:pt x="1881" y="3130"/>
                    <a:pt x="2247" y="3206"/>
                    <a:pt x="2606" y="3206"/>
                  </a:cubicBezTo>
                  <a:cubicBezTo>
                    <a:pt x="3605" y="3206"/>
                    <a:pt x="4551" y="2615"/>
                    <a:pt x="5002" y="1635"/>
                  </a:cubicBezTo>
                  <a:cubicBezTo>
                    <a:pt x="5207" y="1128"/>
                    <a:pt x="5207" y="515"/>
                    <a:pt x="5108"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949425" y="1137800"/>
              <a:ext cx="122625" cy="58875"/>
            </a:xfrm>
            <a:custGeom>
              <a:avLst/>
              <a:gdLst/>
              <a:ahLst/>
              <a:cxnLst/>
              <a:rect l="l" t="t" r="r" b="b"/>
              <a:pathLst>
                <a:path w="4905" h="2355" extrusionOk="0">
                  <a:moveTo>
                    <a:pt x="106" y="1"/>
                  </a:moveTo>
                  <a:lnTo>
                    <a:pt x="106" y="107"/>
                  </a:lnTo>
                  <a:cubicBezTo>
                    <a:pt x="0" y="205"/>
                    <a:pt x="0" y="205"/>
                    <a:pt x="0" y="311"/>
                  </a:cubicBezTo>
                  <a:lnTo>
                    <a:pt x="4700" y="2355"/>
                  </a:lnTo>
                  <a:cubicBezTo>
                    <a:pt x="4806" y="2249"/>
                    <a:pt x="4806" y="2150"/>
                    <a:pt x="4806" y="2044"/>
                  </a:cubicBezTo>
                  <a:lnTo>
                    <a:pt x="4904" y="2044"/>
                  </a:lnTo>
                  <a:lnTo>
                    <a:pt x="106"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49425" y="1132700"/>
              <a:ext cx="122625" cy="58875"/>
            </a:xfrm>
            <a:custGeom>
              <a:avLst/>
              <a:gdLst/>
              <a:ahLst/>
              <a:cxnLst/>
              <a:rect l="l" t="t" r="r" b="b"/>
              <a:pathLst>
                <a:path w="4905" h="2355" extrusionOk="0">
                  <a:moveTo>
                    <a:pt x="205" y="1"/>
                  </a:moveTo>
                  <a:cubicBezTo>
                    <a:pt x="106" y="107"/>
                    <a:pt x="106" y="107"/>
                    <a:pt x="106" y="205"/>
                  </a:cubicBezTo>
                  <a:lnTo>
                    <a:pt x="0" y="311"/>
                  </a:lnTo>
                  <a:lnTo>
                    <a:pt x="4806" y="2354"/>
                  </a:lnTo>
                  <a:lnTo>
                    <a:pt x="4904" y="2248"/>
                  </a:lnTo>
                  <a:lnTo>
                    <a:pt x="4904" y="2044"/>
                  </a:ln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115550" y="1176775"/>
              <a:ext cx="132825" cy="129625"/>
            </a:xfrm>
            <a:custGeom>
              <a:avLst/>
              <a:gdLst/>
              <a:ahLst/>
              <a:cxnLst/>
              <a:rect l="l" t="t" r="r" b="b"/>
              <a:pathLst>
                <a:path w="5313" h="5185" extrusionOk="0">
                  <a:moveTo>
                    <a:pt x="2629" y="0"/>
                  </a:moveTo>
                  <a:cubicBezTo>
                    <a:pt x="2157" y="0"/>
                    <a:pt x="1672" y="126"/>
                    <a:pt x="1226" y="387"/>
                  </a:cubicBezTo>
                  <a:cubicBezTo>
                    <a:pt x="1226" y="387"/>
                    <a:pt x="1120" y="387"/>
                    <a:pt x="1120" y="485"/>
                  </a:cubicBezTo>
                  <a:lnTo>
                    <a:pt x="1022" y="485"/>
                  </a:lnTo>
                  <a:lnTo>
                    <a:pt x="1022" y="591"/>
                  </a:lnTo>
                  <a:cubicBezTo>
                    <a:pt x="916" y="591"/>
                    <a:pt x="916" y="591"/>
                    <a:pt x="916" y="690"/>
                  </a:cubicBezTo>
                  <a:lnTo>
                    <a:pt x="817" y="690"/>
                  </a:lnTo>
                  <a:cubicBezTo>
                    <a:pt x="711" y="796"/>
                    <a:pt x="507" y="1000"/>
                    <a:pt x="409" y="1204"/>
                  </a:cubicBezTo>
                  <a:cubicBezTo>
                    <a:pt x="303" y="1303"/>
                    <a:pt x="303" y="1303"/>
                    <a:pt x="303" y="1409"/>
                  </a:cubicBezTo>
                  <a:lnTo>
                    <a:pt x="204" y="1507"/>
                  </a:lnTo>
                  <a:lnTo>
                    <a:pt x="204" y="1613"/>
                  </a:lnTo>
                  <a:lnTo>
                    <a:pt x="204" y="1711"/>
                  </a:lnTo>
                  <a:cubicBezTo>
                    <a:pt x="98" y="1711"/>
                    <a:pt x="98" y="1817"/>
                    <a:pt x="98" y="1916"/>
                  </a:cubicBezTo>
                  <a:cubicBezTo>
                    <a:pt x="98" y="2022"/>
                    <a:pt x="0" y="2022"/>
                    <a:pt x="0" y="2120"/>
                  </a:cubicBezTo>
                  <a:lnTo>
                    <a:pt x="0" y="2226"/>
                  </a:lnTo>
                  <a:lnTo>
                    <a:pt x="0" y="2324"/>
                  </a:lnTo>
                  <a:lnTo>
                    <a:pt x="0" y="2430"/>
                  </a:lnTo>
                  <a:lnTo>
                    <a:pt x="0" y="2635"/>
                  </a:lnTo>
                  <a:lnTo>
                    <a:pt x="0" y="2839"/>
                  </a:lnTo>
                  <a:lnTo>
                    <a:pt x="0" y="2937"/>
                  </a:lnTo>
                  <a:lnTo>
                    <a:pt x="0" y="3043"/>
                  </a:lnTo>
                  <a:lnTo>
                    <a:pt x="0" y="3142"/>
                  </a:lnTo>
                  <a:cubicBezTo>
                    <a:pt x="0" y="3248"/>
                    <a:pt x="98" y="3346"/>
                    <a:pt x="98" y="3346"/>
                  </a:cubicBezTo>
                  <a:cubicBezTo>
                    <a:pt x="98" y="3452"/>
                    <a:pt x="98" y="3550"/>
                    <a:pt x="204" y="3550"/>
                  </a:cubicBezTo>
                  <a:lnTo>
                    <a:pt x="204" y="3656"/>
                  </a:lnTo>
                  <a:cubicBezTo>
                    <a:pt x="204" y="3755"/>
                    <a:pt x="204" y="3755"/>
                    <a:pt x="303" y="3861"/>
                  </a:cubicBezTo>
                  <a:cubicBezTo>
                    <a:pt x="303" y="3959"/>
                    <a:pt x="409" y="4065"/>
                    <a:pt x="409" y="4065"/>
                  </a:cubicBezTo>
                  <a:cubicBezTo>
                    <a:pt x="711" y="4474"/>
                    <a:pt x="1022" y="4776"/>
                    <a:pt x="1430" y="4882"/>
                  </a:cubicBezTo>
                  <a:cubicBezTo>
                    <a:pt x="1430" y="4981"/>
                    <a:pt x="1529" y="4981"/>
                    <a:pt x="1635" y="4981"/>
                  </a:cubicBezTo>
                  <a:cubicBezTo>
                    <a:pt x="1733" y="5087"/>
                    <a:pt x="1733" y="5087"/>
                    <a:pt x="1839" y="5087"/>
                  </a:cubicBezTo>
                  <a:cubicBezTo>
                    <a:pt x="1937" y="5185"/>
                    <a:pt x="2043" y="5185"/>
                    <a:pt x="2142" y="5185"/>
                  </a:cubicBezTo>
                  <a:lnTo>
                    <a:pt x="2550" y="5185"/>
                  </a:lnTo>
                  <a:cubicBezTo>
                    <a:pt x="2959" y="5185"/>
                    <a:pt x="3368" y="5087"/>
                    <a:pt x="3776" y="4981"/>
                  </a:cubicBezTo>
                  <a:lnTo>
                    <a:pt x="3776" y="4882"/>
                  </a:lnTo>
                  <a:lnTo>
                    <a:pt x="3981" y="4882"/>
                  </a:lnTo>
                  <a:lnTo>
                    <a:pt x="3981" y="4776"/>
                  </a:lnTo>
                  <a:lnTo>
                    <a:pt x="4087" y="4776"/>
                  </a:lnTo>
                  <a:lnTo>
                    <a:pt x="4185" y="4678"/>
                  </a:lnTo>
                  <a:lnTo>
                    <a:pt x="4185" y="4572"/>
                  </a:lnTo>
                  <a:lnTo>
                    <a:pt x="4291" y="4572"/>
                  </a:lnTo>
                  <a:lnTo>
                    <a:pt x="4389" y="4474"/>
                  </a:lnTo>
                  <a:lnTo>
                    <a:pt x="4496" y="4368"/>
                  </a:lnTo>
                  <a:cubicBezTo>
                    <a:pt x="4496" y="4368"/>
                    <a:pt x="4594" y="4368"/>
                    <a:pt x="4594" y="4269"/>
                  </a:cubicBezTo>
                  <a:cubicBezTo>
                    <a:pt x="4700" y="4163"/>
                    <a:pt x="4700" y="4065"/>
                    <a:pt x="4798" y="4065"/>
                  </a:cubicBezTo>
                  <a:lnTo>
                    <a:pt x="4798" y="3959"/>
                  </a:lnTo>
                  <a:cubicBezTo>
                    <a:pt x="4798" y="3959"/>
                    <a:pt x="4798" y="3861"/>
                    <a:pt x="4904" y="3861"/>
                  </a:cubicBezTo>
                  <a:lnTo>
                    <a:pt x="4904" y="3755"/>
                  </a:lnTo>
                  <a:lnTo>
                    <a:pt x="5002" y="3656"/>
                  </a:lnTo>
                  <a:lnTo>
                    <a:pt x="5002" y="3550"/>
                  </a:lnTo>
                  <a:cubicBezTo>
                    <a:pt x="5313" y="2733"/>
                    <a:pt x="5207" y="1916"/>
                    <a:pt x="4700" y="1098"/>
                  </a:cubicBezTo>
                  <a:cubicBezTo>
                    <a:pt x="4242" y="385"/>
                    <a:pt x="3456" y="0"/>
                    <a:pt x="2629"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100225" y="1164025"/>
              <a:ext cx="148150" cy="130575"/>
            </a:xfrm>
            <a:custGeom>
              <a:avLst/>
              <a:gdLst/>
              <a:ahLst/>
              <a:cxnLst/>
              <a:rect l="l" t="t" r="r" b="b"/>
              <a:pathLst>
                <a:path w="5926" h="5223" extrusionOk="0">
                  <a:moveTo>
                    <a:pt x="3021" y="1"/>
                  </a:moveTo>
                  <a:cubicBezTo>
                    <a:pt x="1981" y="1"/>
                    <a:pt x="975" y="597"/>
                    <a:pt x="507" y="1608"/>
                  </a:cubicBezTo>
                  <a:cubicBezTo>
                    <a:pt x="0" y="2940"/>
                    <a:pt x="613" y="4469"/>
                    <a:pt x="1937" y="4984"/>
                  </a:cubicBezTo>
                  <a:cubicBezTo>
                    <a:pt x="2290" y="5146"/>
                    <a:pt x="2656" y="5222"/>
                    <a:pt x="3013" y="5222"/>
                  </a:cubicBezTo>
                  <a:cubicBezTo>
                    <a:pt x="4007" y="5222"/>
                    <a:pt x="4934" y="4631"/>
                    <a:pt x="5313" y="3652"/>
                  </a:cubicBezTo>
                  <a:cubicBezTo>
                    <a:pt x="5926" y="2327"/>
                    <a:pt x="5313" y="791"/>
                    <a:pt x="3981" y="178"/>
                  </a:cubicBezTo>
                  <a:cubicBezTo>
                    <a:pt x="3667" y="58"/>
                    <a:pt x="3342" y="1"/>
                    <a:pt x="3021"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107775" y="1214425"/>
              <a:ext cx="132850" cy="80175"/>
            </a:xfrm>
            <a:custGeom>
              <a:avLst/>
              <a:gdLst/>
              <a:ahLst/>
              <a:cxnLst/>
              <a:rect l="l" t="t" r="r" b="b"/>
              <a:pathLst>
                <a:path w="5314" h="3207" extrusionOk="0">
                  <a:moveTo>
                    <a:pt x="5215" y="1"/>
                  </a:moveTo>
                  <a:cubicBezTo>
                    <a:pt x="5215" y="410"/>
                    <a:pt x="5109" y="720"/>
                    <a:pt x="5011" y="1023"/>
                  </a:cubicBezTo>
                  <a:cubicBezTo>
                    <a:pt x="4544" y="2037"/>
                    <a:pt x="3542" y="2634"/>
                    <a:pt x="2506" y="2634"/>
                  </a:cubicBezTo>
                  <a:cubicBezTo>
                    <a:pt x="2181" y="2634"/>
                    <a:pt x="1853" y="2576"/>
                    <a:pt x="1537" y="2453"/>
                  </a:cubicBezTo>
                  <a:cubicBezTo>
                    <a:pt x="720" y="2044"/>
                    <a:pt x="205" y="1431"/>
                    <a:pt x="1" y="614"/>
                  </a:cubicBezTo>
                  <a:lnTo>
                    <a:pt x="1" y="614"/>
                  </a:lnTo>
                  <a:cubicBezTo>
                    <a:pt x="1" y="1636"/>
                    <a:pt x="614" y="2559"/>
                    <a:pt x="1635" y="2968"/>
                  </a:cubicBezTo>
                  <a:cubicBezTo>
                    <a:pt x="1988" y="3130"/>
                    <a:pt x="2354" y="3206"/>
                    <a:pt x="2711" y="3206"/>
                  </a:cubicBezTo>
                  <a:cubicBezTo>
                    <a:pt x="3705" y="3206"/>
                    <a:pt x="4632" y="2615"/>
                    <a:pt x="5011" y="1636"/>
                  </a:cubicBezTo>
                  <a:cubicBezTo>
                    <a:pt x="5215" y="1129"/>
                    <a:pt x="5313" y="516"/>
                    <a:pt x="5215"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110425" y="1204225"/>
              <a:ext cx="122625" cy="58875"/>
            </a:xfrm>
            <a:custGeom>
              <a:avLst/>
              <a:gdLst/>
              <a:ahLst/>
              <a:cxnLst/>
              <a:rect l="l" t="t" r="r" b="b"/>
              <a:pathLst>
                <a:path w="4905" h="2355" extrusionOk="0">
                  <a:moveTo>
                    <a:pt x="99" y="0"/>
                  </a:moveTo>
                  <a:lnTo>
                    <a:pt x="99" y="106"/>
                  </a:lnTo>
                  <a:cubicBezTo>
                    <a:pt x="99" y="205"/>
                    <a:pt x="1" y="205"/>
                    <a:pt x="1" y="311"/>
                  </a:cubicBezTo>
                  <a:lnTo>
                    <a:pt x="4799" y="2354"/>
                  </a:lnTo>
                  <a:cubicBezTo>
                    <a:pt x="4799" y="2248"/>
                    <a:pt x="4799" y="2150"/>
                    <a:pt x="4905" y="2150"/>
                  </a:cubicBezTo>
                  <a:lnTo>
                    <a:pt x="4905" y="2044"/>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112875" y="1201775"/>
              <a:ext cx="122625" cy="56200"/>
            </a:xfrm>
            <a:custGeom>
              <a:avLst/>
              <a:gdLst/>
              <a:ahLst/>
              <a:cxnLst/>
              <a:rect l="l" t="t" r="r" b="b"/>
              <a:pathLst>
                <a:path w="4905" h="2248" extrusionOk="0">
                  <a:moveTo>
                    <a:pt x="107" y="0"/>
                  </a:moveTo>
                  <a:lnTo>
                    <a:pt x="1" y="98"/>
                  </a:lnTo>
                  <a:lnTo>
                    <a:pt x="1" y="303"/>
                  </a:lnTo>
                  <a:lnTo>
                    <a:pt x="4807" y="2248"/>
                  </a:lnTo>
                  <a:lnTo>
                    <a:pt x="4807" y="2142"/>
                  </a:lnTo>
                  <a:cubicBezTo>
                    <a:pt x="4807" y="2043"/>
                    <a:pt x="4905" y="2043"/>
                    <a:pt x="4905" y="1937"/>
                  </a:cubicBezTo>
                  <a:lnTo>
                    <a:pt x="107"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2"/>
          <p:cNvGrpSpPr/>
          <p:nvPr/>
        </p:nvGrpSpPr>
        <p:grpSpPr>
          <a:xfrm>
            <a:off x="5039213" y="4229775"/>
            <a:ext cx="482850" cy="615300"/>
            <a:chOff x="6278450" y="5904625"/>
            <a:chExt cx="482850" cy="615300"/>
          </a:xfrm>
        </p:grpSpPr>
        <p:sp>
          <p:nvSpPr>
            <p:cNvPr id="65" name="Google Shape;65;p2"/>
            <p:cNvSpPr/>
            <p:nvPr/>
          </p:nvSpPr>
          <p:spPr>
            <a:xfrm>
              <a:off x="6278450" y="5986375"/>
              <a:ext cx="482850" cy="533550"/>
            </a:xfrm>
            <a:custGeom>
              <a:avLst/>
              <a:gdLst/>
              <a:ahLst/>
              <a:cxnLst/>
              <a:rect l="l" t="t" r="r" b="b"/>
              <a:pathLst>
                <a:path w="19314" h="21342" extrusionOk="0">
                  <a:moveTo>
                    <a:pt x="5926" y="0"/>
                  </a:moveTo>
                  <a:lnTo>
                    <a:pt x="5722" y="1022"/>
                  </a:lnTo>
                  <a:cubicBezTo>
                    <a:pt x="4291" y="1128"/>
                    <a:pt x="3065" y="1945"/>
                    <a:pt x="2763" y="3270"/>
                  </a:cubicBezTo>
                  <a:lnTo>
                    <a:pt x="311" y="15840"/>
                  </a:lnTo>
                  <a:cubicBezTo>
                    <a:pt x="0" y="17475"/>
                    <a:pt x="1332" y="19003"/>
                    <a:pt x="3172" y="19412"/>
                  </a:cubicBezTo>
                  <a:lnTo>
                    <a:pt x="12571" y="21251"/>
                  </a:lnTo>
                  <a:cubicBezTo>
                    <a:pt x="12860" y="21312"/>
                    <a:pt x="13145" y="21341"/>
                    <a:pt x="13421" y="21341"/>
                  </a:cubicBezTo>
                  <a:cubicBezTo>
                    <a:pt x="14996" y="21341"/>
                    <a:pt x="16294" y="20394"/>
                    <a:pt x="16551" y="19003"/>
                  </a:cubicBezTo>
                  <a:lnTo>
                    <a:pt x="19003" y="6539"/>
                  </a:lnTo>
                  <a:cubicBezTo>
                    <a:pt x="19314" y="5215"/>
                    <a:pt x="18497" y="3883"/>
                    <a:pt x="17164" y="3270"/>
                  </a:cubicBezTo>
                  <a:lnTo>
                    <a:pt x="17369" y="2248"/>
                  </a:lnTo>
                  <a:lnTo>
                    <a:pt x="59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424125" y="5986375"/>
              <a:ext cx="288550" cy="71525"/>
            </a:xfrm>
            <a:custGeom>
              <a:avLst/>
              <a:gdLst/>
              <a:ahLst/>
              <a:cxnLst/>
              <a:rect l="l" t="t" r="r" b="b"/>
              <a:pathLst>
                <a:path w="11542" h="2861" extrusionOk="0">
                  <a:moveTo>
                    <a:pt x="99" y="0"/>
                  </a:moveTo>
                  <a:lnTo>
                    <a:pt x="1" y="613"/>
                  </a:lnTo>
                  <a:lnTo>
                    <a:pt x="11444" y="2861"/>
                  </a:lnTo>
                  <a:lnTo>
                    <a:pt x="11542" y="2248"/>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406150" y="5904625"/>
              <a:ext cx="344950" cy="143075"/>
            </a:xfrm>
            <a:custGeom>
              <a:avLst/>
              <a:gdLst/>
              <a:ahLst/>
              <a:cxnLst/>
              <a:rect l="l" t="t" r="r" b="b"/>
              <a:pathLst>
                <a:path w="13798" h="5723" extrusionOk="0">
                  <a:moveTo>
                    <a:pt x="614" y="1"/>
                  </a:moveTo>
                  <a:lnTo>
                    <a:pt x="1" y="3066"/>
                  </a:lnTo>
                  <a:lnTo>
                    <a:pt x="13184" y="5722"/>
                  </a:lnTo>
                  <a:lnTo>
                    <a:pt x="13797" y="2559"/>
                  </a:lnTo>
                  <a:lnTo>
                    <a:pt x="6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416375" y="5904625"/>
              <a:ext cx="30675" cy="81775"/>
            </a:xfrm>
            <a:custGeom>
              <a:avLst/>
              <a:gdLst/>
              <a:ahLst/>
              <a:cxnLst/>
              <a:rect l="l" t="t" r="r" b="b"/>
              <a:pathLst>
                <a:path w="1227" h="3271" extrusionOk="0">
                  <a:moveTo>
                    <a:pt x="613" y="1"/>
                  </a:moveTo>
                  <a:lnTo>
                    <a:pt x="0" y="3172"/>
                  </a:lnTo>
                  <a:lnTo>
                    <a:pt x="613" y="3270"/>
                  </a:lnTo>
                  <a:lnTo>
                    <a:pt x="1226" y="205"/>
                  </a:lnTo>
                  <a:lnTo>
                    <a:pt x="6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47025" y="5912400"/>
              <a:ext cx="28225" cy="79100"/>
            </a:xfrm>
            <a:custGeom>
              <a:avLst/>
              <a:gdLst/>
              <a:ahLst/>
              <a:cxnLst/>
              <a:rect l="l" t="t" r="r" b="b"/>
              <a:pathLst>
                <a:path w="1129" h="3164" extrusionOk="0">
                  <a:moveTo>
                    <a:pt x="613" y="0"/>
                  </a:moveTo>
                  <a:lnTo>
                    <a:pt x="0" y="3065"/>
                  </a:lnTo>
                  <a:lnTo>
                    <a:pt x="515" y="3164"/>
                  </a:lnTo>
                  <a:lnTo>
                    <a:pt x="1128" y="99"/>
                  </a:lnTo>
                  <a:lnTo>
                    <a:pt x="6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475225" y="5917500"/>
              <a:ext cx="30675" cy="81775"/>
            </a:xfrm>
            <a:custGeom>
              <a:avLst/>
              <a:gdLst/>
              <a:ahLst/>
              <a:cxnLst/>
              <a:rect l="l" t="t" r="r" b="b"/>
              <a:pathLst>
                <a:path w="1227" h="3271" extrusionOk="0">
                  <a:moveTo>
                    <a:pt x="613" y="1"/>
                  </a:moveTo>
                  <a:lnTo>
                    <a:pt x="0" y="3164"/>
                  </a:lnTo>
                  <a:lnTo>
                    <a:pt x="613" y="3270"/>
                  </a:lnTo>
                  <a:lnTo>
                    <a:pt x="1226" y="99"/>
                  </a:lnTo>
                  <a:lnTo>
                    <a:pt x="6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505875" y="5922625"/>
              <a:ext cx="28000" cy="81750"/>
            </a:xfrm>
            <a:custGeom>
              <a:avLst/>
              <a:gdLst/>
              <a:ahLst/>
              <a:cxnLst/>
              <a:rect l="l" t="t" r="r" b="b"/>
              <a:pathLst>
                <a:path w="1120" h="3270" extrusionOk="0">
                  <a:moveTo>
                    <a:pt x="613" y="0"/>
                  </a:moveTo>
                  <a:lnTo>
                    <a:pt x="0" y="3163"/>
                  </a:lnTo>
                  <a:lnTo>
                    <a:pt x="507" y="3269"/>
                  </a:lnTo>
                  <a:lnTo>
                    <a:pt x="1120" y="98"/>
                  </a:lnTo>
                  <a:lnTo>
                    <a:pt x="6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533850" y="5930175"/>
              <a:ext cx="30675" cy="79300"/>
            </a:xfrm>
            <a:custGeom>
              <a:avLst/>
              <a:gdLst/>
              <a:ahLst/>
              <a:cxnLst/>
              <a:rect l="l" t="t" r="r" b="b"/>
              <a:pathLst>
                <a:path w="1227" h="3172" extrusionOk="0">
                  <a:moveTo>
                    <a:pt x="614" y="1"/>
                  </a:moveTo>
                  <a:lnTo>
                    <a:pt x="1" y="3066"/>
                  </a:lnTo>
                  <a:lnTo>
                    <a:pt x="516" y="3172"/>
                  </a:lnTo>
                  <a:lnTo>
                    <a:pt x="1227" y="107"/>
                  </a:lnTo>
                  <a:lnTo>
                    <a:pt x="6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562050" y="5935275"/>
              <a:ext cx="30675" cy="81775"/>
            </a:xfrm>
            <a:custGeom>
              <a:avLst/>
              <a:gdLst/>
              <a:ahLst/>
              <a:cxnLst/>
              <a:rect l="l" t="t" r="r" b="b"/>
              <a:pathLst>
                <a:path w="1227" h="3271" extrusionOk="0">
                  <a:moveTo>
                    <a:pt x="712" y="1"/>
                  </a:moveTo>
                  <a:lnTo>
                    <a:pt x="1" y="3066"/>
                  </a:lnTo>
                  <a:lnTo>
                    <a:pt x="614" y="3270"/>
                  </a:lnTo>
                  <a:lnTo>
                    <a:pt x="1227" y="107"/>
                  </a:lnTo>
                  <a:lnTo>
                    <a:pt x="7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592700" y="5940400"/>
              <a:ext cx="28025" cy="81750"/>
            </a:xfrm>
            <a:custGeom>
              <a:avLst/>
              <a:gdLst/>
              <a:ahLst/>
              <a:cxnLst/>
              <a:rect l="l" t="t" r="r" b="b"/>
              <a:pathLst>
                <a:path w="1121" h="3270" extrusionOk="0">
                  <a:moveTo>
                    <a:pt x="614" y="0"/>
                  </a:moveTo>
                  <a:lnTo>
                    <a:pt x="1" y="3171"/>
                  </a:lnTo>
                  <a:lnTo>
                    <a:pt x="508" y="3270"/>
                  </a:lnTo>
                  <a:lnTo>
                    <a:pt x="1121" y="106"/>
                  </a:lnTo>
                  <a:lnTo>
                    <a:pt x="6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620700" y="5945500"/>
              <a:ext cx="30675" cy="81750"/>
            </a:xfrm>
            <a:custGeom>
              <a:avLst/>
              <a:gdLst/>
              <a:ahLst/>
              <a:cxnLst/>
              <a:rect l="l" t="t" r="r" b="b"/>
              <a:pathLst>
                <a:path w="1227" h="3270" extrusionOk="0">
                  <a:moveTo>
                    <a:pt x="614" y="1"/>
                  </a:moveTo>
                  <a:lnTo>
                    <a:pt x="1" y="3172"/>
                  </a:lnTo>
                  <a:lnTo>
                    <a:pt x="614" y="3270"/>
                  </a:lnTo>
                  <a:lnTo>
                    <a:pt x="1227" y="205"/>
                  </a:lnTo>
                  <a:lnTo>
                    <a:pt x="6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651350" y="5953275"/>
              <a:ext cx="28225" cy="79100"/>
            </a:xfrm>
            <a:custGeom>
              <a:avLst/>
              <a:gdLst/>
              <a:ahLst/>
              <a:cxnLst/>
              <a:rect l="l" t="t" r="r" b="b"/>
              <a:pathLst>
                <a:path w="1129" h="3164" extrusionOk="0">
                  <a:moveTo>
                    <a:pt x="614" y="0"/>
                  </a:moveTo>
                  <a:lnTo>
                    <a:pt x="1" y="3065"/>
                  </a:lnTo>
                  <a:lnTo>
                    <a:pt x="516" y="3163"/>
                  </a:lnTo>
                  <a:lnTo>
                    <a:pt x="1129" y="98"/>
                  </a:lnTo>
                  <a:lnTo>
                    <a:pt x="6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679550" y="5958375"/>
              <a:ext cx="30675" cy="81750"/>
            </a:xfrm>
            <a:custGeom>
              <a:avLst/>
              <a:gdLst/>
              <a:ahLst/>
              <a:cxnLst/>
              <a:rect l="l" t="t" r="r" b="b"/>
              <a:pathLst>
                <a:path w="1227" h="3270" extrusionOk="0">
                  <a:moveTo>
                    <a:pt x="614" y="0"/>
                  </a:moveTo>
                  <a:lnTo>
                    <a:pt x="1" y="3164"/>
                  </a:lnTo>
                  <a:lnTo>
                    <a:pt x="614" y="3270"/>
                  </a:lnTo>
                  <a:lnTo>
                    <a:pt x="1227" y="99"/>
                  </a:lnTo>
                  <a:lnTo>
                    <a:pt x="6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710200" y="59634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301525" y="6124300"/>
              <a:ext cx="441800" cy="260550"/>
            </a:xfrm>
            <a:custGeom>
              <a:avLst/>
              <a:gdLst/>
              <a:ahLst/>
              <a:cxnLst/>
              <a:rect l="l" t="t" r="r" b="b"/>
              <a:pathLst>
                <a:path w="17672" h="10422" extrusionOk="0">
                  <a:moveTo>
                    <a:pt x="1431" y="0"/>
                  </a:moveTo>
                  <a:lnTo>
                    <a:pt x="1" y="7152"/>
                  </a:lnTo>
                  <a:lnTo>
                    <a:pt x="16241" y="10421"/>
                  </a:lnTo>
                  <a:lnTo>
                    <a:pt x="17672" y="3172"/>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332175" y="6124300"/>
              <a:ext cx="411150" cy="112400"/>
            </a:xfrm>
            <a:custGeom>
              <a:avLst/>
              <a:gdLst/>
              <a:ahLst/>
              <a:cxnLst/>
              <a:rect l="l" t="t" r="r" b="b"/>
              <a:pathLst>
                <a:path w="16446" h="4496" extrusionOk="0">
                  <a:moveTo>
                    <a:pt x="205" y="0"/>
                  </a:moveTo>
                  <a:lnTo>
                    <a:pt x="1" y="1333"/>
                  </a:lnTo>
                  <a:lnTo>
                    <a:pt x="16241" y="4496"/>
                  </a:lnTo>
                  <a:lnTo>
                    <a:pt x="16446" y="3172"/>
                  </a:lnTo>
                  <a:lnTo>
                    <a:pt x="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349950" y="6195800"/>
              <a:ext cx="97100" cy="94650"/>
            </a:xfrm>
            <a:custGeom>
              <a:avLst/>
              <a:gdLst/>
              <a:ahLst/>
              <a:cxnLst/>
              <a:rect l="l" t="t" r="r" b="b"/>
              <a:pathLst>
                <a:path w="3884" h="3786" extrusionOk="0">
                  <a:moveTo>
                    <a:pt x="1538" y="1"/>
                  </a:moveTo>
                  <a:lnTo>
                    <a:pt x="1333" y="1023"/>
                  </a:lnTo>
                  <a:lnTo>
                    <a:pt x="312" y="818"/>
                  </a:lnTo>
                  <a:lnTo>
                    <a:pt x="1" y="2249"/>
                  </a:lnTo>
                  <a:lnTo>
                    <a:pt x="1129" y="2453"/>
                  </a:lnTo>
                  <a:lnTo>
                    <a:pt x="925" y="3475"/>
                  </a:lnTo>
                  <a:lnTo>
                    <a:pt x="2355" y="3785"/>
                  </a:lnTo>
                  <a:lnTo>
                    <a:pt x="2559" y="2764"/>
                  </a:lnTo>
                  <a:lnTo>
                    <a:pt x="3581" y="2968"/>
                  </a:lnTo>
                  <a:lnTo>
                    <a:pt x="3883" y="1538"/>
                  </a:lnTo>
                  <a:lnTo>
                    <a:pt x="2862" y="1333"/>
                  </a:lnTo>
                  <a:lnTo>
                    <a:pt x="3066" y="205"/>
                  </a:lnTo>
                  <a:lnTo>
                    <a:pt x="15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546725" y="6236675"/>
              <a:ext cx="145525" cy="43550"/>
            </a:xfrm>
            <a:custGeom>
              <a:avLst/>
              <a:gdLst/>
              <a:ahLst/>
              <a:cxnLst/>
              <a:rect l="l" t="t" r="r" b="b"/>
              <a:pathLst>
                <a:path w="5821" h="1742" extrusionOk="0">
                  <a:moveTo>
                    <a:pt x="99" y="1"/>
                  </a:moveTo>
                  <a:lnTo>
                    <a:pt x="1" y="614"/>
                  </a:lnTo>
                  <a:lnTo>
                    <a:pt x="5722" y="1742"/>
                  </a:lnTo>
                  <a:lnTo>
                    <a:pt x="5820" y="1129"/>
                  </a:lnTo>
                  <a:lnTo>
                    <a:pt x="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538975" y="6275100"/>
              <a:ext cx="145700" cy="43325"/>
            </a:xfrm>
            <a:custGeom>
              <a:avLst/>
              <a:gdLst/>
              <a:ahLst/>
              <a:cxnLst/>
              <a:rect l="l" t="t" r="r" b="b"/>
              <a:pathLst>
                <a:path w="5828" h="1733" extrusionOk="0">
                  <a:moveTo>
                    <a:pt x="107" y="0"/>
                  </a:moveTo>
                  <a:lnTo>
                    <a:pt x="0" y="613"/>
                  </a:lnTo>
                  <a:lnTo>
                    <a:pt x="5722" y="1733"/>
                  </a:lnTo>
                  <a:lnTo>
                    <a:pt x="5828" y="1120"/>
                  </a:lnTo>
                  <a:lnTo>
                    <a:pt x="10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2"/>
          <p:cNvGrpSpPr/>
          <p:nvPr/>
        </p:nvGrpSpPr>
        <p:grpSpPr>
          <a:xfrm>
            <a:off x="8430775" y="3865875"/>
            <a:ext cx="597725" cy="702975"/>
            <a:chOff x="5070725" y="5750900"/>
            <a:chExt cx="597725" cy="702975"/>
          </a:xfrm>
        </p:grpSpPr>
        <p:sp>
          <p:nvSpPr>
            <p:cNvPr id="85" name="Google Shape;85;p2"/>
            <p:cNvSpPr/>
            <p:nvPr/>
          </p:nvSpPr>
          <p:spPr>
            <a:xfrm>
              <a:off x="5469200" y="5750900"/>
              <a:ext cx="199250" cy="176175"/>
            </a:xfrm>
            <a:custGeom>
              <a:avLst/>
              <a:gdLst/>
              <a:ahLst/>
              <a:cxnLst/>
              <a:rect l="l" t="t" r="r" b="b"/>
              <a:pathLst>
                <a:path w="7970" h="7047" extrusionOk="0">
                  <a:moveTo>
                    <a:pt x="1741" y="1"/>
                  </a:moveTo>
                  <a:lnTo>
                    <a:pt x="0" y="2248"/>
                  </a:lnTo>
                  <a:lnTo>
                    <a:pt x="6334" y="7046"/>
                  </a:lnTo>
                  <a:lnTo>
                    <a:pt x="7969" y="4798"/>
                  </a:lnTo>
                  <a:lnTo>
                    <a:pt x="17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476950" y="5756000"/>
              <a:ext cx="48450" cy="61325"/>
            </a:xfrm>
            <a:custGeom>
              <a:avLst/>
              <a:gdLst/>
              <a:ahLst/>
              <a:cxnLst/>
              <a:rect l="l" t="t" r="r" b="b"/>
              <a:pathLst>
                <a:path w="1938" h="2453" extrusionOk="0">
                  <a:moveTo>
                    <a:pt x="1635" y="1"/>
                  </a:moveTo>
                  <a:lnTo>
                    <a:pt x="1" y="2249"/>
                  </a:lnTo>
                  <a:lnTo>
                    <a:pt x="205" y="2453"/>
                  </a:lnTo>
                  <a:lnTo>
                    <a:pt x="1938" y="205"/>
                  </a:lnTo>
                  <a:lnTo>
                    <a:pt x="1635"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5492275" y="5768675"/>
              <a:ext cx="48450" cy="61325"/>
            </a:xfrm>
            <a:custGeom>
              <a:avLst/>
              <a:gdLst/>
              <a:ahLst/>
              <a:cxnLst/>
              <a:rect l="l" t="t" r="r" b="b"/>
              <a:pathLst>
                <a:path w="1938" h="2453" extrusionOk="0">
                  <a:moveTo>
                    <a:pt x="1635" y="1"/>
                  </a:moveTo>
                  <a:lnTo>
                    <a:pt x="1" y="2150"/>
                  </a:lnTo>
                  <a:lnTo>
                    <a:pt x="303" y="2453"/>
                  </a:lnTo>
                  <a:lnTo>
                    <a:pt x="1938" y="205"/>
                  </a:lnTo>
                  <a:lnTo>
                    <a:pt x="1635"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507600" y="5778900"/>
              <a:ext cx="48450" cy="61325"/>
            </a:xfrm>
            <a:custGeom>
              <a:avLst/>
              <a:gdLst/>
              <a:ahLst/>
              <a:cxnLst/>
              <a:rect l="l" t="t" r="r" b="b"/>
              <a:pathLst>
                <a:path w="1938" h="2453" extrusionOk="0">
                  <a:moveTo>
                    <a:pt x="1635" y="0"/>
                  </a:moveTo>
                  <a:lnTo>
                    <a:pt x="1" y="2248"/>
                  </a:lnTo>
                  <a:lnTo>
                    <a:pt x="303" y="2452"/>
                  </a:lnTo>
                  <a:lnTo>
                    <a:pt x="1938" y="311"/>
                  </a:lnTo>
                  <a:lnTo>
                    <a:pt x="163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522925" y="5791775"/>
              <a:ext cx="48450" cy="61325"/>
            </a:xfrm>
            <a:custGeom>
              <a:avLst/>
              <a:gdLst/>
              <a:ahLst/>
              <a:cxnLst/>
              <a:rect l="l" t="t" r="r" b="b"/>
              <a:pathLst>
                <a:path w="1938" h="2453" extrusionOk="0">
                  <a:moveTo>
                    <a:pt x="1635" y="0"/>
                  </a:moveTo>
                  <a:lnTo>
                    <a:pt x="1" y="2248"/>
                  </a:lnTo>
                  <a:lnTo>
                    <a:pt x="303" y="2452"/>
                  </a:lnTo>
                  <a:lnTo>
                    <a:pt x="1938" y="205"/>
                  </a:lnTo>
                  <a:lnTo>
                    <a:pt x="163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538250" y="5804450"/>
              <a:ext cx="48450" cy="61325"/>
            </a:xfrm>
            <a:custGeom>
              <a:avLst/>
              <a:gdLst/>
              <a:ahLst/>
              <a:cxnLst/>
              <a:rect l="l" t="t" r="r" b="b"/>
              <a:pathLst>
                <a:path w="1938" h="2453" extrusionOk="0">
                  <a:moveTo>
                    <a:pt x="1635" y="0"/>
                  </a:moveTo>
                  <a:lnTo>
                    <a:pt x="1" y="2150"/>
                  </a:lnTo>
                  <a:lnTo>
                    <a:pt x="303" y="2452"/>
                  </a:lnTo>
                  <a:lnTo>
                    <a:pt x="1938" y="204"/>
                  </a:lnTo>
                  <a:lnTo>
                    <a:pt x="163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553575" y="5814650"/>
              <a:ext cx="48450" cy="61325"/>
            </a:xfrm>
            <a:custGeom>
              <a:avLst/>
              <a:gdLst/>
              <a:ahLst/>
              <a:cxnLst/>
              <a:rect l="l" t="t" r="r" b="b"/>
              <a:pathLst>
                <a:path w="1938" h="2453" extrusionOk="0">
                  <a:moveTo>
                    <a:pt x="1733" y="1"/>
                  </a:moveTo>
                  <a:lnTo>
                    <a:pt x="1" y="2248"/>
                  </a:lnTo>
                  <a:lnTo>
                    <a:pt x="303" y="2453"/>
                  </a:lnTo>
                  <a:lnTo>
                    <a:pt x="1938" y="311"/>
                  </a:lnTo>
                  <a:lnTo>
                    <a:pt x="173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568900" y="5827525"/>
              <a:ext cx="51125" cy="61325"/>
            </a:xfrm>
            <a:custGeom>
              <a:avLst/>
              <a:gdLst/>
              <a:ahLst/>
              <a:cxnLst/>
              <a:rect l="l" t="t" r="r" b="b"/>
              <a:pathLst>
                <a:path w="2045" h="2453" extrusionOk="0">
                  <a:moveTo>
                    <a:pt x="1733" y="1"/>
                  </a:moveTo>
                  <a:lnTo>
                    <a:pt x="1" y="2248"/>
                  </a:lnTo>
                  <a:lnTo>
                    <a:pt x="303" y="2453"/>
                  </a:lnTo>
                  <a:lnTo>
                    <a:pt x="2044" y="205"/>
                  </a:lnTo>
                  <a:lnTo>
                    <a:pt x="173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584225" y="5840200"/>
              <a:ext cx="51125" cy="61325"/>
            </a:xfrm>
            <a:custGeom>
              <a:avLst/>
              <a:gdLst/>
              <a:ahLst/>
              <a:cxnLst/>
              <a:rect l="l" t="t" r="r" b="b"/>
              <a:pathLst>
                <a:path w="2045" h="2453" extrusionOk="0">
                  <a:moveTo>
                    <a:pt x="1733" y="0"/>
                  </a:moveTo>
                  <a:lnTo>
                    <a:pt x="1" y="2150"/>
                  </a:lnTo>
                  <a:lnTo>
                    <a:pt x="303" y="2452"/>
                  </a:lnTo>
                  <a:lnTo>
                    <a:pt x="2044" y="205"/>
                  </a:lnTo>
                  <a:lnTo>
                    <a:pt x="173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599550" y="5850425"/>
              <a:ext cx="51125" cy="61325"/>
            </a:xfrm>
            <a:custGeom>
              <a:avLst/>
              <a:gdLst/>
              <a:ahLst/>
              <a:cxnLst/>
              <a:rect l="l" t="t" r="r" b="b"/>
              <a:pathLst>
                <a:path w="2045" h="2453" extrusionOk="0">
                  <a:moveTo>
                    <a:pt x="1733" y="0"/>
                  </a:moveTo>
                  <a:lnTo>
                    <a:pt x="1" y="2248"/>
                  </a:lnTo>
                  <a:lnTo>
                    <a:pt x="303" y="2452"/>
                  </a:lnTo>
                  <a:lnTo>
                    <a:pt x="2044" y="204"/>
                  </a:lnTo>
                  <a:lnTo>
                    <a:pt x="173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614875" y="5863275"/>
              <a:ext cx="51125" cy="61325"/>
            </a:xfrm>
            <a:custGeom>
              <a:avLst/>
              <a:gdLst/>
              <a:ahLst/>
              <a:cxnLst/>
              <a:rect l="l" t="t" r="r" b="b"/>
              <a:pathLst>
                <a:path w="2045" h="2453" extrusionOk="0">
                  <a:moveTo>
                    <a:pt x="1733" y="1"/>
                  </a:moveTo>
                  <a:lnTo>
                    <a:pt x="1" y="2249"/>
                  </a:lnTo>
                  <a:lnTo>
                    <a:pt x="303" y="2453"/>
                  </a:lnTo>
                  <a:lnTo>
                    <a:pt x="2044" y="205"/>
                  </a:lnTo>
                  <a:lnTo>
                    <a:pt x="173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070725" y="5832625"/>
              <a:ext cx="531300" cy="621250"/>
            </a:xfrm>
            <a:custGeom>
              <a:avLst/>
              <a:gdLst/>
              <a:ahLst/>
              <a:cxnLst/>
              <a:rect l="l" t="t" r="r" b="b"/>
              <a:pathLst>
                <a:path w="21252" h="24850" extrusionOk="0">
                  <a:moveTo>
                    <a:pt x="16143" y="1"/>
                  </a:moveTo>
                  <a:lnTo>
                    <a:pt x="1023" y="19715"/>
                  </a:lnTo>
                  <a:cubicBezTo>
                    <a:pt x="1" y="21047"/>
                    <a:pt x="205" y="23091"/>
                    <a:pt x="1636" y="24211"/>
                  </a:cubicBezTo>
                  <a:cubicBezTo>
                    <a:pt x="2232" y="24636"/>
                    <a:pt x="2917" y="24849"/>
                    <a:pt x="3595" y="24849"/>
                  </a:cubicBezTo>
                  <a:cubicBezTo>
                    <a:pt x="4544" y="24849"/>
                    <a:pt x="5478" y="24432"/>
                    <a:pt x="6131" y="23598"/>
                  </a:cubicBezTo>
                  <a:lnTo>
                    <a:pt x="21252" y="3883"/>
                  </a:lnTo>
                  <a:lnTo>
                    <a:pt x="16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096275" y="5980775"/>
              <a:ext cx="383150" cy="446850"/>
            </a:xfrm>
            <a:custGeom>
              <a:avLst/>
              <a:gdLst/>
              <a:ahLst/>
              <a:cxnLst/>
              <a:rect l="l" t="t" r="r" b="b"/>
              <a:pathLst>
                <a:path w="15326" h="17874" extrusionOk="0">
                  <a:moveTo>
                    <a:pt x="11648" y="1"/>
                  </a:moveTo>
                  <a:lnTo>
                    <a:pt x="818" y="14100"/>
                  </a:lnTo>
                  <a:cubicBezTo>
                    <a:pt x="1" y="15121"/>
                    <a:pt x="205" y="16650"/>
                    <a:pt x="1227" y="17369"/>
                  </a:cubicBezTo>
                  <a:cubicBezTo>
                    <a:pt x="1653" y="17710"/>
                    <a:pt x="2169" y="17873"/>
                    <a:pt x="2678" y="17873"/>
                  </a:cubicBezTo>
                  <a:cubicBezTo>
                    <a:pt x="3387" y="17873"/>
                    <a:pt x="4082" y="17556"/>
                    <a:pt x="4496" y="16960"/>
                  </a:cubicBezTo>
                  <a:lnTo>
                    <a:pt x="15326" y="2861"/>
                  </a:lnTo>
                  <a:lnTo>
                    <a:pt x="116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453875" y="5804450"/>
              <a:ext cx="173700" cy="143050"/>
            </a:xfrm>
            <a:custGeom>
              <a:avLst/>
              <a:gdLst/>
              <a:ahLst/>
              <a:cxnLst/>
              <a:rect l="l" t="t" r="r" b="b"/>
              <a:pathLst>
                <a:path w="6948" h="5722" extrusionOk="0">
                  <a:moveTo>
                    <a:pt x="719" y="0"/>
                  </a:moveTo>
                  <a:lnTo>
                    <a:pt x="0" y="924"/>
                  </a:lnTo>
                  <a:lnTo>
                    <a:pt x="6236" y="5721"/>
                  </a:lnTo>
                  <a:lnTo>
                    <a:pt x="6947" y="4806"/>
                  </a:lnTo>
                  <a:lnTo>
                    <a:pt x="719"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096275" y="6289725"/>
              <a:ext cx="145725" cy="137900"/>
            </a:xfrm>
            <a:custGeom>
              <a:avLst/>
              <a:gdLst/>
              <a:ahLst/>
              <a:cxnLst/>
              <a:rect l="l" t="t" r="r" b="b"/>
              <a:pathLst>
                <a:path w="5829" h="5516" extrusionOk="0">
                  <a:moveTo>
                    <a:pt x="2150" y="1"/>
                  </a:moveTo>
                  <a:lnTo>
                    <a:pt x="2150" y="1"/>
                  </a:lnTo>
                  <a:cubicBezTo>
                    <a:pt x="2130" y="27"/>
                    <a:pt x="2110" y="53"/>
                    <a:pt x="2090" y="79"/>
                  </a:cubicBezTo>
                  <a:lnTo>
                    <a:pt x="2090" y="79"/>
                  </a:lnTo>
                  <a:lnTo>
                    <a:pt x="2150" y="1"/>
                  </a:lnTo>
                  <a:close/>
                  <a:moveTo>
                    <a:pt x="5828" y="2861"/>
                  </a:moveTo>
                  <a:lnTo>
                    <a:pt x="5728" y="2992"/>
                  </a:lnTo>
                  <a:lnTo>
                    <a:pt x="5728" y="2992"/>
                  </a:lnTo>
                  <a:cubicBezTo>
                    <a:pt x="5763" y="2950"/>
                    <a:pt x="5797" y="2907"/>
                    <a:pt x="5828" y="2861"/>
                  </a:cubicBezTo>
                  <a:close/>
                  <a:moveTo>
                    <a:pt x="2090" y="79"/>
                  </a:moveTo>
                  <a:lnTo>
                    <a:pt x="818" y="1742"/>
                  </a:lnTo>
                  <a:cubicBezTo>
                    <a:pt x="1" y="2763"/>
                    <a:pt x="205" y="4292"/>
                    <a:pt x="1227" y="5011"/>
                  </a:cubicBezTo>
                  <a:cubicBezTo>
                    <a:pt x="1653" y="5352"/>
                    <a:pt x="2169" y="5515"/>
                    <a:pt x="2678" y="5515"/>
                  </a:cubicBezTo>
                  <a:cubicBezTo>
                    <a:pt x="3387" y="5515"/>
                    <a:pt x="4082" y="5198"/>
                    <a:pt x="4496" y="4602"/>
                  </a:cubicBezTo>
                  <a:lnTo>
                    <a:pt x="5728" y="2992"/>
                  </a:lnTo>
                  <a:lnTo>
                    <a:pt x="5728" y="2992"/>
                  </a:lnTo>
                  <a:cubicBezTo>
                    <a:pt x="5304" y="3503"/>
                    <a:pt x="4662" y="3774"/>
                    <a:pt x="4008" y="3774"/>
                  </a:cubicBezTo>
                  <a:cubicBezTo>
                    <a:pt x="3500" y="3774"/>
                    <a:pt x="2985" y="3611"/>
                    <a:pt x="2559" y="3270"/>
                  </a:cubicBezTo>
                  <a:cubicBezTo>
                    <a:pt x="1563" y="2577"/>
                    <a:pt x="1344" y="1100"/>
                    <a:pt x="2090" y="79"/>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2"/>
          <p:cNvGrpSpPr/>
          <p:nvPr/>
        </p:nvGrpSpPr>
        <p:grpSpPr>
          <a:xfrm>
            <a:off x="1442650" y="4290013"/>
            <a:ext cx="840250" cy="618825"/>
            <a:chOff x="1584275" y="3431500"/>
            <a:chExt cx="840250" cy="618825"/>
          </a:xfrm>
        </p:grpSpPr>
        <p:sp>
          <p:nvSpPr>
            <p:cNvPr id="101" name="Google Shape;101;p2"/>
            <p:cNvSpPr/>
            <p:nvPr/>
          </p:nvSpPr>
          <p:spPr>
            <a:xfrm>
              <a:off x="1849900" y="3431500"/>
              <a:ext cx="158400" cy="143000"/>
            </a:xfrm>
            <a:custGeom>
              <a:avLst/>
              <a:gdLst/>
              <a:ahLst/>
              <a:cxnLst/>
              <a:rect l="l" t="t" r="r" b="b"/>
              <a:pathLst>
                <a:path w="6336" h="5720" extrusionOk="0">
                  <a:moveTo>
                    <a:pt x="3146" y="1"/>
                  </a:moveTo>
                  <a:cubicBezTo>
                    <a:pt x="2881" y="1"/>
                    <a:pt x="2612" y="35"/>
                    <a:pt x="2346" y="105"/>
                  </a:cubicBezTo>
                  <a:cubicBezTo>
                    <a:pt x="818" y="514"/>
                    <a:pt x="1" y="2149"/>
                    <a:pt x="409" y="3579"/>
                  </a:cubicBezTo>
                  <a:cubicBezTo>
                    <a:pt x="753" y="4862"/>
                    <a:pt x="1960" y="5719"/>
                    <a:pt x="3185" y="5719"/>
                  </a:cubicBezTo>
                  <a:cubicBezTo>
                    <a:pt x="3419" y="5719"/>
                    <a:pt x="3654" y="5688"/>
                    <a:pt x="3883" y="5622"/>
                  </a:cubicBezTo>
                  <a:cubicBezTo>
                    <a:pt x="5412" y="5214"/>
                    <a:pt x="6335" y="3579"/>
                    <a:pt x="5926" y="2042"/>
                  </a:cubicBezTo>
                  <a:cubicBezTo>
                    <a:pt x="5588" y="778"/>
                    <a:pt x="4412" y="1"/>
                    <a:pt x="3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872800" y="3446800"/>
              <a:ext cx="135500" cy="127725"/>
            </a:xfrm>
            <a:custGeom>
              <a:avLst/>
              <a:gdLst/>
              <a:ahLst/>
              <a:cxnLst/>
              <a:rect l="l" t="t" r="r" b="b"/>
              <a:pathLst>
                <a:path w="5420" h="5109" extrusionOk="0">
                  <a:moveTo>
                    <a:pt x="3989" y="0"/>
                  </a:moveTo>
                  <a:lnTo>
                    <a:pt x="3989" y="0"/>
                  </a:lnTo>
                  <a:cubicBezTo>
                    <a:pt x="4291" y="311"/>
                    <a:pt x="4397" y="613"/>
                    <a:pt x="4496" y="1022"/>
                  </a:cubicBezTo>
                  <a:cubicBezTo>
                    <a:pt x="5010" y="2558"/>
                    <a:pt x="4087" y="4087"/>
                    <a:pt x="2558" y="4495"/>
                  </a:cubicBezTo>
                  <a:cubicBezTo>
                    <a:pt x="2271" y="4592"/>
                    <a:pt x="1984" y="4639"/>
                    <a:pt x="1703" y="4639"/>
                  </a:cubicBezTo>
                  <a:cubicBezTo>
                    <a:pt x="1083" y="4639"/>
                    <a:pt x="495" y="4411"/>
                    <a:pt x="0" y="3989"/>
                  </a:cubicBezTo>
                  <a:lnTo>
                    <a:pt x="0" y="3989"/>
                  </a:lnTo>
                  <a:cubicBezTo>
                    <a:pt x="561" y="4703"/>
                    <a:pt x="1367" y="5109"/>
                    <a:pt x="2229" y="5109"/>
                  </a:cubicBezTo>
                  <a:cubicBezTo>
                    <a:pt x="2472" y="5109"/>
                    <a:pt x="2719" y="5077"/>
                    <a:pt x="2967" y="5010"/>
                  </a:cubicBezTo>
                  <a:cubicBezTo>
                    <a:pt x="4496" y="4602"/>
                    <a:pt x="5419" y="2967"/>
                    <a:pt x="5010" y="1430"/>
                  </a:cubicBezTo>
                  <a:cubicBezTo>
                    <a:pt x="4806" y="817"/>
                    <a:pt x="4496" y="409"/>
                    <a:pt x="3989" y="0"/>
                  </a:cubicBez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60125" y="3482550"/>
              <a:ext cx="137950" cy="48650"/>
            </a:xfrm>
            <a:custGeom>
              <a:avLst/>
              <a:gdLst/>
              <a:ahLst/>
              <a:cxnLst/>
              <a:rect l="l" t="t" r="r" b="b"/>
              <a:pathLst>
                <a:path w="5518" h="1946" extrusionOk="0">
                  <a:moveTo>
                    <a:pt x="5517" y="0"/>
                  </a:moveTo>
                  <a:lnTo>
                    <a:pt x="0" y="1537"/>
                  </a:lnTo>
                  <a:lnTo>
                    <a:pt x="0" y="1635"/>
                  </a:lnTo>
                  <a:cubicBezTo>
                    <a:pt x="0" y="1741"/>
                    <a:pt x="98" y="1839"/>
                    <a:pt x="98" y="1946"/>
                  </a:cubicBezTo>
                  <a:lnTo>
                    <a:pt x="5517" y="409"/>
                  </a:lnTo>
                  <a:lnTo>
                    <a:pt x="5517" y="107"/>
                  </a:lnTo>
                  <a:lnTo>
                    <a:pt x="5517" y="0"/>
                  </a:ln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857475" y="3477450"/>
              <a:ext cx="140600" cy="48650"/>
            </a:xfrm>
            <a:custGeom>
              <a:avLst/>
              <a:gdLst/>
              <a:ahLst/>
              <a:cxnLst/>
              <a:rect l="l" t="t" r="r" b="b"/>
              <a:pathLst>
                <a:path w="5624" h="1946" extrusionOk="0">
                  <a:moveTo>
                    <a:pt x="5517" y="0"/>
                  </a:moveTo>
                  <a:lnTo>
                    <a:pt x="0" y="1635"/>
                  </a:lnTo>
                  <a:cubicBezTo>
                    <a:pt x="106" y="1635"/>
                    <a:pt x="106" y="1741"/>
                    <a:pt x="106" y="1741"/>
                  </a:cubicBezTo>
                  <a:lnTo>
                    <a:pt x="106" y="1945"/>
                  </a:lnTo>
                  <a:lnTo>
                    <a:pt x="5623" y="409"/>
                  </a:lnTo>
                  <a:lnTo>
                    <a:pt x="5623" y="204"/>
                  </a:lnTo>
                  <a:cubicBezTo>
                    <a:pt x="5623" y="204"/>
                    <a:pt x="5517" y="106"/>
                    <a:pt x="5517" y="0"/>
                  </a:cubicBez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 name="Google Shape;105;p2"/>
            <p:cNvGrpSpPr/>
            <p:nvPr/>
          </p:nvGrpSpPr>
          <p:grpSpPr>
            <a:xfrm>
              <a:off x="2268800" y="3907175"/>
              <a:ext cx="155725" cy="143150"/>
              <a:chOff x="2268800" y="3907175"/>
              <a:chExt cx="155725" cy="143150"/>
            </a:xfrm>
          </p:grpSpPr>
          <p:sp>
            <p:nvSpPr>
              <p:cNvPr id="106" name="Google Shape;106;p2"/>
              <p:cNvSpPr/>
              <p:nvPr/>
            </p:nvSpPr>
            <p:spPr>
              <a:xfrm>
                <a:off x="2268800" y="3907175"/>
                <a:ext cx="155725" cy="143150"/>
              </a:xfrm>
              <a:custGeom>
                <a:avLst/>
                <a:gdLst/>
                <a:ahLst/>
                <a:cxnLst/>
                <a:rect l="l" t="t" r="r" b="b"/>
                <a:pathLst>
                  <a:path w="6229" h="5726" extrusionOk="0">
                    <a:moveTo>
                      <a:pt x="3066" y="1"/>
                    </a:moveTo>
                    <a:cubicBezTo>
                      <a:pt x="2359" y="1"/>
                      <a:pt x="1658" y="258"/>
                      <a:pt x="1120" y="792"/>
                    </a:cubicBezTo>
                    <a:cubicBezTo>
                      <a:pt x="0" y="1920"/>
                      <a:pt x="0" y="3759"/>
                      <a:pt x="1022" y="4879"/>
                    </a:cubicBezTo>
                    <a:cubicBezTo>
                      <a:pt x="1582" y="5443"/>
                      <a:pt x="2321" y="5725"/>
                      <a:pt x="3062" y="5725"/>
                    </a:cubicBezTo>
                    <a:cubicBezTo>
                      <a:pt x="3803" y="5725"/>
                      <a:pt x="4545" y="5443"/>
                      <a:pt x="5109" y="4879"/>
                    </a:cubicBezTo>
                    <a:cubicBezTo>
                      <a:pt x="6228" y="3857"/>
                      <a:pt x="6228" y="2018"/>
                      <a:pt x="5207" y="899"/>
                    </a:cubicBezTo>
                    <a:cubicBezTo>
                      <a:pt x="4621" y="309"/>
                      <a:pt x="3840" y="1"/>
                      <a:pt x="3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317225" y="3909200"/>
                <a:ext cx="107300" cy="140400"/>
              </a:xfrm>
              <a:custGeom>
                <a:avLst/>
                <a:gdLst/>
                <a:ahLst/>
                <a:cxnLst/>
                <a:rect l="l" t="t" r="r" b="b"/>
                <a:pathLst>
                  <a:path w="4292" h="5616" extrusionOk="0">
                    <a:moveTo>
                      <a:pt x="1741" y="0"/>
                    </a:moveTo>
                    <a:cubicBezTo>
                      <a:pt x="2044" y="98"/>
                      <a:pt x="2354" y="303"/>
                      <a:pt x="2657" y="613"/>
                    </a:cubicBezTo>
                    <a:cubicBezTo>
                      <a:pt x="3678" y="1733"/>
                      <a:pt x="3678" y="3572"/>
                      <a:pt x="2559" y="4700"/>
                    </a:cubicBezTo>
                    <a:cubicBezTo>
                      <a:pt x="1990" y="5184"/>
                      <a:pt x="1300" y="5475"/>
                      <a:pt x="580" y="5475"/>
                    </a:cubicBezTo>
                    <a:cubicBezTo>
                      <a:pt x="388" y="5475"/>
                      <a:pt x="194" y="5454"/>
                      <a:pt x="0" y="5411"/>
                    </a:cubicBezTo>
                    <a:lnTo>
                      <a:pt x="0" y="5411"/>
                    </a:lnTo>
                    <a:cubicBezTo>
                      <a:pt x="341" y="5547"/>
                      <a:pt x="704" y="5616"/>
                      <a:pt x="1071" y="5616"/>
                    </a:cubicBezTo>
                    <a:cubicBezTo>
                      <a:pt x="1806" y="5616"/>
                      <a:pt x="2556" y="5343"/>
                      <a:pt x="3172" y="4798"/>
                    </a:cubicBezTo>
                    <a:cubicBezTo>
                      <a:pt x="4291" y="3776"/>
                      <a:pt x="4291" y="1937"/>
                      <a:pt x="3270" y="818"/>
                    </a:cubicBezTo>
                    <a:cubicBezTo>
                      <a:pt x="2763" y="303"/>
                      <a:pt x="2248" y="98"/>
                      <a:pt x="1741" y="0"/>
                    </a:cubicBez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294325" y="3929625"/>
                <a:ext cx="109750" cy="104650"/>
              </a:xfrm>
              <a:custGeom>
                <a:avLst/>
                <a:gdLst/>
                <a:ahLst/>
                <a:cxnLst/>
                <a:rect l="l" t="t" r="r" b="b"/>
                <a:pathLst>
                  <a:path w="4390" h="4186" extrusionOk="0">
                    <a:moveTo>
                      <a:pt x="4186" y="1"/>
                    </a:moveTo>
                    <a:lnTo>
                      <a:pt x="1" y="3981"/>
                    </a:lnTo>
                    <a:lnTo>
                      <a:pt x="99" y="3981"/>
                    </a:lnTo>
                    <a:cubicBezTo>
                      <a:pt x="205" y="4087"/>
                      <a:pt x="205" y="4186"/>
                      <a:pt x="303" y="4186"/>
                    </a:cubicBezTo>
                    <a:lnTo>
                      <a:pt x="4390" y="303"/>
                    </a:lnTo>
                    <a:cubicBezTo>
                      <a:pt x="4292" y="205"/>
                      <a:pt x="4292" y="99"/>
                      <a:pt x="4186" y="99"/>
                    </a:cubicBezTo>
                    <a:lnTo>
                      <a:pt x="4186" y="1"/>
                    </a:ln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291675" y="3926975"/>
                <a:ext cx="109950" cy="104850"/>
              </a:xfrm>
              <a:custGeom>
                <a:avLst/>
                <a:gdLst/>
                <a:ahLst/>
                <a:cxnLst/>
                <a:rect l="l" t="t" r="r" b="b"/>
                <a:pathLst>
                  <a:path w="4398" h="4194" extrusionOk="0">
                    <a:moveTo>
                      <a:pt x="4087" y="0"/>
                    </a:moveTo>
                    <a:lnTo>
                      <a:pt x="1" y="3883"/>
                    </a:lnTo>
                    <a:cubicBezTo>
                      <a:pt x="1" y="3989"/>
                      <a:pt x="107" y="3989"/>
                      <a:pt x="107" y="4087"/>
                    </a:cubicBezTo>
                    <a:cubicBezTo>
                      <a:pt x="205" y="4087"/>
                      <a:pt x="205" y="4193"/>
                      <a:pt x="311" y="4193"/>
                    </a:cubicBezTo>
                    <a:lnTo>
                      <a:pt x="4398" y="205"/>
                    </a:lnTo>
                    <a:cubicBezTo>
                      <a:pt x="4292" y="205"/>
                      <a:pt x="4292" y="107"/>
                      <a:pt x="4292" y="107"/>
                    </a:cubicBezTo>
                    <a:cubicBezTo>
                      <a:pt x="4194" y="0"/>
                      <a:pt x="4194" y="0"/>
                      <a:pt x="4087" y="0"/>
                    </a:cubicBez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 name="Google Shape;110;p2"/>
            <p:cNvSpPr/>
            <p:nvPr/>
          </p:nvSpPr>
          <p:spPr>
            <a:xfrm>
              <a:off x="1584275" y="3575875"/>
              <a:ext cx="163500" cy="142975"/>
            </a:xfrm>
            <a:custGeom>
              <a:avLst/>
              <a:gdLst/>
              <a:ahLst/>
              <a:cxnLst/>
              <a:rect l="l" t="t" r="r" b="b"/>
              <a:pathLst>
                <a:path w="6540" h="5719" extrusionOk="0">
                  <a:moveTo>
                    <a:pt x="3250" y="0"/>
                  </a:moveTo>
                  <a:cubicBezTo>
                    <a:pt x="2177" y="0"/>
                    <a:pt x="1152" y="551"/>
                    <a:pt x="711" y="1580"/>
                  </a:cubicBezTo>
                  <a:cubicBezTo>
                    <a:pt x="0" y="3010"/>
                    <a:pt x="507" y="4751"/>
                    <a:pt x="1937" y="5462"/>
                  </a:cubicBezTo>
                  <a:cubicBezTo>
                    <a:pt x="2339" y="5634"/>
                    <a:pt x="2765" y="5718"/>
                    <a:pt x="3185" y="5718"/>
                  </a:cubicBezTo>
                  <a:cubicBezTo>
                    <a:pt x="4264" y="5718"/>
                    <a:pt x="5308" y="5167"/>
                    <a:pt x="5820" y="4138"/>
                  </a:cubicBezTo>
                  <a:cubicBezTo>
                    <a:pt x="6539" y="2708"/>
                    <a:pt x="5926" y="967"/>
                    <a:pt x="4496" y="256"/>
                  </a:cubicBezTo>
                  <a:cubicBezTo>
                    <a:pt x="4094" y="84"/>
                    <a:pt x="3668" y="0"/>
                    <a:pt x="3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591825" y="3635800"/>
              <a:ext cx="145725" cy="83050"/>
            </a:xfrm>
            <a:custGeom>
              <a:avLst/>
              <a:gdLst/>
              <a:ahLst/>
              <a:cxnLst/>
              <a:rect l="l" t="t" r="r" b="b"/>
              <a:pathLst>
                <a:path w="5829" h="3322" extrusionOk="0">
                  <a:moveTo>
                    <a:pt x="5722" y="0"/>
                  </a:moveTo>
                  <a:cubicBezTo>
                    <a:pt x="5722" y="409"/>
                    <a:pt x="5624" y="720"/>
                    <a:pt x="5420" y="1128"/>
                  </a:cubicBezTo>
                  <a:cubicBezTo>
                    <a:pt x="4992" y="2125"/>
                    <a:pt x="4017" y="2673"/>
                    <a:pt x="2981" y="2673"/>
                  </a:cubicBezTo>
                  <a:cubicBezTo>
                    <a:pt x="2531" y="2673"/>
                    <a:pt x="2069" y="2570"/>
                    <a:pt x="1635" y="2354"/>
                  </a:cubicBezTo>
                  <a:cubicBezTo>
                    <a:pt x="818" y="1946"/>
                    <a:pt x="205" y="1226"/>
                    <a:pt x="107" y="311"/>
                  </a:cubicBezTo>
                  <a:lnTo>
                    <a:pt x="107" y="311"/>
                  </a:lnTo>
                  <a:cubicBezTo>
                    <a:pt x="1" y="1431"/>
                    <a:pt x="614" y="2559"/>
                    <a:pt x="1635" y="3065"/>
                  </a:cubicBezTo>
                  <a:cubicBezTo>
                    <a:pt x="2037" y="3237"/>
                    <a:pt x="2463" y="3321"/>
                    <a:pt x="2883" y="3321"/>
                  </a:cubicBezTo>
                  <a:cubicBezTo>
                    <a:pt x="3962" y="3321"/>
                    <a:pt x="5006" y="2770"/>
                    <a:pt x="5518" y="1741"/>
                  </a:cubicBezTo>
                  <a:cubicBezTo>
                    <a:pt x="5722" y="1128"/>
                    <a:pt x="5828" y="613"/>
                    <a:pt x="5722" y="0"/>
                  </a:cubicBez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96950" y="3615375"/>
              <a:ext cx="132825" cy="71525"/>
            </a:xfrm>
            <a:custGeom>
              <a:avLst/>
              <a:gdLst/>
              <a:ahLst/>
              <a:cxnLst/>
              <a:rect l="l" t="t" r="r" b="b"/>
              <a:pathLst>
                <a:path w="5313" h="2861" extrusionOk="0">
                  <a:moveTo>
                    <a:pt x="204" y="0"/>
                  </a:moveTo>
                  <a:lnTo>
                    <a:pt x="106" y="106"/>
                  </a:lnTo>
                  <a:cubicBezTo>
                    <a:pt x="106" y="204"/>
                    <a:pt x="0" y="311"/>
                    <a:pt x="0" y="409"/>
                  </a:cubicBezTo>
                  <a:lnTo>
                    <a:pt x="5108" y="2861"/>
                  </a:lnTo>
                  <a:cubicBezTo>
                    <a:pt x="5108" y="2763"/>
                    <a:pt x="5215" y="2763"/>
                    <a:pt x="5215" y="2656"/>
                  </a:cubicBezTo>
                  <a:cubicBezTo>
                    <a:pt x="5215" y="2558"/>
                    <a:pt x="5313" y="2558"/>
                    <a:pt x="5313" y="2558"/>
                  </a:cubicBezTo>
                  <a:lnTo>
                    <a:pt x="204" y="0"/>
                  </a:lnTo>
                  <a:close/>
                </a:path>
              </a:pathLst>
            </a:custGeom>
            <a:solidFill>
              <a:srgbClr val="F0F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99600" y="3612900"/>
              <a:ext cx="132850" cy="68900"/>
            </a:xfrm>
            <a:custGeom>
              <a:avLst/>
              <a:gdLst/>
              <a:ahLst/>
              <a:cxnLst/>
              <a:rect l="l" t="t" r="r" b="b"/>
              <a:pathLst>
                <a:path w="5314" h="2756" extrusionOk="0">
                  <a:moveTo>
                    <a:pt x="98" y="1"/>
                  </a:moveTo>
                  <a:lnTo>
                    <a:pt x="98" y="99"/>
                  </a:lnTo>
                  <a:cubicBezTo>
                    <a:pt x="0" y="205"/>
                    <a:pt x="0" y="205"/>
                    <a:pt x="0" y="303"/>
                  </a:cubicBezTo>
                  <a:lnTo>
                    <a:pt x="5109" y="2755"/>
                  </a:lnTo>
                  <a:lnTo>
                    <a:pt x="5207" y="2657"/>
                  </a:lnTo>
                  <a:cubicBezTo>
                    <a:pt x="5207" y="2551"/>
                    <a:pt x="5207" y="2551"/>
                    <a:pt x="5313" y="2453"/>
                  </a:cubicBezTo>
                  <a:lnTo>
                    <a:pt x="98"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1"/>
        <p:cNvGrpSpPr/>
        <p:nvPr/>
      </p:nvGrpSpPr>
      <p:grpSpPr>
        <a:xfrm>
          <a:off x="0" y="0"/>
          <a:ext cx="0" cy="0"/>
          <a:chOff x="0" y="0"/>
          <a:chExt cx="0" cy="0"/>
        </a:xfrm>
      </p:grpSpPr>
      <p:sp>
        <p:nvSpPr>
          <p:cNvPr id="592" name="Google Shape;592;p11"/>
          <p:cNvSpPr/>
          <p:nvPr/>
        </p:nvSpPr>
        <p:spPr>
          <a:xfrm rot="10800000" flipH="1">
            <a:off x="6520050" y="0"/>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txBox="1">
            <a:spLocks noGrp="1"/>
          </p:cNvSpPr>
          <p:nvPr>
            <p:ph type="title" hasCustomPrompt="1"/>
          </p:nvPr>
        </p:nvSpPr>
        <p:spPr>
          <a:xfrm>
            <a:off x="713225" y="1696675"/>
            <a:ext cx="7717800" cy="1151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7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94" name="Google Shape;594;p11"/>
          <p:cNvSpPr txBox="1">
            <a:spLocks noGrp="1"/>
          </p:cNvSpPr>
          <p:nvPr>
            <p:ph type="body" idx="1"/>
          </p:nvPr>
        </p:nvSpPr>
        <p:spPr>
          <a:xfrm>
            <a:off x="762000" y="2685500"/>
            <a:ext cx="7668900" cy="581700"/>
          </a:xfrm>
          <a:prstGeom prst="rect">
            <a:avLst/>
          </a:prstGeom>
        </p:spPr>
        <p:txBody>
          <a:bodyPr spcFirstLastPara="1" wrap="square" lIns="91425" tIns="91425" rIns="91425" bIns="91425" anchor="t" anchorCtr="0">
            <a:noAutofit/>
          </a:bodyPr>
          <a:lstStyle>
            <a:lvl1pPr marL="457200" lvl="0" indent="-342900" algn="ctr" rtl="0">
              <a:lnSpc>
                <a:spcPct val="100000"/>
              </a:lnSpc>
              <a:spcBef>
                <a:spcPts val="0"/>
              </a:spcBef>
              <a:spcAft>
                <a:spcPts val="0"/>
              </a:spcAft>
              <a:buSzPts val="1800"/>
              <a:buChar char="●"/>
              <a:defRPr/>
            </a:lvl1pPr>
            <a:lvl2pPr marL="914400" lvl="1" indent="-317500" algn="ctr" rtl="0">
              <a:spcBef>
                <a:spcPts val="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grpSp>
        <p:nvGrpSpPr>
          <p:cNvPr id="595" name="Google Shape;595;p11"/>
          <p:cNvGrpSpPr/>
          <p:nvPr/>
        </p:nvGrpSpPr>
        <p:grpSpPr>
          <a:xfrm>
            <a:off x="8012063" y="168438"/>
            <a:ext cx="837425" cy="742113"/>
            <a:chOff x="6215925" y="6858088"/>
            <a:chExt cx="837425" cy="742113"/>
          </a:xfrm>
        </p:grpSpPr>
        <p:sp>
          <p:nvSpPr>
            <p:cNvPr id="596" name="Google Shape;596;p11"/>
            <p:cNvSpPr/>
            <p:nvPr/>
          </p:nvSpPr>
          <p:spPr>
            <a:xfrm>
              <a:off x="6215925" y="7421400"/>
              <a:ext cx="201900" cy="178800"/>
            </a:xfrm>
            <a:custGeom>
              <a:avLst/>
              <a:gdLst/>
              <a:ahLst/>
              <a:cxnLst/>
              <a:rect l="l" t="t" r="r" b="b"/>
              <a:pathLst>
                <a:path w="8076" h="7152" extrusionOk="0">
                  <a:moveTo>
                    <a:pt x="7561" y="0"/>
                  </a:moveTo>
                  <a:lnTo>
                    <a:pt x="0" y="6637"/>
                  </a:lnTo>
                  <a:lnTo>
                    <a:pt x="515" y="7152"/>
                  </a:lnTo>
                  <a:lnTo>
                    <a:pt x="8076" y="507"/>
                  </a:lnTo>
                  <a:lnTo>
                    <a:pt x="7561" y="0"/>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6401775" y="7430925"/>
              <a:ext cx="25575" cy="22900"/>
            </a:xfrm>
            <a:custGeom>
              <a:avLst/>
              <a:gdLst/>
              <a:ahLst/>
              <a:cxnLst/>
              <a:rect l="l" t="t" r="r" b="b"/>
              <a:pathLst>
                <a:path w="1023" h="916" extrusionOk="0">
                  <a:moveTo>
                    <a:pt x="508" y="0"/>
                  </a:moveTo>
                  <a:lnTo>
                    <a:pt x="1" y="507"/>
                  </a:lnTo>
                  <a:lnTo>
                    <a:pt x="508" y="915"/>
                  </a:lnTo>
                  <a:lnTo>
                    <a:pt x="1023" y="507"/>
                  </a:lnTo>
                  <a:lnTo>
                    <a:pt x="508" y="0"/>
                  </a:lnTo>
                  <a:close/>
                </a:path>
              </a:pathLst>
            </a:custGeom>
            <a:solidFill>
              <a:srgbClr val="C1C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 name="Google Shape;598;p11"/>
            <p:cNvGrpSpPr/>
            <p:nvPr/>
          </p:nvGrpSpPr>
          <p:grpSpPr>
            <a:xfrm>
              <a:off x="6361025" y="6858088"/>
              <a:ext cx="692325" cy="623250"/>
              <a:chOff x="6361025" y="6858088"/>
              <a:chExt cx="692325" cy="623250"/>
            </a:xfrm>
          </p:grpSpPr>
          <p:sp>
            <p:nvSpPr>
              <p:cNvPr id="599" name="Google Shape;599;p11"/>
              <p:cNvSpPr/>
              <p:nvPr/>
            </p:nvSpPr>
            <p:spPr>
              <a:xfrm>
                <a:off x="6361025" y="7011338"/>
                <a:ext cx="510875" cy="470000"/>
              </a:xfrm>
              <a:custGeom>
                <a:avLst/>
                <a:gdLst/>
                <a:ahLst/>
                <a:cxnLst/>
                <a:rect l="l" t="t" r="r" b="b"/>
                <a:pathLst>
                  <a:path w="20435" h="18800" extrusionOk="0">
                    <a:moveTo>
                      <a:pt x="15228" y="0"/>
                    </a:moveTo>
                    <a:lnTo>
                      <a:pt x="1946" y="11647"/>
                    </a:lnTo>
                    <a:lnTo>
                      <a:pt x="1129" y="15530"/>
                    </a:lnTo>
                    <a:lnTo>
                      <a:pt x="107" y="16445"/>
                    </a:lnTo>
                    <a:cubicBezTo>
                      <a:pt x="107" y="16445"/>
                      <a:pt x="1" y="17164"/>
                      <a:pt x="720" y="17982"/>
                    </a:cubicBezTo>
                    <a:cubicBezTo>
                      <a:pt x="1431" y="18799"/>
                      <a:pt x="2150" y="18799"/>
                      <a:pt x="2150" y="18799"/>
                    </a:cubicBezTo>
                    <a:lnTo>
                      <a:pt x="3172" y="17875"/>
                    </a:lnTo>
                    <a:lnTo>
                      <a:pt x="7152" y="17573"/>
                    </a:lnTo>
                    <a:lnTo>
                      <a:pt x="20434" y="5926"/>
                    </a:lnTo>
                    <a:lnTo>
                      <a:pt x="15228" y="0"/>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6795250" y="6896288"/>
                <a:ext cx="217225" cy="207025"/>
              </a:xfrm>
              <a:custGeom>
                <a:avLst/>
                <a:gdLst/>
                <a:ahLst/>
                <a:cxnLst/>
                <a:rect l="l" t="t" r="r" b="b"/>
                <a:pathLst>
                  <a:path w="8689" h="8281" extrusionOk="0">
                    <a:moveTo>
                      <a:pt x="6539" y="1"/>
                    </a:moveTo>
                    <a:lnTo>
                      <a:pt x="0" y="5828"/>
                    </a:lnTo>
                    <a:lnTo>
                      <a:pt x="2150" y="8280"/>
                    </a:lnTo>
                    <a:lnTo>
                      <a:pt x="8688" y="2453"/>
                    </a:lnTo>
                    <a:lnTo>
                      <a:pt x="6539" y="1"/>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6795250" y="7018888"/>
                <a:ext cx="79300" cy="84425"/>
              </a:xfrm>
              <a:custGeom>
                <a:avLst/>
                <a:gdLst/>
                <a:ahLst/>
                <a:cxnLst/>
                <a:rect l="l" t="t" r="r" b="b"/>
                <a:pathLst>
                  <a:path w="3172" h="3377" extrusionOk="0">
                    <a:moveTo>
                      <a:pt x="1022" y="1"/>
                    </a:moveTo>
                    <a:lnTo>
                      <a:pt x="0" y="924"/>
                    </a:lnTo>
                    <a:lnTo>
                      <a:pt x="2150" y="3376"/>
                    </a:lnTo>
                    <a:lnTo>
                      <a:pt x="3171" y="2453"/>
                    </a:lnTo>
                    <a:lnTo>
                      <a:pt x="1022" y="1"/>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6946050" y="6858088"/>
                <a:ext cx="107300" cy="114850"/>
              </a:xfrm>
              <a:custGeom>
                <a:avLst/>
                <a:gdLst/>
                <a:ahLst/>
                <a:cxnLst/>
                <a:rect l="l" t="t" r="r" b="b"/>
                <a:pathLst>
                  <a:path w="4292" h="4594" extrusionOk="0">
                    <a:moveTo>
                      <a:pt x="1120" y="0"/>
                    </a:moveTo>
                    <a:lnTo>
                      <a:pt x="0" y="1022"/>
                    </a:lnTo>
                    <a:lnTo>
                      <a:pt x="3163" y="4594"/>
                    </a:lnTo>
                    <a:lnTo>
                      <a:pt x="4291" y="3678"/>
                    </a:lnTo>
                    <a:lnTo>
                      <a:pt x="1120"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6721275" y="6990888"/>
                <a:ext cx="176150" cy="189050"/>
              </a:xfrm>
              <a:custGeom>
                <a:avLst/>
                <a:gdLst/>
                <a:ahLst/>
                <a:cxnLst/>
                <a:rect l="l" t="t" r="r" b="b"/>
                <a:pathLst>
                  <a:path w="7046" h="7562" extrusionOk="0">
                    <a:moveTo>
                      <a:pt x="1733" y="1"/>
                    </a:moveTo>
                    <a:lnTo>
                      <a:pt x="0" y="1529"/>
                    </a:lnTo>
                    <a:lnTo>
                      <a:pt x="5313" y="7561"/>
                    </a:lnTo>
                    <a:lnTo>
                      <a:pt x="7046" y="6025"/>
                    </a:lnTo>
                    <a:lnTo>
                      <a:pt x="1733"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6739050" y="7149263"/>
                <a:ext cx="69100" cy="74000"/>
              </a:xfrm>
              <a:custGeom>
                <a:avLst/>
                <a:gdLst/>
                <a:ahLst/>
                <a:cxnLst/>
                <a:rect l="l" t="t" r="r" b="b"/>
                <a:pathLst>
                  <a:path w="2764" h="2960" extrusionOk="0">
                    <a:moveTo>
                      <a:pt x="409" y="0"/>
                    </a:moveTo>
                    <a:lnTo>
                      <a:pt x="0" y="303"/>
                    </a:lnTo>
                    <a:lnTo>
                      <a:pt x="2354" y="2959"/>
                    </a:lnTo>
                    <a:lnTo>
                      <a:pt x="2763" y="2657"/>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6690625" y="7192588"/>
                <a:ext cx="66425" cy="74200"/>
              </a:xfrm>
              <a:custGeom>
                <a:avLst/>
                <a:gdLst/>
                <a:ahLst/>
                <a:cxnLst/>
                <a:rect l="l" t="t" r="r" b="b"/>
                <a:pathLst>
                  <a:path w="2657" h="2968" extrusionOk="0">
                    <a:moveTo>
                      <a:pt x="409" y="0"/>
                    </a:moveTo>
                    <a:lnTo>
                      <a:pt x="0" y="311"/>
                    </a:lnTo>
                    <a:lnTo>
                      <a:pt x="2346" y="2967"/>
                    </a:lnTo>
                    <a:lnTo>
                      <a:pt x="2657"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6642000" y="7236113"/>
                <a:ext cx="66425" cy="73975"/>
              </a:xfrm>
              <a:custGeom>
                <a:avLst/>
                <a:gdLst/>
                <a:ahLst/>
                <a:cxnLst/>
                <a:rect l="l" t="t" r="r" b="b"/>
                <a:pathLst>
                  <a:path w="2657" h="2959" extrusionOk="0">
                    <a:moveTo>
                      <a:pt x="409" y="0"/>
                    </a:moveTo>
                    <a:lnTo>
                      <a:pt x="0" y="302"/>
                    </a:lnTo>
                    <a:lnTo>
                      <a:pt x="2248" y="2959"/>
                    </a:lnTo>
                    <a:lnTo>
                      <a:pt x="2656"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6384125" y="7207913"/>
                <a:ext cx="268100" cy="252975"/>
              </a:xfrm>
              <a:custGeom>
                <a:avLst/>
                <a:gdLst/>
                <a:ahLst/>
                <a:cxnLst/>
                <a:rect l="l" t="t" r="r" b="b"/>
                <a:pathLst>
                  <a:path w="10724" h="10119" extrusionOk="0">
                    <a:moveTo>
                      <a:pt x="6539" y="0"/>
                    </a:moveTo>
                    <a:lnTo>
                      <a:pt x="2142" y="3882"/>
                    </a:lnTo>
                    <a:lnTo>
                      <a:pt x="1226" y="7765"/>
                    </a:lnTo>
                    <a:lnTo>
                      <a:pt x="0" y="8688"/>
                    </a:lnTo>
                    <a:cubicBezTo>
                      <a:pt x="0" y="8688"/>
                      <a:pt x="0" y="9195"/>
                      <a:pt x="409" y="9604"/>
                    </a:cubicBezTo>
                    <a:cubicBezTo>
                      <a:pt x="818" y="10119"/>
                      <a:pt x="1226" y="10119"/>
                      <a:pt x="1226" y="10119"/>
                    </a:cubicBezTo>
                    <a:lnTo>
                      <a:pt x="2346" y="8991"/>
                    </a:lnTo>
                    <a:lnTo>
                      <a:pt x="6228" y="8688"/>
                    </a:lnTo>
                    <a:lnTo>
                      <a:pt x="10724" y="4700"/>
                    </a:lnTo>
                    <a:lnTo>
                      <a:pt x="6539"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6384125" y="7312738"/>
                <a:ext cx="268100" cy="148150"/>
              </a:xfrm>
              <a:custGeom>
                <a:avLst/>
                <a:gdLst/>
                <a:ahLst/>
                <a:cxnLst/>
                <a:rect l="l" t="t" r="r" b="b"/>
                <a:pathLst>
                  <a:path w="10724" h="5926" extrusionOk="0">
                    <a:moveTo>
                      <a:pt x="10217" y="0"/>
                    </a:moveTo>
                    <a:lnTo>
                      <a:pt x="6228" y="3572"/>
                    </a:lnTo>
                    <a:lnTo>
                      <a:pt x="2346" y="3882"/>
                    </a:lnTo>
                    <a:lnTo>
                      <a:pt x="1226" y="5002"/>
                    </a:lnTo>
                    <a:cubicBezTo>
                      <a:pt x="1226" y="5002"/>
                      <a:pt x="818" y="5002"/>
                      <a:pt x="409" y="4495"/>
                    </a:cubicBezTo>
                    <a:cubicBezTo>
                      <a:pt x="303" y="4495"/>
                      <a:pt x="303" y="4389"/>
                      <a:pt x="205" y="4389"/>
                    </a:cubicBezTo>
                    <a:lnTo>
                      <a:pt x="0" y="4495"/>
                    </a:lnTo>
                    <a:cubicBezTo>
                      <a:pt x="0" y="4495"/>
                      <a:pt x="0" y="5002"/>
                      <a:pt x="409" y="5411"/>
                    </a:cubicBezTo>
                    <a:cubicBezTo>
                      <a:pt x="818" y="5926"/>
                      <a:pt x="1226" y="5926"/>
                      <a:pt x="1226" y="5926"/>
                    </a:cubicBezTo>
                    <a:lnTo>
                      <a:pt x="2346" y="4798"/>
                    </a:lnTo>
                    <a:lnTo>
                      <a:pt x="6228" y="4495"/>
                    </a:lnTo>
                    <a:lnTo>
                      <a:pt x="10724" y="507"/>
                    </a:lnTo>
                    <a:lnTo>
                      <a:pt x="10217"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9" name="Google Shape;609;p11"/>
          <p:cNvSpPr/>
          <p:nvPr/>
        </p:nvSpPr>
        <p:spPr>
          <a:xfrm>
            <a:off x="7422798" y="64342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7553111" y="35774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7711935" y="129215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7951928" y="69251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flipH="1">
            <a:off x="345790" y="8754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flipH="1">
            <a:off x="1724281" y="857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flipH="1">
            <a:off x="176597" y="12984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flipH="1">
            <a:off x="638297" y="6004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flipH="1">
            <a:off x="737053" y="1844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flipH="1">
            <a:off x="2387120" y="2938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8650205" y="46451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7285517" y="38554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9020278" y="50682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8558513" y="43701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8459823" y="39541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6805997" y="40635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flipH="1">
            <a:off x="0" y="3186075"/>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flipH="1">
            <a:off x="1090248" y="347174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flipH="1">
            <a:off x="1160751" y="318606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flipH="1">
            <a:off x="1002250" y="412047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flipH="1">
            <a:off x="761998" y="352084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 name="Google Shape;630;p11"/>
          <p:cNvGrpSpPr/>
          <p:nvPr/>
        </p:nvGrpSpPr>
        <p:grpSpPr>
          <a:xfrm>
            <a:off x="819000" y="4119838"/>
            <a:ext cx="985925" cy="744150"/>
            <a:chOff x="1666700" y="5967688"/>
            <a:chExt cx="985925" cy="744150"/>
          </a:xfrm>
        </p:grpSpPr>
        <p:sp>
          <p:nvSpPr>
            <p:cNvPr id="631" name="Google Shape;631;p11"/>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1"/>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1"/>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1"/>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1"/>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1"/>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1"/>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1"/>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1"/>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1"/>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1"/>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1"/>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1"/>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1"/>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1"/>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1"/>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1"/>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1"/>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1"/>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1"/>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1"/>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1"/>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1"/>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1"/>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1"/>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1"/>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1"/>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1"/>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1"/>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1"/>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1"/>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1"/>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1"/>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1"/>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1"/>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1"/>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1"/>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1"/>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1"/>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1"/>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1"/>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1"/>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1"/>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1"/>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1"/>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1"/>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1"/>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1"/>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1"/>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1"/>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1"/>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2"/>
        </a:solidFill>
        <a:effectLst/>
      </p:bgPr>
    </p:bg>
    <p:spTree>
      <p:nvGrpSpPr>
        <p:cNvPr id="1" name="Shape 68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683"/>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684"/>
        <p:cNvGrpSpPr/>
        <p:nvPr/>
      </p:nvGrpSpPr>
      <p:grpSpPr>
        <a:xfrm>
          <a:off x="0" y="0"/>
          <a:ext cx="0" cy="0"/>
          <a:chOff x="0" y="0"/>
          <a:chExt cx="0" cy="0"/>
        </a:xfrm>
      </p:grpSpPr>
      <p:sp>
        <p:nvSpPr>
          <p:cNvPr id="685" name="Google Shape;685;p14"/>
          <p:cNvSpPr/>
          <p:nvPr/>
        </p:nvSpPr>
        <p:spPr>
          <a:xfrm>
            <a:off x="7915700" y="3334300"/>
            <a:ext cx="1228300" cy="1809200"/>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7" name="Google Shape;687;p14"/>
          <p:cNvSpPr/>
          <p:nvPr/>
        </p:nvSpPr>
        <p:spPr>
          <a:xfrm rot="10800000">
            <a:off x="-9537" y="-7300"/>
            <a:ext cx="2222725" cy="1383500"/>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4"/>
          <p:cNvSpPr/>
          <p:nvPr/>
        </p:nvSpPr>
        <p:spPr>
          <a:xfrm>
            <a:off x="7823198" y="472987"/>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4"/>
          <p:cNvSpPr/>
          <p:nvPr/>
        </p:nvSpPr>
        <p:spPr>
          <a:xfrm>
            <a:off x="7953511" y="187306"/>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4"/>
          <p:cNvSpPr/>
          <p:nvPr/>
        </p:nvSpPr>
        <p:spPr>
          <a:xfrm>
            <a:off x="8112335" y="1121714"/>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4"/>
          <p:cNvSpPr/>
          <p:nvPr/>
        </p:nvSpPr>
        <p:spPr>
          <a:xfrm>
            <a:off x="8352328" y="522082"/>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 name="Google Shape;692;p14"/>
          <p:cNvGrpSpPr/>
          <p:nvPr/>
        </p:nvGrpSpPr>
        <p:grpSpPr>
          <a:xfrm>
            <a:off x="188950" y="4381475"/>
            <a:ext cx="480225" cy="615300"/>
            <a:chOff x="912850" y="4743425"/>
            <a:chExt cx="480225" cy="615300"/>
          </a:xfrm>
        </p:grpSpPr>
        <p:sp>
          <p:nvSpPr>
            <p:cNvPr id="693" name="Google Shape;693;p14"/>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4"/>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4"/>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4"/>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4"/>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4"/>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4"/>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4"/>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4"/>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4"/>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4"/>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4"/>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4"/>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4"/>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4"/>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4"/>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4"/>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4"/>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4"/>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4"/>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 name="Google Shape;713;p14"/>
          <p:cNvSpPr txBox="1">
            <a:spLocks noGrp="1"/>
          </p:cNvSpPr>
          <p:nvPr>
            <p:ph type="subTitle" idx="1"/>
          </p:nvPr>
        </p:nvSpPr>
        <p:spPr>
          <a:xfrm>
            <a:off x="724560" y="3642656"/>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14" name="Google Shape;714;p14"/>
          <p:cNvSpPr txBox="1">
            <a:spLocks noGrp="1"/>
          </p:cNvSpPr>
          <p:nvPr>
            <p:ph type="subTitle" idx="2"/>
          </p:nvPr>
        </p:nvSpPr>
        <p:spPr>
          <a:xfrm>
            <a:off x="724560" y="4027495"/>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15" name="Google Shape;715;p14"/>
          <p:cNvSpPr txBox="1">
            <a:spLocks noGrp="1"/>
          </p:cNvSpPr>
          <p:nvPr>
            <p:ph type="subTitle" idx="3"/>
          </p:nvPr>
        </p:nvSpPr>
        <p:spPr>
          <a:xfrm>
            <a:off x="3527025" y="3642656"/>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algn="ctr" rtl="0">
              <a:spcBef>
                <a:spcPts val="160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716" name="Google Shape;716;p14"/>
          <p:cNvSpPr txBox="1">
            <a:spLocks noGrp="1"/>
          </p:cNvSpPr>
          <p:nvPr>
            <p:ph type="subTitle" idx="4"/>
          </p:nvPr>
        </p:nvSpPr>
        <p:spPr>
          <a:xfrm>
            <a:off x="3527025" y="4027495"/>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17" name="Google Shape;717;p14"/>
          <p:cNvSpPr txBox="1">
            <a:spLocks noGrp="1"/>
          </p:cNvSpPr>
          <p:nvPr>
            <p:ph type="subTitle" idx="5"/>
          </p:nvPr>
        </p:nvSpPr>
        <p:spPr>
          <a:xfrm>
            <a:off x="6338794" y="3642656"/>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algn="ctr" rtl="0">
              <a:spcBef>
                <a:spcPts val="160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718" name="Google Shape;718;p14"/>
          <p:cNvSpPr txBox="1">
            <a:spLocks noGrp="1"/>
          </p:cNvSpPr>
          <p:nvPr>
            <p:ph type="subTitle" idx="6"/>
          </p:nvPr>
        </p:nvSpPr>
        <p:spPr>
          <a:xfrm>
            <a:off x="6338794" y="4027495"/>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19" name="Google Shape;719;p14"/>
          <p:cNvSpPr txBox="1">
            <a:spLocks noGrp="1"/>
          </p:cNvSpPr>
          <p:nvPr>
            <p:ph type="subTitle" idx="7"/>
          </p:nvPr>
        </p:nvSpPr>
        <p:spPr>
          <a:xfrm>
            <a:off x="724560" y="1892580"/>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20" name="Google Shape;720;p14"/>
          <p:cNvSpPr txBox="1">
            <a:spLocks noGrp="1"/>
          </p:cNvSpPr>
          <p:nvPr>
            <p:ph type="subTitle" idx="8"/>
          </p:nvPr>
        </p:nvSpPr>
        <p:spPr>
          <a:xfrm>
            <a:off x="724560" y="2277419"/>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21" name="Google Shape;721;p14"/>
          <p:cNvSpPr txBox="1">
            <a:spLocks noGrp="1"/>
          </p:cNvSpPr>
          <p:nvPr>
            <p:ph type="subTitle" idx="9"/>
          </p:nvPr>
        </p:nvSpPr>
        <p:spPr>
          <a:xfrm>
            <a:off x="3527025" y="1892580"/>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algn="ctr" rtl="0">
              <a:spcBef>
                <a:spcPts val="160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722" name="Google Shape;722;p14"/>
          <p:cNvSpPr txBox="1">
            <a:spLocks noGrp="1"/>
          </p:cNvSpPr>
          <p:nvPr>
            <p:ph type="subTitle" idx="13"/>
          </p:nvPr>
        </p:nvSpPr>
        <p:spPr>
          <a:xfrm>
            <a:off x="3527025" y="2277419"/>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23" name="Google Shape;723;p14"/>
          <p:cNvSpPr txBox="1">
            <a:spLocks noGrp="1"/>
          </p:cNvSpPr>
          <p:nvPr>
            <p:ph type="subTitle" idx="14"/>
          </p:nvPr>
        </p:nvSpPr>
        <p:spPr>
          <a:xfrm>
            <a:off x="6338794" y="1892575"/>
            <a:ext cx="2094000" cy="39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a:latin typeface="Nunito ExtraBold"/>
                <a:ea typeface="Nunito ExtraBold"/>
                <a:cs typeface="Nunito ExtraBold"/>
                <a:sym typeface="Nunito ExtraBold"/>
              </a:defRPr>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724" name="Google Shape;724;p14"/>
          <p:cNvSpPr txBox="1">
            <a:spLocks noGrp="1"/>
          </p:cNvSpPr>
          <p:nvPr>
            <p:ph type="subTitle" idx="15"/>
          </p:nvPr>
        </p:nvSpPr>
        <p:spPr>
          <a:xfrm>
            <a:off x="6338794" y="2277419"/>
            <a:ext cx="2194500" cy="6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rtl="0">
              <a:spcBef>
                <a:spcPts val="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a:endParaRPr/>
          </a:p>
        </p:txBody>
      </p:sp>
      <p:sp>
        <p:nvSpPr>
          <p:cNvPr id="725" name="Google Shape;725;p14"/>
          <p:cNvSpPr txBox="1">
            <a:spLocks noGrp="1"/>
          </p:cNvSpPr>
          <p:nvPr>
            <p:ph type="title" idx="16" hasCustomPrompt="1"/>
          </p:nvPr>
        </p:nvSpPr>
        <p:spPr>
          <a:xfrm>
            <a:off x="1484760" y="1406875"/>
            <a:ext cx="5736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26" name="Google Shape;726;p14"/>
          <p:cNvSpPr txBox="1">
            <a:spLocks noGrp="1"/>
          </p:cNvSpPr>
          <p:nvPr>
            <p:ph type="title" idx="17" hasCustomPrompt="1"/>
          </p:nvPr>
        </p:nvSpPr>
        <p:spPr>
          <a:xfrm>
            <a:off x="4286025" y="1406875"/>
            <a:ext cx="576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27" name="Google Shape;727;p14"/>
          <p:cNvSpPr txBox="1">
            <a:spLocks noGrp="1"/>
          </p:cNvSpPr>
          <p:nvPr>
            <p:ph type="title" idx="18" hasCustomPrompt="1"/>
          </p:nvPr>
        </p:nvSpPr>
        <p:spPr>
          <a:xfrm>
            <a:off x="7097794" y="1406875"/>
            <a:ext cx="576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28" name="Google Shape;728;p14"/>
          <p:cNvSpPr txBox="1">
            <a:spLocks noGrp="1"/>
          </p:cNvSpPr>
          <p:nvPr>
            <p:ph type="title" idx="19" hasCustomPrompt="1"/>
          </p:nvPr>
        </p:nvSpPr>
        <p:spPr>
          <a:xfrm>
            <a:off x="1483560" y="3163491"/>
            <a:ext cx="576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29" name="Google Shape;729;p14"/>
          <p:cNvSpPr txBox="1">
            <a:spLocks noGrp="1"/>
          </p:cNvSpPr>
          <p:nvPr>
            <p:ph type="title" idx="20" hasCustomPrompt="1"/>
          </p:nvPr>
        </p:nvSpPr>
        <p:spPr>
          <a:xfrm>
            <a:off x="4286025" y="3163491"/>
            <a:ext cx="576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30" name="Google Shape;730;p14"/>
          <p:cNvSpPr txBox="1">
            <a:spLocks noGrp="1"/>
          </p:cNvSpPr>
          <p:nvPr>
            <p:ph type="title" idx="21" hasCustomPrompt="1"/>
          </p:nvPr>
        </p:nvSpPr>
        <p:spPr>
          <a:xfrm>
            <a:off x="7097794" y="3163491"/>
            <a:ext cx="576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731" name="Google Shape;731;p14"/>
          <p:cNvSpPr/>
          <p:nvPr/>
        </p:nvSpPr>
        <p:spPr>
          <a:xfrm>
            <a:off x="2483740" y="171622"/>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4"/>
          <p:cNvSpPr/>
          <p:nvPr/>
        </p:nvSpPr>
        <p:spPr>
          <a:xfrm>
            <a:off x="2113408" y="294927"/>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4"/>
          <p:cNvSpPr/>
          <p:nvPr/>
        </p:nvSpPr>
        <p:spPr>
          <a:xfrm>
            <a:off x="3040826" y="55185"/>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14"/>
          <p:cNvGrpSpPr/>
          <p:nvPr/>
        </p:nvGrpSpPr>
        <p:grpSpPr>
          <a:xfrm>
            <a:off x="8430775" y="49513"/>
            <a:ext cx="674325" cy="1173675"/>
            <a:chOff x="4266275" y="6869625"/>
            <a:chExt cx="674325" cy="1173675"/>
          </a:xfrm>
        </p:grpSpPr>
        <p:sp>
          <p:nvSpPr>
            <p:cNvPr id="735" name="Google Shape;735;p14"/>
            <p:cNvSpPr/>
            <p:nvPr/>
          </p:nvSpPr>
          <p:spPr>
            <a:xfrm>
              <a:off x="4754025" y="7408475"/>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4"/>
            <p:cNvSpPr/>
            <p:nvPr/>
          </p:nvSpPr>
          <p:spPr>
            <a:xfrm>
              <a:off x="4759125" y="7416225"/>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4774450" y="7428900"/>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4787325" y="7444225"/>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4800000" y="7457100"/>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4812875" y="7472425"/>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4825525" y="7487750"/>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4840850" y="7500425"/>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a:off x="4853725" y="7515750"/>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4866400" y="7528625"/>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4879275" y="7543950"/>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4266275" y="7482625"/>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4"/>
            <p:cNvSpPr/>
            <p:nvPr/>
          </p:nvSpPr>
          <p:spPr>
            <a:xfrm>
              <a:off x="4294275" y="7615450"/>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4"/>
            <p:cNvSpPr/>
            <p:nvPr/>
          </p:nvSpPr>
          <p:spPr>
            <a:xfrm>
              <a:off x="4736250" y="7454450"/>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4"/>
            <p:cNvSpPr/>
            <p:nvPr/>
          </p:nvSpPr>
          <p:spPr>
            <a:xfrm>
              <a:off x="4294275" y="7881100"/>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4"/>
            <p:cNvSpPr/>
            <p:nvPr/>
          </p:nvSpPr>
          <p:spPr>
            <a:xfrm>
              <a:off x="4577875" y="7543950"/>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4"/>
            <p:cNvSpPr/>
            <p:nvPr/>
          </p:nvSpPr>
          <p:spPr>
            <a:xfrm>
              <a:off x="4600775" y="7615450"/>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4"/>
            <p:cNvSpPr/>
            <p:nvPr/>
          </p:nvSpPr>
          <p:spPr>
            <a:xfrm>
              <a:off x="4268725" y="6869625"/>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4"/>
            <p:cNvSpPr/>
            <p:nvPr/>
          </p:nvSpPr>
          <p:spPr>
            <a:xfrm>
              <a:off x="4276475" y="6928275"/>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a:off x="4294275" y="6920725"/>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4"/>
            <p:cNvSpPr/>
            <p:nvPr/>
          </p:nvSpPr>
          <p:spPr>
            <a:xfrm>
              <a:off x="4312250" y="6915600"/>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4"/>
            <p:cNvSpPr/>
            <p:nvPr/>
          </p:nvSpPr>
          <p:spPr>
            <a:xfrm>
              <a:off x="4330025" y="6907850"/>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4"/>
            <p:cNvSpPr/>
            <p:nvPr/>
          </p:nvSpPr>
          <p:spPr>
            <a:xfrm>
              <a:off x="4348000" y="6902725"/>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4"/>
            <p:cNvSpPr/>
            <p:nvPr/>
          </p:nvSpPr>
          <p:spPr>
            <a:xfrm>
              <a:off x="4368450" y="6895175"/>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4386225" y="6890075"/>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4404200" y="6882300"/>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4421975" y="6877200"/>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4439950" y="6869625"/>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4314700" y="6956475"/>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4391325" y="7125050"/>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4289150" y="6933375"/>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4519025" y="7495300"/>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767"/>
        <p:cNvGrpSpPr/>
        <p:nvPr/>
      </p:nvGrpSpPr>
      <p:grpSpPr>
        <a:xfrm>
          <a:off x="0" y="0"/>
          <a:ext cx="0" cy="0"/>
          <a:chOff x="0" y="0"/>
          <a:chExt cx="0" cy="0"/>
        </a:xfrm>
      </p:grpSpPr>
      <p:sp>
        <p:nvSpPr>
          <p:cNvPr id="768" name="Google Shape;768;p1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769" name="Google Shape;769;p15"/>
          <p:cNvSpPr txBox="1">
            <a:spLocks noGrp="1"/>
          </p:cNvSpPr>
          <p:nvPr>
            <p:ph type="subTitle" idx="1"/>
          </p:nvPr>
        </p:nvSpPr>
        <p:spPr>
          <a:xfrm>
            <a:off x="1390038" y="2667000"/>
            <a:ext cx="1228800" cy="3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0" name="Google Shape;770;p15"/>
          <p:cNvSpPr txBox="1">
            <a:spLocks noGrp="1"/>
          </p:cNvSpPr>
          <p:nvPr>
            <p:ph type="subTitle" idx="2"/>
          </p:nvPr>
        </p:nvSpPr>
        <p:spPr>
          <a:xfrm>
            <a:off x="902538" y="3048000"/>
            <a:ext cx="2203800" cy="52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1" name="Google Shape;771;p15"/>
          <p:cNvSpPr txBox="1">
            <a:spLocks noGrp="1"/>
          </p:cNvSpPr>
          <p:nvPr>
            <p:ph type="subTitle" idx="3"/>
          </p:nvPr>
        </p:nvSpPr>
        <p:spPr>
          <a:xfrm>
            <a:off x="3960234" y="2667000"/>
            <a:ext cx="1228800" cy="34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atin typeface="Nunito ExtraBold"/>
                <a:ea typeface="Nunito ExtraBold"/>
                <a:cs typeface="Nunito ExtraBold"/>
                <a:sym typeface="Nunito ExtraBold"/>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2" name="Google Shape;772;p15"/>
          <p:cNvSpPr txBox="1">
            <a:spLocks noGrp="1"/>
          </p:cNvSpPr>
          <p:nvPr>
            <p:ph type="subTitle" idx="4"/>
          </p:nvPr>
        </p:nvSpPr>
        <p:spPr>
          <a:xfrm>
            <a:off x="3473607" y="3048000"/>
            <a:ext cx="2203800" cy="52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3" name="Google Shape;773;p15"/>
          <p:cNvSpPr txBox="1">
            <a:spLocks noGrp="1"/>
          </p:cNvSpPr>
          <p:nvPr>
            <p:ph type="subTitle" idx="5"/>
          </p:nvPr>
        </p:nvSpPr>
        <p:spPr>
          <a:xfrm>
            <a:off x="6532176" y="2667000"/>
            <a:ext cx="1228800" cy="3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4" name="Google Shape;774;p15"/>
          <p:cNvSpPr txBox="1">
            <a:spLocks noGrp="1"/>
          </p:cNvSpPr>
          <p:nvPr>
            <p:ph type="subTitle" idx="6"/>
          </p:nvPr>
        </p:nvSpPr>
        <p:spPr>
          <a:xfrm>
            <a:off x="6044676" y="3048000"/>
            <a:ext cx="2203800" cy="52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5" name="Google Shape;775;p15"/>
          <p:cNvSpPr/>
          <p:nvPr/>
        </p:nvSpPr>
        <p:spPr>
          <a:xfrm rot="10800000">
            <a:off x="2589475" y="4257675"/>
            <a:ext cx="6545012" cy="885830"/>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a:off x="165448" y="4340337"/>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a:off x="295761" y="4054656"/>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a:off x="454585" y="4989064"/>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5"/>
          <p:cNvSpPr/>
          <p:nvPr/>
        </p:nvSpPr>
        <p:spPr>
          <a:xfrm>
            <a:off x="694578" y="4389432"/>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5"/>
          <p:cNvSpPr/>
          <p:nvPr/>
        </p:nvSpPr>
        <p:spPr>
          <a:xfrm flipH="1">
            <a:off x="6695531" y="76929"/>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5"/>
          <p:cNvSpPr/>
          <p:nvPr/>
        </p:nvSpPr>
        <p:spPr>
          <a:xfrm flipH="1">
            <a:off x="8343646" y="8399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5"/>
          <p:cNvSpPr/>
          <p:nvPr/>
        </p:nvSpPr>
        <p:spPr>
          <a:xfrm flipH="1">
            <a:off x="7100763" y="22996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5"/>
          <p:cNvSpPr/>
          <p:nvPr/>
        </p:nvSpPr>
        <p:spPr>
          <a:xfrm flipH="1">
            <a:off x="7257663" y="59872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5"/>
          <p:cNvSpPr/>
          <p:nvPr/>
        </p:nvSpPr>
        <p:spPr>
          <a:xfrm flipH="1">
            <a:off x="7356418" y="18267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5"/>
          <p:cNvSpPr/>
          <p:nvPr/>
        </p:nvSpPr>
        <p:spPr>
          <a:xfrm flipH="1">
            <a:off x="9006485" y="29211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5"/>
          <p:cNvSpPr/>
          <p:nvPr/>
        </p:nvSpPr>
        <p:spPr>
          <a:xfrm>
            <a:off x="2594" y="0"/>
            <a:ext cx="3533375" cy="478181"/>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1_1">
    <p:spTree>
      <p:nvGrpSpPr>
        <p:cNvPr id="1" name="Shape 787"/>
        <p:cNvGrpSpPr/>
        <p:nvPr/>
      </p:nvGrpSpPr>
      <p:grpSpPr>
        <a:xfrm>
          <a:off x="0" y="0"/>
          <a:ext cx="0" cy="0"/>
          <a:chOff x="0" y="0"/>
          <a:chExt cx="0" cy="0"/>
        </a:xfrm>
      </p:grpSpPr>
      <p:sp>
        <p:nvSpPr>
          <p:cNvPr id="788" name="Google Shape;788;p1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789" name="Google Shape;789;p16"/>
          <p:cNvSpPr/>
          <p:nvPr/>
        </p:nvSpPr>
        <p:spPr>
          <a:xfrm flipH="1">
            <a:off x="4456895" y="0"/>
            <a:ext cx="4687105" cy="634373"/>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790;p16"/>
          <p:cNvGrpSpPr/>
          <p:nvPr/>
        </p:nvGrpSpPr>
        <p:grpSpPr>
          <a:xfrm>
            <a:off x="7561808" y="539498"/>
            <a:ext cx="987293" cy="324364"/>
            <a:chOff x="5694208" y="9209048"/>
            <a:chExt cx="987293" cy="324364"/>
          </a:xfrm>
        </p:grpSpPr>
        <p:sp>
          <p:nvSpPr>
            <p:cNvPr id="791" name="Google Shape;791;p16"/>
            <p:cNvSpPr/>
            <p:nvPr/>
          </p:nvSpPr>
          <p:spPr>
            <a:xfrm>
              <a:off x="6064540" y="93254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6"/>
            <p:cNvSpPr/>
            <p:nvPr/>
          </p:nvSpPr>
          <p:spPr>
            <a:xfrm>
              <a:off x="5694208" y="94487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6"/>
            <p:cNvSpPr/>
            <p:nvPr/>
          </p:nvSpPr>
          <p:spPr>
            <a:xfrm>
              <a:off x="6621626" y="92090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16"/>
          <p:cNvGrpSpPr/>
          <p:nvPr/>
        </p:nvGrpSpPr>
        <p:grpSpPr>
          <a:xfrm>
            <a:off x="713223" y="634368"/>
            <a:ext cx="589265" cy="994279"/>
            <a:chOff x="3236798" y="7559043"/>
            <a:chExt cx="589265" cy="994279"/>
          </a:xfrm>
        </p:grpSpPr>
        <p:sp>
          <p:nvSpPr>
            <p:cNvPr id="795" name="Google Shape;795;p16"/>
            <p:cNvSpPr/>
            <p:nvPr/>
          </p:nvSpPr>
          <p:spPr>
            <a:xfrm>
              <a:off x="3236798" y="784472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6"/>
            <p:cNvSpPr/>
            <p:nvPr/>
          </p:nvSpPr>
          <p:spPr>
            <a:xfrm>
              <a:off x="3367111" y="755904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6"/>
            <p:cNvSpPr/>
            <p:nvPr/>
          </p:nvSpPr>
          <p:spPr>
            <a:xfrm>
              <a:off x="3525935" y="849345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6"/>
            <p:cNvSpPr/>
            <p:nvPr/>
          </p:nvSpPr>
          <p:spPr>
            <a:xfrm>
              <a:off x="3765928" y="789381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 name="Google Shape;799;p16"/>
          <p:cNvSpPr txBox="1">
            <a:spLocks noGrp="1"/>
          </p:cNvSpPr>
          <p:nvPr>
            <p:ph type="subTitle" idx="1"/>
          </p:nvPr>
        </p:nvSpPr>
        <p:spPr>
          <a:xfrm>
            <a:off x="5505450" y="1704590"/>
            <a:ext cx="2751300" cy="51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00" name="Google Shape;800;p16"/>
          <p:cNvSpPr txBox="1">
            <a:spLocks noGrp="1"/>
          </p:cNvSpPr>
          <p:nvPr>
            <p:ph type="subTitle" idx="2"/>
          </p:nvPr>
        </p:nvSpPr>
        <p:spPr>
          <a:xfrm>
            <a:off x="5505450" y="2770340"/>
            <a:ext cx="2751300" cy="52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01" name="Google Shape;801;p16"/>
          <p:cNvSpPr txBox="1">
            <a:spLocks noGrp="1"/>
          </p:cNvSpPr>
          <p:nvPr>
            <p:ph type="subTitle" idx="3"/>
          </p:nvPr>
        </p:nvSpPr>
        <p:spPr>
          <a:xfrm>
            <a:off x="5505450" y="3837140"/>
            <a:ext cx="2751300" cy="52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02" name="Google Shape;802;p16"/>
          <p:cNvSpPr txBox="1">
            <a:spLocks noGrp="1"/>
          </p:cNvSpPr>
          <p:nvPr>
            <p:ph type="title" idx="4" hasCustomPrompt="1"/>
          </p:nvPr>
        </p:nvSpPr>
        <p:spPr>
          <a:xfrm>
            <a:off x="4630931" y="1741040"/>
            <a:ext cx="927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803" name="Google Shape;803;p16"/>
          <p:cNvSpPr txBox="1">
            <a:spLocks noGrp="1"/>
          </p:cNvSpPr>
          <p:nvPr>
            <p:ph type="title" idx="5" hasCustomPrompt="1"/>
          </p:nvPr>
        </p:nvSpPr>
        <p:spPr>
          <a:xfrm>
            <a:off x="4630931" y="2807840"/>
            <a:ext cx="927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804" name="Google Shape;804;p16"/>
          <p:cNvSpPr txBox="1">
            <a:spLocks noGrp="1"/>
          </p:cNvSpPr>
          <p:nvPr>
            <p:ph type="title" idx="6" hasCustomPrompt="1"/>
          </p:nvPr>
        </p:nvSpPr>
        <p:spPr>
          <a:xfrm>
            <a:off x="4630931" y="3874640"/>
            <a:ext cx="927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805" name="Google Shape;805;p16"/>
          <p:cNvSpPr/>
          <p:nvPr/>
        </p:nvSpPr>
        <p:spPr>
          <a:xfrm rot="10800000">
            <a:off x="44" y="70"/>
            <a:ext cx="2238331" cy="3296905"/>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6"/>
          <p:cNvSpPr/>
          <p:nvPr/>
        </p:nvSpPr>
        <p:spPr>
          <a:xfrm>
            <a:off x="673175" y="1438275"/>
            <a:ext cx="3440938" cy="2686158"/>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1_1_1">
    <p:spTree>
      <p:nvGrpSpPr>
        <p:cNvPr id="1" name="Shape 807"/>
        <p:cNvGrpSpPr/>
        <p:nvPr/>
      </p:nvGrpSpPr>
      <p:grpSpPr>
        <a:xfrm>
          <a:off x="0" y="0"/>
          <a:ext cx="0" cy="0"/>
          <a:chOff x="0" y="0"/>
          <a:chExt cx="0" cy="0"/>
        </a:xfrm>
      </p:grpSpPr>
      <p:sp>
        <p:nvSpPr>
          <p:cNvPr id="808" name="Google Shape;808;p1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809" name="Google Shape;809;p17"/>
          <p:cNvSpPr/>
          <p:nvPr/>
        </p:nvSpPr>
        <p:spPr>
          <a:xfrm rot="10800000">
            <a:off x="7048495" y="2269125"/>
            <a:ext cx="2051903" cy="2874373"/>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7"/>
          <p:cNvSpPr/>
          <p:nvPr/>
        </p:nvSpPr>
        <p:spPr>
          <a:xfrm>
            <a:off x="0" y="0"/>
            <a:ext cx="4687105" cy="634373"/>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7"/>
          <p:cNvSpPr/>
          <p:nvPr/>
        </p:nvSpPr>
        <p:spPr>
          <a:xfrm>
            <a:off x="123948" y="4008487"/>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7"/>
          <p:cNvSpPr/>
          <p:nvPr/>
        </p:nvSpPr>
        <p:spPr>
          <a:xfrm>
            <a:off x="254261" y="3722806"/>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7"/>
          <p:cNvSpPr/>
          <p:nvPr/>
        </p:nvSpPr>
        <p:spPr>
          <a:xfrm>
            <a:off x="413085" y="4657214"/>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7"/>
          <p:cNvSpPr/>
          <p:nvPr/>
        </p:nvSpPr>
        <p:spPr>
          <a:xfrm>
            <a:off x="653078" y="4057582"/>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7"/>
          <p:cNvSpPr/>
          <p:nvPr/>
        </p:nvSpPr>
        <p:spPr>
          <a:xfrm>
            <a:off x="8554680" y="9627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7"/>
          <p:cNvSpPr/>
          <p:nvPr/>
        </p:nvSpPr>
        <p:spPr>
          <a:xfrm>
            <a:off x="7189992" y="1730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7"/>
          <p:cNvSpPr/>
          <p:nvPr/>
        </p:nvSpPr>
        <p:spPr>
          <a:xfrm>
            <a:off x="8924753" y="13857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7"/>
          <p:cNvSpPr/>
          <p:nvPr/>
        </p:nvSpPr>
        <p:spPr>
          <a:xfrm>
            <a:off x="8462988" y="6877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7"/>
          <p:cNvSpPr/>
          <p:nvPr/>
        </p:nvSpPr>
        <p:spPr>
          <a:xfrm>
            <a:off x="8364298" y="2717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7"/>
          <p:cNvSpPr/>
          <p:nvPr/>
        </p:nvSpPr>
        <p:spPr>
          <a:xfrm>
            <a:off x="6710472" y="3811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7"/>
          <p:cNvSpPr txBox="1">
            <a:spLocks noGrp="1"/>
          </p:cNvSpPr>
          <p:nvPr>
            <p:ph type="subTitle" idx="1"/>
          </p:nvPr>
        </p:nvSpPr>
        <p:spPr>
          <a:xfrm>
            <a:off x="1120200" y="2447925"/>
            <a:ext cx="1134000" cy="39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400"/>
              <a:buFont typeface="Nunito ExtraBold"/>
              <a:buNone/>
              <a:defRPr>
                <a:latin typeface="Nunito ExtraBold"/>
                <a:ea typeface="Nunito ExtraBold"/>
                <a:cs typeface="Nunito ExtraBold"/>
                <a:sym typeface="Nunito ExtraBold"/>
              </a:defRPr>
            </a:lvl2pPr>
            <a:lvl3pPr lvl="2" algn="ctr" rtl="0">
              <a:spcBef>
                <a:spcPts val="1600"/>
              </a:spcBef>
              <a:spcAft>
                <a:spcPts val="0"/>
              </a:spcAft>
              <a:buSzPts val="1400"/>
              <a:buFont typeface="Nunito ExtraBold"/>
              <a:buNone/>
              <a:defRPr>
                <a:latin typeface="Nunito ExtraBold"/>
                <a:ea typeface="Nunito ExtraBold"/>
                <a:cs typeface="Nunito ExtraBold"/>
                <a:sym typeface="Nunito ExtraBold"/>
              </a:defRPr>
            </a:lvl3pPr>
            <a:lvl4pPr lvl="3" algn="ctr" rtl="0">
              <a:spcBef>
                <a:spcPts val="1600"/>
              </a:spcBef>
              <a:spcAft>
                <a:spcPts val="0"/>
              </a:spcAft>
              <a:buSzPts val="1400"/>
              <a:buFont typeface="Nunito ExtraBold"/>
              <a:buNone/>
              <a:defRPr>
                <a:latin typeface="Nunito ExtraBold"/>
                <a:ea typeface="Nunito ExtraBold"/>
                <a:cs typeface="Nunito ExtraBold"/>
                <a:sym typeface="Nunito ExtraBold"/>
              </a:defRPr>
            </a:lvl4pPr>
            <a:lvl5pPr lvl="4" algn="ctr" rtl="0">
              <a:spcBef>
                <a:spcPts val="1600"/>
              </a:spcBef>
              <a:spcAft>
                <a:spcPts val="0"/>
              </a:spcAft>
              <a:buSzPts val="1400"/>
              <a:buFont typeface="Nunito ExtraBold"/>
              <a:buNone/>
              <a:defRPr>
                <a:latin typeface="Nunito ExtraBold"/>
                <a:ea typeface="Nunito ExtraBold"/>
                <a:cs typeface="Nunito ExtraBold"/>
                <a:sym typeface="Nunito ExtraBold"/>
              </a:defRPr>
            </a:lvl5pPr>
            <a:lvl6pPr lvl="5" algn="ctr" rtl="0">
              <a:spcBef>
                <a:spcPts val="1600"/>
              </a:spcBef>
              <a:spcAft>
                <a:spcPts val="0"/>
              </a:spcAft>
              <a:buSzPts val="1400"/>
              <a:buFont typeface="Nunito ExtraBold"/>
              <a:buNone/>
              <a:defRPr>
                <a:latin typeface="Nunito ExtraBold"/>
                <a:ea typeface="Nunito ExtraBold"/>
                <a:cs typeface="Nunito ExtraBold"/>
                <a:sym typeface="Nunito ExtraBold"/>
              </a:defRPr>
            </a:lvl6pPr>
            <a:lvl7pPr lvl="6" algn="ctr" rtl="0">
              <a:spcBef>
                <a:spcPts val="1600"/>
              </a:spcBef>
              <a:spcAft>
                <a:spcPts val="0"/>
              </a:spcAft>
              <a:buSzPts val="1400"/>
              <a:buFont typeface="Nunito ExtraBold"/>
              <a:buNone/>
              <a:defRPr>
                <a:latin typeface="Nunito ExtraBold"/>
                <a:ea typeface="Nunito ExtraBold"/>
                <a:cs typeface="Nunito ExtraBold"/>
                <a:sym typeface="Nunito ExtraBold"/>
              </a:defRPr>
            </a:lvl7pPr>
            <a:lvl8pPr lvl="7" algn="ctr" rtl="0">
              <a:spcBef>
                <a:spcPts val="1600"/>
              </a:spcBef>
              <a:spcAft>
                <a:spcPts val="0"/>
              </a:spcAft>
              <a:buSzPts val="1400"/>
              <a:buFont typeface="Nunito ExtraBold"/>
              <a:buNone/>
              <a:defRPr>
                <a:latin typeface="Nunito ExtraBold"/>
                <a:ea typeface="Nunito ExtraBold"/>
                <a:cs typeface="Nunito ExtraBold"/>
                <a:sym typeface="Nunito ExtraBold"/>
              </a:defRPr>
            </a:lvl8pPr>
            <a:lvl9pPr lvl="8" algn="ctr" rtl="0">
              <a:spcBef>
                <a:spcPts val="1600"/>
              </a:spcBef>
              <a:spcAft>
                <a:spcPts val="1600"/>
              </a:spcAft>
              <a:buSzPts val="1400"/>
              <a:buFont typeface="Nunito ExtraBold"/>
              <a:buNone/>
              <a:defRPr>
                <a:latin typeface="Nunito ExtraBold"/>
                <a:ea typeface="Nunito ExtraBold"/>
                <a:cs typeface="Nunito ExtraBold"/>
                <a:sym typeface="Nunito ExtraBold"/>
              </a:defRPr>
            </a:lvl9pPr>
          </a:lstStyle>
          <a:p>
            <a:endParaRPr/>
          </a:p>
        </p:txBody>
      </p:sp>
      <p:sp>
        <p:nvSpPr>
          <p:cNvPr id="822" name="Google Shape;822;p17"/>
          <p:cNvSpPr txBox="1">
            <a:spLocks noGrp="1"/>
          </p:cNvSpPr>
          <p:nvPr>
            <p:ph type="subTitle" idx="2"/>
          </p:nvPr>
        </p:nvSpPr>
        <p:spPr>
          <a:xfrm>
            <a:off x="806850" y="2838450"/>
            <a:ext cx="1760700" cy="10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23" name="Google Shape;823;p17"/>
          <p:cNvSpPr txBox="1">
            <a:spLocks noGrp="1"/>
          </p:cNvSpPr>
          <p:nvPr>
            <p:ph type="subTitle" idx="3"/>
          </p:nvPr>
        </p:nvSpPr>
        <p:spPr>
          <a:xfrm>
            <a:off x="3041197" y="2447925"/>
            <a:ext cx="1134000" cy="39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400"/>
              <a:buFont typeface="Nunito ExtraBold"/>
              <a:buNone/>
              <a:defRPr>
                <a:latin typeface="Nunito ExtraBold"/>
                <a:ea typeface="Nunito ExtraBold"/>
                <a:cs typeface="Nunito ExtraBold"/>
                <a:sym typeface="Nunito ExtraBold"/>
              </a:defRPr>
            </a:lvl2pPr>
            <a:lvl3pPr lvl="2" algn="ctr" rtl="0">
              <a:spcBef>
                <a:spcPts val="1600"/>
              </a:spcBef>
              <a:spcAft>
                <a:spcPts val="0"/>
              </a:spcAft>
              <a:buSzPts val="1400"/>
              <a:buFont typeface="Nunito ExtraBold"/>
              <a:buNone/>
              <a:defRPr>
                <a:latin typeface="Nunito ExtraBold"/>
                <a:ea typeface="Nunito ExtraBold"/>
                <a:cs typeface="Nunito ExtraBold"/>
                <a:sym typeface="Nunito ExtraBold"/>
              </a:defRPr>
            </a:lvl3pPr>
            <a:lvl4pPr lvl="3" algn="ctr" rtl="0">
              <a:spcBef>
                <a:spcPts val="1600"/>
              </a:spcBef>
              <a:spcAft>
                <a:spcPts val="0"/>
              </a:spcAft>
              <a:buSzPts val="1400"/>
              <a:buFont typeface="Nunito ExtraBold"/>
              <a:buNone/>
              <a:defRPr>
                <a:latin typeface="Nunito ExtraBold"/>
                <a:ea typeface="Nunito ExtraBold"/>
                <a:cs typeface="Nunito ExtraBold"/>
                <a:sym typeface="Nunito ExtraBold"/>
              </a:defRPr>
            </a:lvl4pPr>
            <a:lvl5pPr lvl="4" algn="ctr" rtl="0">
              <a:spcBef>
                <a:spcPts val="1600"/>
              </a:spcBef>
              <a:spcAft>
                <a:spcPts val="0"/>
              </a:spcAft>
              <a:buSzPts val="1400"/>
              <a:buFont typeface="Nunito ExtraBold"/>
              <a:buNone/>
              <a:defRPr>
                <a:latin typeface="Nunito ExtraBold"/>
                <a:ea typeface="Nunito ExtraBold"/>
                <a:cs typeface="Nunito ExtraBold"/>
                <a:sym typeface="Nunito ExtraBold"/>
              </a:defRPr>
            </a:lvl5pPr>
            <a:lvl6pPr lvl="5" algn="ctr" rtl="0">
              <a:spcBef>
                <a:spcPts val="1600"/>
              </a:spcBef>
              <a:spcAft>
                <a:spcPts val="0"/>
              </a:spcAft>
              <a:buSzPts val="1400"/>
              <a:buFont typeface="Nunito ExtraBold"/>
              <a:buNone/>
              <a:defRPr>
                <a:latin typeface="Nunito ExtraBold"/>
                <a:ea typeface="Nunito ExtraBold"/>
                <a:cs typeface="Nunito ExtraBold"/>
                <a:sym typeface="Nunito ExtraBold"/>
              </a:defRPr>
            </a:lvl6pPr>
            <a:lvl7pPr lvl="6" algn="ctr" rtl="0">
              <a:spcBef>
                <a:spcPts val="1600"/>
              </a:spcBef>
              <a:spcAft>
                <a:spcPts val="0"/>
              </a:spcAft>
              <a:buSzPts val="1400"/>
              <a:buFont typeface="Nunito ExtraBold"/>
              <a:buNone/>
              <a:defRPr>
                <a:latin typeface="Nunito ExtraBold"/>
                <a:ea typeface="Nunito ExtraBold"/>
                <a:cs typeface="Nunito ExtraBold"/>
                <a:sym typeface="Nunito ExtraBold"/>
              </a:defRPr>
            </a:lvl7pPr>
            <a:lvl8pPr lvl="7" algn="ctr" rtl="0">
              <a:spcBef>
                <a:spcPts val="1600"/>
              </a:spcBef>
              <a:spcAft>
                <a:spcPts val="0"/>
              </a:spcAft>
              <a:buSzPts val="1400"/>
              <a:buFont typeface="Nunito ExtraBold"/>
              <a:buNone/>
              <a:defRPr>
                <a:latin typeface="Nunito ExtraBold"/>
                <a:ea typeface="Nunito ExtraBold"/>
                <a:cs typeface="Nunito ExtraBold"/>
                <a:sym typeface="Nunito ExtraBold"/>
              </a:defRPr>
            </a:lvl8pPr>
            <a:lvl9pPr lvl="8" algn="ctr" rtl="0">
              <a:spcBef>
                <a:spcPts val="1600"/>
              </a:spcBef>
              <a:spcAft>
                <a:spcPts val="1600"/>
              </a:spcAft>
              <a:buSzPts val="1400"/>
              <a:buFont typeface="Nunito ExtraBold"/>
              <a:buNone/>
              <a:defRPr>
                <a:latin typeface="Nunito ExtraBold"/>
                <a:ea typeface="Nunito ExtraBold"/>
                <a:cs typeface="Nunito ExtraBold"/>
                <a:sym typeface="Nunito ExtraBold"/>
              </a:defRPr>
            </a:lvl9pPr>
          </a:lstStyle>
          <a:p>
            <a:endParaRPr/>
          </a:p>
        </p:txBody>
      </p:sp>
      <p:sp>
        <p:nvSpPr>
          <p:cNvPr id="824" name="Google Shape;824;p17"/>
          <p:cNvSpPr txBox="1">
            <a:spLocks noGrp="1"/>
          </p:cNvSpPr>
          <p:nvPr>
            <p:ph type="subTitle" idx="4"/>
          </p:nvPr>
        </p:nvSpPr>
        <p:spPr>
          <a:xfrm>
            <a:off x="2729617" y="2838450"/>
            <a:ext cx="1764900" cy="106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25" name="Google Shape;825;p17"/>
          <p:cNvSpPr txBox="1">
            <a:spLocks noGrp="1"/>
          </p:cNvSpPr>
          <p:nvPr>
            <p:ph type="subTitle" idx="5"/>
          </p:nvPr>
        </p:nvSpPr>
        <p:spPr>
          <a:xfrm>
            <a:off x="4972408" y="2447925"/>
            <a:ext cx="1134000" cy="39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400"/>
              <a:buFont typeface="Nunito ExtraBold"/>
              <a:buNone/>
              <a:defRPr>
                <a:latin typeface="Nunito ExtraBold"/>
                <a:ea typeface="Nunito ExtraBold"/>
                <a:cs typeface="Nunito ExtraBold"/>
                <a:sym typeface="Nunito ExtraBold"/>
              </a:defRPr>
            </a:lvl2pPr>
            <a:lvl3pPr lvl="2" algn="ctr" rtl="0">
              <a:spcBef>
                <a:spcPts val="1600"/>
              </a:spcBef>
              <a:spcAft>
                <a:spcPts val="0"/>
              </a:spcAft>
              <a:buSzPts val="1400"/>
              <a:buFont typeface="Nunito ExtraBold"/>
              <a:buNone/>
              <a:defRPr>
                <a:latin typeface="Nunito ExtraBold"/>
                <a:ea typeface="Nunito ExtraBold"/>
                <a:cs typeface="Nunito ExtraBold"/>
                <a:sym typeface="Nunito ExtraBold"/>
              </a:defRPr>
            </a:lvl3pPr>
            <a:lvl4pPr lvl="3" algn="ctr" rtl="0">
              <a:spcBef>
                <a:spcPts val="1600"/>
              </a:spcBef>
              <a:spcAft>
                <a:spcPts val="0"/>
              </a:spcAft>
              <a:buSzPts val="1400"/>
              <a:buFont typeface="Nunito ExtraBold"/>
              <a:buNone/>
              <a:defRPr>
                <a:latin typeface="Nunito ExtraBold"/>
                <a:ea typeface="Nunito ExtraBold"/>
                <a:cs typeface="Nunito ExtraBold"/>
                <a:sym typeface="Nunito ExtraBold"/>
              </a:defRPr>
            </a:lvl4pPr>
            <a:lvl5pPr lvl="4" algn="ctr" rtl="0">
              <a:spcBef>
                <a:spcPts val="1600"/>
              </a:spcBef>
              <a:spcAft>
                <a:spcPts val="0"/>
              </a:spcAft>
              <a:buSzPts val="1400"/>
              <a:buFont typeface="Nunito ExtraBold"/>
              <a:buNone/>
              <a:defRPr>
                <a:latin typeface="Nunito ExtraBold"/>
                <a:ea typeface="Nunito ExtraBold"/>
                <a:cs typeface="Nunito ExtraBold"/>
                <a:sym typeface="Nunito ExtraBold"/>
              </a:defRPr>
            </a:lvl5pPr>
            <a:lvl6pPr lvl="5" algn="ctr" rtl="0">
              <a:spcBef>
                <a:spcPts val="1600"/>
              </a:spcBef>
              <a:spcAft>
                <a:spcPts val="0"/>
              </a:spcAft>
              <a:buSzPts val="1400"/>
              <a:buFont typeface="Nunito ExtraBold"/>
              <a:buNone/>
              <a:defRPr>
                <a:latin typeface="Nunito ExtraBold"/>
                <a:ea typeface="Nunito ExtraBold"/>
                <a:cs typeface="Nunito ExtraBold"/>
                <a:sym typeface="Nunito ExtraBold"/>
              </a:defRPr>
            </a:lvl6pPr>
            <a:lvl7pPr lvl="6" algn="ctr" rtl="0">
              <a:spcBef>
                <a:spcPts val="1600"/>
              </a:spcBef>
              <a:spcAft>
                <a:spcPts val="0"/>
              </a:spcAft>
              <a:buSzPts val="1400"/>
              <a:buFont typeface="Nunito ExtraBold"/>
              <a:buNone/>
              <a:defRPr>
                <a:latin typeface="Nunito ExtraBold"/>
                <a:ea typeface="Nunito ExtraBold"/>
                <a:cs typeface="Nunito ExtraBold"/>
                <a:sym typeface="Nunito ExtraBold"/>
              </a:defRPr>
            </a:lvl7pPr>
            <a:lvl8pPr lvl="7" algn="ctr" rtl="0">
              <a:spcBef>
                <a:spcPts val="1600"/>
              </a:spcBef>
              <a:spcAft>
                <a:spcPts val="0"/>
              </a:spcAft>
              <a:buSzPts val="1400"/>
              <a:buFont typeface="Nunito ExtraBold"/>
              <a:buNone/>
              <a:defRPr>
                <a:latin typeface="Nunito ExtraBold"/>
                <a:ea typeface="Nunito ExtraBold"/>
                <a:cs typeface="Nunito ExtraBold"/>
                <a:sym typeface="Nunito ExtraBold"/>
              </a:defRPr>
            </a:lvl8pPr>
            <a:lvl9pPr lvl="8" algn="ctr" rtl="0">
              <a:spcBef>
                <a:spcPts val="1600"/>
              </a:spcBef>
              <a:spcAft>
                <a:spcPts val="1600"/>
              </a:spcAft>
              <a:buSzPts val="1400"/>
              <a:buFont typeface="Nunito ExtraBold"/>
              <a:buNone/>
              <a:defRPr>
                <a:latin typeface="Nunito ExtraBold"/>
                <a:ea typeface="Nunito ExtraBold"/>
                <a:cs typeface="Nunito ExtraBold"/>
                <a:sym typeface="Nunito ExtraBold"/>
              </a:defRPr>
            </a:lvl9pPr>
          </a:lstStyle>
          <a:p>
            <a:endParaRPr/>
          </a:p>
        </p:txBody>
      </p:sp>
      <p:sp>
        <p:nvSpPr>
          <p:cNvPr id="826" name="Google Shape;826;p17"/>
          <p:cNvSpPr txBox="1">
            <a:spLocks noGrp="1"/>
          </p:cNvSpPr>
          <p:nvPr>
            <p:ph type="subTitle" idx="6"/>
          </p:nvPr>
        </p:nvSpPr>
        <p:spPr>
          <a:xfrm>
            <a:off x="4656583" y="2838450"/>
            <a:ext cx="1764900" cy="106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27" name="Google Shape;827;p17"/>
          <p:cNvSpPr txBox="1">
            <a:spLocks noGrp="1"/>
          </p:cNvSpPr>
          <p:nvPr>
            <p:ph type="subTitle" idx="7"/>
          </p:nvPr>
        </p:nvSpPr>
        <p:spPr>
          <a:xfrm>
            <a:off x="6899000" y="2447925"/>
            <a:ext cx="1134000" cy="39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400"/>
              <a:buFont typeface="Nunito ExtraBold"/>
              <a:buNone/>
              <a:defRPr>
                <a:latin typeface="Nunito ExtraBold"/>
                <a:ea typeface="Nunito ExtraBold"/>
                <a:cs typeface="Nunito ExtraBold"/>
                <a:sym typeface="Nunito ExtraBold"/>
              </a:defRPr>
            </a:lvl2pPr>
            <a:lvl3pPr lvl="2" algn="ctr" rtl="0">
              <a:spcBef>
                <a:spcPts val="1600"/>
              </a:spcBef>
              <a:spcAft>
                <a:spcPts val="0"/>
              </a:spcAft>
              <a:buSzPts val="1400"/>
              <a:buFont typeface="Nunito ExtraBold"/>
              <a:buNone/>
              <a:defRPr>
                <a:latin typeface="Nunito ExtraBold"/>
                <a:ea typeface="Nunito ExtraBold"/>
                <a:cs typeface="Nunito ExtraBold"/>
                <a:sym typeface="Nunito ExtraBold"/>
              </a:defRPr>
            </a:lvl3pPr>
            <a:lvl4pPr lvl="3" algn="ctr" rtl="0">
              <a:spcBef>
                <a:spcPts val="1600"/>
              </a:spcBef>
              <a:spcAft>
                <a:spcPts val="0"/>
              </a:spcAft>
              <a:buSzPts val="1400"/>
              <a:buFont typeface="Nunito ExtraBold"/>
              <a:buNone/>
              <a:defRPr>
                <a:latin typeface="Nunito ExtraBold"/>
                <a:ea typeface="Nunito ExtraBold"/>
                <a:cs typeface="Nunito ExtraBold"/>
                <a:sym typeface="Nunito ExtraBold"/>
              </a:defRPr>
            </a:lvl4pPr>
            <a:lvl5pPr lvl="4" algn="ctr" rtl="0">
              <a:spcBef>
                <a:spcPts val="1600"/>
              </a:spcBef>
              <a:spcAft>
                <a:spcPts val="0"/>
              </a:spcAft>
              <a:buSzPts val="1400"/>
              <a:buFont typeface="Nunito ExtraBold"/>
              <a:buNone/>
              <a:defRPr>
                <a:latin typeface="Nunito ExtraBold"/>
                <a:ea typeface="Nunito ExtraBold"/>
                <a:cs typeface="Nunito ExtraBold"/>
                <a:sym typeface="Nunito ExtraBold"/>
              </a:defRPr>
            </a:lvl5pPr>
            <a:lvl6pPr lvl="5" algn="ctr" rtl="0">
              <a:spcBef>
                <a:spcPts val="1600"/>
              </a:spcBef>
              <a:spcAft>
                <a:spcPts val="0"/>
              </a:spcAft>
              <a:buSzPts val="1400"/>
              <a:buFont typeface="Nunito ExtraBold"/>
              <a:buNone/>
              <a:defRPr>
                <a:latin typeface="Nunito ExtraBold"/>
                <a:ea typeface="Nunito ExtraBold"/>
                <a:cs typeface="Nunito ExtraBold"/>
                <a:sym typeface="Nunito ExtraBold"/>
              </a:defRPr>
            </a:lvl6pPr>
            <a:lvl7pPr lvl="6" algn="ctr" rtl="0">
              <a:spcBef>
                <a:spcPts val="1600"/>
              </a:spcBef>
              <a:spcAft>
                <a:spcPts val="0"/>
              </a:spcAft>
              <a:buSzPts val="1400"/>
              <a:buFont typeface="Nunito ExtraBold"/>
              <a:buNone/>
              <a:defRPr>
                <a:latin typeface="Nunito ExtraBold"/>
                <a:ea typeface="Nunito ExtraBold"/>
                <a:cs typeface="Nunito ExtraBold"/>
                <a:sym typeface="Nunito ExtraBold"/>
              </a:defRPr>
            </a:lvl7pPr>
            <a:lvl8pPr lvl="7" algn="ctr" rtl="0">
              <a:spcBef>
                <a:spcPts val="1600"/>
              </a:spcBef>
              <a:spcAft>
                <a:spcPts val="0"/>
              </a:spcAft>
              <a:buSzPts val="1400"/>
              <a:buFont typeface="Nunito ExtraBold"/>
              <a:buNone/>
              <a:defRPr>
                <a:latin typeface="Nunito ExtraBold"/>
                <a:ea typeface="Nunito ExtraBold"/>
                <a:cs typeface="Nunito ExtraBold"/>
                <a:sym typeface="Nunito ExtraBold"/>
              </a:defRPr>
            </a:lvl8pPr>
            <a:lvl9pPr lvl="8" algn="ctr" rtl="0">
              <a:spcBef>
                <a:spcPts val="1600"/>
              </a:spcBef>
              <a:spcAft>
                <a:spcPts val="1600"/>
              </a:spcAft>
              <a:buSzPts val="1400"/>
              <a:buFont typeface="Nunito ExtraBold"/>
              <a:buNone/>
              <a:defRPr>
                <a:latin typeface="Nunito ExtraBold"/>
                <a:ea typeface="Nunito ExtraBold"/>
                <a:cs typeface="Nunito ExtraBold"/>
                <a:sym typeface="Nunito ExtraBold"/>
              </a:defRPr>
            </a:lvl9pPr>
          </a:lstStyle>
          <a:p>
            <a:endParaRPr/>
          </a:p>
        </p:txBody>
      </p:sp>
      <p:sp>
        <p:nvSpPr>
          <p:cNvPr id="828" name="Google Shape;828;p17"/>
          <p:cNvSpPr txBox="1">
            <a:spLocks noGrp="1"/>
          </p:cNvSpPr>
          <p:nvPr>
            <p:ph type="subTitle" idx="8"/>
          </p:nvPr>
        </p:nvSpPr>
        <p:spPr>
          <a:xfrm>
            <a:off x="6583550" y="2838450"/>
            <a:ext cx="1764900" cy="106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29" name="Google Shape;829;p17"/>
          <p:cNvSpPr/>
          <p:nvPr/>
        </p:nvSpPr>
        <p:spPr>
          <a:xfrm>
            <a:off x="358848" y="92004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7"/>
          <p:cNvSpPr/>
          <p:nvPr/>
        </p:nvSpPr>
        <p:spPr>
          <a:xfrm>
            <a:off x="489161" y="63436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7"/>
          <p:cNvSpPr/>
          <p:nvPr/>
        </p:nvSpPr>
        <p:spPr>
          <a:xfrm>
            <a:off x="647985" y="156877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7"/>
          <p:cNvSpPr/>
          <p:nvPr/>
        </p:nvSpPr>
        <p:spPr>
          <a:xfrm>
            <a:off x="887978" y="96914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2 ">
  <p:cSld name="CUSTOM_1_1_1_1">
    <p:spTree>
      <p:nvGrpSpPr>
        <p:cNvPr id="1" name="Shape 833"/>
        <p:cNvGrpSpPr/>
        <p:nvPr/>
      </p:nvGrpSpPr>
      <p:grpSpPr>
        <a:xfrm>
          <a:off x="0" y="0"/>
          <a:ext cx="0" cy="0"/>
          <a:chOff x="0" y="0"/>
          <a:chExt cx="0" cy="0"/>
        </a:xfrm>
      </p:grpSpPr>
      <p:sp>
        <p:nvSpPr>
          <p:cNvPr id="834" name="Google Shape;834;p18"/>
          <p:cNvSpPr/>
          <p:nvPr/>
        </p:nvSpPr>
        <p:spPr>
          <a:xfrm>
            <a:off x="6531425" y="3186075"/>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836" name="Google Shape;836;p18"/>
          <p:cNvSpPr txBox="1">
            <a:spLocks noGrp="1"/>
          </p:cNvSpPr>
          <p:nvPr>
            <p:ph type="subTitle" idx="1"/>
          </p:nvPr>
        </p:nvSpPr>
        <p:spPr>
          <a:xfrm>
            <a:off x="1397343" y="2705100"/>
            <a:ext cx="1200300" cy="43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37" name="Google Shape;837;p18"/>
          <p:cNvSpPr txBox="1">
            <a:spLocks noGrp="1"/>
          </p:cNvSpPr>
          <p:nvPr>
            <p:ph type="subTitle" idx="2"/>
          </p:nvPr>
        </p:nvSpPr>
        <p:spPr>
          <a:xfrm>
            <a:off x="1083090" y="3095550"/>
            <a:ext cx="1828800" cy="80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38" name="Google Shape;838;p18"/>
          <p:cNvSpPr txBox="1">
            <a:spLocks noGrp="1"/>
          </p:cNvSpPr>
          <p:nvPr>
            <p:ph type="subTitle" idx="3"/>
          </p:nvPr>
        </p:nvSpPr>
        <p:spPr>
          <a:xfrm>
            <a:off x="6551240" y="2705100"/>
            <a:ext cx="1200300" cy="43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atin typeface="Nunito ExtraBold"/>
                <a:ea typeface="Nunito ExtraBold"/>
                <a:cs typeface="Nunito ExtraBold"/>
                <a:sym typeface="Nunito ExtraBold"/>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39" name="Google Shape;839;p18"/>
          <p:cNvSpPr txBox="1">
            <a:spLocks noGrp="1"/>
          </p:cNvSpPr>
          <p:nvPr>
            <p:ph type="subTitle" idx="4"/>
          </p:nvPr>
        </p:nvSpPr>
        <p:spPr>
          <a:xfrm>
            <a:off x="6236990" y="3095550"/>
            <a:ext cx="1828800" cy="80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40" name="Google Shape;840;p18"/>
          <p:cNvSpPr txBox="1">
            <a:spLocks noGrp="1"/>
          </p:cNvSpPr>
          <p:nvPr>
            <p:ph type="title" idx="5" hasCustomPrompt="1"/>
          </p:nvPr>
        </p:nvSpPr>
        <p:spPr>
          <a:xfrm>
            <a:off x="1710693" y="2153438"/>
            <a:ext cx="573600" cy="4461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841" name="Google Shape;841;p18"/>
          <p:cNvSpPr txBox="1">
            <a:spLocks noGrp="1"/>
          </p:cNvSpPr>
          <p:nvPr>
            <p:ph type="title" idx="6" hasCustomPrompt="1"/>
          </p:nvPr>
        </p:nvSpPr>
        <p:spPr>
          <a:xfrm>
            <a:off x="6864590" y="2153438"/>
            <a:ext cx="573600" cy="4461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grpSp>
        <p:nvGrpSpPr>
          <p:cNvPr id="842" name="Google Shape;842;p18"/>
          <p:cNvGrpSpPr/>
          <p:nvPr/>
        </p:nvGrpSpPr>
        <p:grpSpPr>
          <a:xfrm>
            <a:off x="215138" y="4345425"/>
            <a:ext cx="996175" cy="685800"/>
            <a:chOff x="1379925" y="685000"/>
            <a:chExt cx="996175" cy="685800"/>
          </a:xfrm>
        </p:grpSpPr>
        <p:sp>
          <p:nvSpPr>
            <p:cNvPr id="843" name="Google Shape;843;p18"/>
            <p:cNvSpPr/>
            <p:nvPr/>
          </p:nvSpPr>
          <p:spPr>
            <a:xfrm>
              <a:off x="1379925" y="685000"/>
              <a:ext cx="996175" cy="685800"/>
            </a:xfrm>
            <a:custGeom>
              <a:avLst/>
              <a:gdLst/>
              <a:ahLst/>
              <a:cxnLst/>
              <a:rect l="l" t="t" r="r" b="b"/>
              <a:pathLst>
                <a:path w="39847" h="27432" extrusionOk="0">
                  <a:moveTo>
                    <a:pt x="7049" y="1"/>
                  </a:moveTo>
                  <a:cubicBezTo>
                    <a:pt x="6004" y="1"/>
                    <a:pt x="5047" y="612"/>
                    <a:pt x="4594" y="1668"/>
                  </a:cubicBezTo>
                  <a:lnTo>
                    <a:pt x="614" y="11370"/>
                  </a:lnTo>
                  <a:cubicBezTo>
                    <a:pt x="1" y="12800"/>
                    <a:pt x="712" y="14435"/>
                    <a:pt x="2044" y="14950"/>
                  </a:cubicBezTo>
                  <a:lnTo>
                    <a:pt x="31673" y="27210"/>
                  </a:lnTo>
                  <a:cubicBezTo>
                    <a:pt x="32026" y="27361"/>
                    <a:pt x="32384" y="27431"/>
                    <a:pt x="32734" y="27431"/>
                  </a:cubicBezTo>
                  <a:cubicBezTo>
                    <a:pt x="33802" y="27431"/>
                    <a:pt x="34783" y="26777"/>
                    <a:pt x="35245" y="25779"/>
                  </a:cubicBezTo>
                  <a:lnTo>
                    <a:pt x="39233" y="15971"/>
                  </a:lnTo>
                  <a:cubicBezTo>
                    <a:pt x="39846" y="14639"/>
                    <a:pt x="39127" y="13004"/>
                    <a:pt x="37803" y="12391"/>
                  </a:cubicBezTo>
                  <a:lnTo>
                    <a:pt x="8174" y="238"/>
                  </a:lnTo>
                  <a:cubicBezTo>
                    <a:pt x="7800" y="77"/>
                    <a:pt x="7419" y="1"/>
                    <a:pt x="7049" y="1"/>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8"/>
            <p:cNvSpPr/>
            <p:nvPr/>
          </p:nvSpPr>
          <p:spPr>
            <a:xfrm>
              <a:off x="1530525" y="760450"/>
              <a:ext cx="132850" cy="129725"/>
            </a:xfrm>
            <a:custGeom>
              <a:avLst/>
              <a:gdLst/>
              <a:ahLst/>
              <a:cxnLst/>
              <a:rect l="l" t="t" r="r" b="b"/>
              <a:pathLst>
                <a:path w="5314" h="5189" extrusionOk="0">
                  <a:moveTo>
                    <a:pt x="2604" y="0"/>
                  </a:moveTo>
                  <a:cubicBezTo>
                    <a:pt x="2144" y="0"/>
                    <a:pt x="1672" y="125"/>
                    <a:pt x="1227" y="383"/>
                  </a:cubicBezTo>
                  <a:cubicBezTo>
                    <a:pt x="1227" y="383"/>
                    <a:pt x="1129" y="383"/>
                    <a:pt x="1129" y="489"/>
                  </a:cubicBezTo>
                  <a:lnTo>
                    <a:pt x="924" y="489"/>
                  </a:lnTo>
                  <a:lnTo>
                    <a:pt x="924" y="587"/>
                  </a:lnTo>
                  <a:lnTo>
                    <a:pt x="818" y="587"/>
                  </a:lnTo>
                  <a:lnTo>
                    <a:pt x="818" y="693"/>
                  </a:lnTo>
                  <a:cubicBezTo>
                    <a:pt x="614" y="791"/>
                    <a:pt x="516" y="996"/>
                    <a:pt x="409" y="1200"/>
                  </a:cubicBezTo>
                  <a:lnTo>
                    <a:pt x="311" y="1200"/>
                  </a:lnTo>
                  <a:lnTo>
                    <a:pt x="311" y="1404"/>
                  </a:lnTo>
                  <a:lnTo>
                    <a:pt x="205" y="1404"/>
                  </a:lnTo>
                  <a:lnTo>
                    <a:pt x="205" y="1609"/>
                  </a:lnTo>
                  <a:lnTo>
                    <a:pt x="107" y="1609"/>
                  </a:lnTo>
                  <a:lnTo>
                    <a:pt x="107" y="1813"/>
                  </a:lnTo>
                  <a:lnTo>
                    <a:pt x="1" y="1919"/>
                  </a:lnTo>
                  <a:lnTo>
                    <a:pt x="1" y="2124"/>
                  </a:lnTo>
                  <a:lnTo>
                    <a:pt x="1" y="2328"/>
                  </a:lnTo>
                  <a:lnTo>
                    <a:pt x="1" y="2630"/>
                  </a:lnTo>
                  <a:lnTo>
                    <a:pt x="1" y="2835"/>
                  </a:lnTo>
                  <a:lnTo>
                    <a:pt x="1" y="2941"/>
                  </a:lnTo>
                  <a:lnTo>
                    <a:pt x="1" y="3039"/>
                  </a:lnTo>
                  <a:lnTo>
                    <a:pt x="1" y="3145"/>
                  </a:lnTo>
                  <a:cubicBezTo>
                    <a:pt x="1" y="3243"/>
                    <a:pt x="1" y="3243"/>
                    <a:pt x="107" y="3350"/>
                  </a:cubicBezTo>
                  <a:lnTo>
                    <a:pt x="107" y="3554"/>
                  </a:lnTo>
                  <a:lnTo>
                    <a:pt x="205" y="3652"/>
                  </a:lnTo>
                  <a:lnTo>
                    <a:pt x="205" y="3758"/>
                  </a:lnTo>
                  <a:cubicBezTo>
                    <a:pt x="311" y="3758"/>
                    <a:pt x="311" y="3856"/>
                    <a:pt x="311" y="3856"/>
                  </a:cubicBezTo>
                  <a:cubicBezTo>
                    <a:pt x="311" y="3963"/>
                    <a:pt x="409" y="3963"/>
                    <a:pt x="409" y="4061"/>
                  </a:cubicBezTo>
                  <a:cubicBezTo>
                    <a:pt x="614" y="4469"/>
                    <a:pt x="1022" y="4674"/>
                    <a:pt x="1333" y="4878"/>
                  </a:cubicBezTo>
                  <a:cubicBezTo>
                    <a:pt x="1431" y="4984"/>
                    <a:pt x="1537" y="4984"/>
                    <a:pt x="1635" y="4984"/>
                  </a:cubicBezTo>
                  <a:cubicBezTo>
                    <a:pt x="1635" y="5082"/>
                    <a:pt x="1742" y="5082"/>
                    <a:pt x="1840" y="5082"/>
                  </a:cubicBezTo>
                  <a:cubicBezTo>
                    <a:pt x="1946" y="5082"/>
                    <a:pt x="1946" y="5082"/>
                    <a:pt x="2044" y="5189"/>
                  </a:cubicBezTo>
                  <a:lnTo>
                    <a:pt x="2559" y="5189"/>
                  </a:lnTo>
                  <a:cubicBezTo>
                    <a:pt x="2968" y="5189"/>
                    <a:pt x="3376" y="5082"/>
                    <a:pt x="3679" y="4878"/>
                  </a:cubicBezTo>
                  <a:lnTo>
                    <a:pt x="3883" y="4878"/>
                  </a:lnTo>
                  <a:lnTo>
                    <a:pt x="3883" y="4780"/>
                  </a:lnTo>
                  <a:lnTo>
                    <a:pt x="3989" y="4780"/>
                  </a:lnTo>
                  <a:cubicBezTo>
                    <a:pt x="4087" y="4674"/>
                    <a:pt x="4087" y="4674"/>
                    <a:pt x="4194" y="4674"/>
                  </a:cubicBezTo>
                  <a:lnTo>
                    <a:pt x="4194" y="4576"/>
                  </a:lnTo>
                  <a:lnTo>
                    <a:pt x="4292" y="4576"/>
                  </a:lnTo>
                  <a:cubicBezTo>
                    <a:pt x="4292" y="4469"/>
                    <a:pt x="4398" y="4469"/>
                    <a:pt x="4398" y="4469"/>
                  </a:cubicBezTo>
                  <a:cubicBezTo>
                    <a:pt x="4398" y="4371"/>
                    <a:pt x="4398" y="4371"/>
                    <a:pt x="4496" y="4371"/>
                  </a:cubicBezTo>
                  <a:cubicBezTo>
                    <a:pt x="4496" y="4371"/>
                    <a:pt x="4496" y="4265"/>
                    <a:pt x="4602" y="4265"/>
                  </a:cubicBezTo>
                  <a:lnTo>
                    <a:pt x="4602" y="4167"/>
                  </a:lnTo>
                  <a:cubicBezTo>
                    <a:pt x="4700" y="4167"/>
                    <a:pt x="4700" y="4061"/>
                    <a:pt x="4700" y="4061"/>
                  </a:cubicBezTo>
                  <a:cubicBezTo>
                    <a:pt x="4700" y="3963"/>
                    <a:pt x="4807" y="3963"/>
                    <a:pt x="4807" y="3963"/>
                  </a:cubicBezTo>
                  <a:lnTo>
                    <a:pt x="4807" y="3856"/>
                  </a:lnTo>
                  <a:lnTo>
                    <a:pt x="4905" y="3758"/>
                  </a:lnTo>
                  <a:lnTo>
                    <a:pt x="4905" y="3652"/>
                  </a:lnTo>
                  <a:lnTo>
                    <a:pt x="5011" y="3554"/>
                  </a:lnTo>
                  <a:lnTo>
                    <a:pt x="5011" y="3448"/>
                  </a:lnTo>
                  <a:cubicBezTo>
                    <a:pt x="5313" y="2737"/>
                    <a:pt x="5215" y="1813"/>
                    <a:pt x="4700" y="1102"/>
                  </a:cubicBezTo>
                  <a:cubicBezTo>
                    <a:pt x="4180" y="384"/>
                    <a:pt x="3410" y="0"/>
                    <a:pt x="2604"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8"/>
            <p:cNvSpPr/>
            <p:nvPr/>
          </p:nvSpPr>
          <p:spPr>
            <a:xfrm>
              <a:off x="1515200" y="747700"/>
              <a:ext cx="145725" cy="130475"/>
            </a:xfrm>
            <a:custGeom>
              <a:avLst/>
              <a:gdLst/>
              <a:ahLst/>
              <a:cxnLst/>
              <a:rect l="l" t="t" r="r" b="b"/>
              <a:pathLst>
                <a:path w="5829" h="5219" extrusionOk="0">
                  <a:moveTo>
                    <a:pt x="2916" y="0"/>
                  </a:moveTo>
                  <a:cubicBezTo>
                    <a:pt x="1884" y="0"/>
                    <a:pt x="901" y="598"/>
                    <a:pt x="516" y="1612"/>
                  </a:cubicBezTo>
                  <a:cubicBezTo>
                    <a:pt x="1" y="2936"/>
                    <a:pt x="614" y="4473"/>
                    <a:pt x="1946" y="4979"/>
                  </a:cubicBezTo>
                  <a:cubicBezTo>
                    <a:pt x="2296" y="5142"/>
                    <a:pt x="2662" y="5218"/>
                    <a:pt x="3019" y="5218"/>
                  </a:cubicBezTo>
                  <a:cubicBezTo>
                    <a:pt x="4011" y="5218"/>
                    <a:pt x="4941" y="4629"/>
                    <a:pt x="5313" y="3655"/>
                  </a:cubicBezTo>
                  <a:cubicBezTo>
                    <a:pt x="5828" y="2323"/>
                    <a:pt x="5215" y="795"/>
                    <a:pt x="3883" y="182"/>
                  </a:cubicBezTo>
                  <a:cubicBezTo>
                    <a:pt x="3567" y="59"/>
                    <a:pt x="3239" y="0"/>
                    <a:pt x="2916"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8"/>
            <p:cNvSpPr/>
            <p:nvPr/>
          </p:nvSpPr>
          <p:spPr>
            <a:xfrm>
              <a:off x="1522975" y="798200"/>
              <a:ext cx="130175" cy="79975"/>
            </a:xfrm>
            <a:custGeom>
              <a:avLst/>
              <a:gdLst/>
              <a:ahLst/>
              <a:cxnLst/>
              <a:rect l="l" t="t" r="r" b="b"/>
              <a:pathLst>
                <a:path w="5207" h="3199" extrusionOk="0">
                  <a:moveTo>
                    <a:pt x="5109" y="1"/>
                  </a:moveTo>
                  <a:cubicBezTo>
                    <a:pt x="5109" y="303"/>
                    <a:pt x="5109" y="712"/>
                    <a:pt x="4904" y="1022"/>
                  </a:cubicBezTo>
                  <a:cubicBezTo>
                    <a:pt x="4511" y="2033"/>
                    <a:pt x="3527" y="2630"/>
                    <a:pt x="2491" y="2630"/>
                  </a:cubicBezTo>
                  <a:cubicBezTo>
                    <a:pt x="2170" y="2630"/>
                    <a:pt x="1844" y="2573"/>
                    <a:pt x="1529" y="2453"/>
                  </a:cubicBezTo>
                  <a:cubicBezTo>
                    <a:pt x="711" y="2044"/>
                    <a:pt x="205" y="1325"/>
                    <a:pt x="0" y="614"/>
                  </a:cubicBezTo>
                  <a:lnTo>
                    <a:pt x="0" y="614"/>
                  </a:lnTo>
                  <a:cubicBezTo>
                    <a:pt x="0" y="1635"/>
                    <a:pt x="613" y="2551"/>
                    <a:pt x="1635" y="2959"/>
                  </a:cubicBezTo>
                  <a:cubicBezTo>
                    <a:pt x="1985" y="3122"/>
                    <a:pt x="2351" y="3198"/>
                    <a:pt x="2708" y="3198"/>
                  </a:cubicBezTo>
                  <a:cubicBezTo>
                    <a:pt x="3700" y="3198"/>
                    <a:pt x="4630" y="2609"/>
                    <a:pt x="5002" y="1635"/>
                  </a:cubicBezTo>
                  <a:cubicBezTo>
                    <a:pt x="5207" y="1022"/>
                    <a:pt x="5207" y="507"/>
                    <a:pt x="5109"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8"/>
            <p:cNvSpPr/>
            <p:nvPr/>
          </p:nvSpPr>
          <p:spPr>
            <a:xfrm>
              <a:off x="1525425" y="788000"/>
              <a:ext cx="122625" cy="58650"/>
            </a:xfrm>
            <a:custGeom>
              <a:avLst/>
              <a:gdLst/>
              <a:ahLst/>
              <a:cxnLst/>
              <a:rect l="l" t="t" r="r" b="b"/>
              <a:pathLst>
                <a:path w="4905" h="2346" extrusionOk="0">
                  <a:moveTo>
                    <a:pt x="107" y="0"/>
                  </a:moveTo>
                  <a:lnTo>
                    <a:pt x="107" y="98"/>
                  </a:lnTo>
                  <a:cubicBezTo>
                    <a:pt x="0" y="98"/>
                    <a:pt x="0" y="204"/>
                    <a:pt x="0" y="302"/>
                  </a:cubicBezTo>
                  <a:lnTo>
                    <a:pt x="4700" y="2346"/>
                  </a:lnTo>
                  <a:cubicBezTo>
                    <a:pt x="4806" y="2248"/>
                    <a:pt x="4806" y="2141"/>
                    <a:pt x="4904" y="2043"/>
                  </a:cubicBezTo>
                  <a:lnTo>
                    <a:pt x="107"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8"/>
            <p:cNvSpPr/>
            <p:nvPr/>
          </p:nvSpPr>
          <p:spPr>
            <a:xfrm>
              <a:off x="1525425" y="782875"/>
              <a:ext cx="125275" cy="58675"/>
            </a:xfrm>
            <a:custGeom>
              <a:avLst/>
              <a:gdLst/>
              <a:ahLst/>
              <a:cxnLst/>
              <a:rect l="l" t="t" r="r" b="b"/>
              <a:pathLst>
                <a:path w="5011" h="2347" extrusionOk="0">
                  <a:moveTo>
                    <a:pt x="205" y="1"/>
                  </a:moveTo>
                  <a:cubicBezTo>
                    <a:pt x="107" y="99"/>
                    <a:pt x="107" y="99"/>
                    <a:pt x="107" y="205"/>
                  </a:cubicBezTo>
                  <a:cubicBezTo>
                    <a:pt x="107" y="205"/>
                    <a:pt x="107" y="303"/>
                    <a:pt x="0" y="303"/>
                  </a:cubicBezTo>
                  <a:lnTo>
                    <a:pt x="4806" y="2346"/>
                  </a:lnTo>
                  <a:cubicBezTo>
                    <a:pt x="4904" y="2346"/>
                    <a:pt x="4904" y="2248"/>
                    <a:pt x="4904" y="2248"/>
                  </a:cubicBezTo>
                  <a:cubicBezTo>
                    <a:pt x="4904" y="2142"/>
                    <a:pt x="4904" y="2142"/>
                    <a:pt x="5011" y="2044"/>
                  </a:cubicBez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8"/>
            <p:cNvSpPr/>
            <p:nvPr/>
          </p:nvSpPr>
          <p:spPr>
            <a:xfrm>
              <a:off x="1691550" y="826850"/>
              <a:ext cx="132850" cy="129750"/>
            </a:xfrm>
            <a:custGeom>
              <a:avLst/>
              <a:gdLst/>
              <a:ahLst/>
              <a:cxnLst/>
              <a:rect l="l" t="t" r="r" b="b"/>
              <a:pathLst>
                <a:path w="5314" h="5190" extrusionOk="0">
                  <a:moveTo>
                    <a:pt x="2628" y="0"/>
                  </a:moveTo>
                  <a:cubicBezTo>
                    <a:pt x="2156" y="0"/>
                    <a:pt x="1671" y="125"/>
                    <a:pt x="1226" y="383"/>
                  </a:cubicBezTo>
                  <a:cubicBezTo>
                    <a:pt x="1226" y="383"/>
                    <a:pt x="1120" y="383"/>
                    <a:pt x="1120" y="489"/>
                  </a:cubicBezTo>
                  <a:lnTo>
                    <a:pt x="1022" y="489"/>
                  </a:lnTo>
                  <a:lnTo>
                    <a:pt x="1022" y="587"/>
                  </a:lnTo>
                  <a:cubicBezTo>
                    <a:pt x="916" y="587"/>
                    <a:pt x="916" y="587"/>
                    <a:pt x="916" y="694"/>
                  </a:cubicBezTo>
                  <a:lnTo>
                    <a:pt x="818" y="694"/>
                  </a:lnTo>
                  <a:cubicBezTo>
                    <a:pt x="711" y="792"/>
                    <a:pt x="507" y="996"/>
                    <a:pt x="409" y="1200"/>
                  </a:cubicBezTo>
                  <a:cubicBezTo>
                    <a:pt x="303" y="1307"/>
                    <a:pt x="303" y="1307"/>
                    <a:pt x="303" y="1405"/>
                  </a:cubicBezTo>
                  <a:cubicBezTo>
                    <a:pt x="205" y="1511"/>
                    <a:pt x="205" y="1511"/>
                    <a:pt x="205" y="1609"/>
                  </a:cubicBezTo>
                  <a:lnTo>
                    <a:pt x="205" y="1715"/>
                  </a:lnTo>
                  <a:cubicBezTo>
                    <a:pt x="98" y="1715"/>
                    <a:pt x="98" y="1813"/>
                    <a:pt x="98" y="1920"/>
                  </a:cubicBezTo>
                  <a:cubicBezTo>
                    <a:pt x="98" y="1920"/>
                    <a:pt x="98" y="2018"/>
                    <a:pt x="0" y="2124"/>
                  </a:cubicBezTo>
                  <a:lnTo>
                    <a:pt x="0" y="2328"/>
                  </a:lnTo>
                  <a:lnTo>
                    <a:pt x="0" y="2426"/>
                  </a:lnTo>
                  <a:lnTo>
                    <a:pt x="0" y="2631"/>
                  </a:lnTo>
                  <a:lnTo>
                    <a:pt x="0" y="2835"/>
                  </a:lnTo>
                  <a:lnTo>
                    <a:pt x="0" y="2941"/>
                  </a:lnTo>
                  <a:lnTo>
                    <a:pt x="0" y="3039"/>
                  </a:lnTo>
                  <a:lnTo>
                    <a:pt x="0" y="3146"/>
                  </a:lnTo>
                  <a:cubicBezTo>
                    <a:pt x="98" y="3244"/>
                    <a:pt x="98" y="3244"/>
                    <a:pt x="98" y="3350"/>
                  </a:cubicBezTo>
                  <a:cubicBezTo>
                    <a:pt x="98" y="3448"/>
                    <a:pt x="98" y="3554"/>
                    <a:pt x="205" y="3554"/>
                  </a:cubicBezTo>
                  <a:lnTo>
                    <a:pt x="205" y="3652"/>
                  </a:lnTo>
                  <a:cubicBezTo>
                    <a:pt x="205" y="3652"/>
                    <a:pt x="205" y="3759"/>
                    <a:pt x="303" y="3759"/>
                  </a:cubicBezTo>
                  <a:lnTo>
                    <a:pt x="303" y="3857"/>
                  </a:lnTo>
                  <a:cubicBezTo>
                    <a:pt x="303" y="3963"/>
                    <a:pt x="409" y="3963"/>
                    <a:pt x="409" y="4061"/>
                  </a:cubicBezTo>
                  <a:cubicBezTo>
                    <a:pt x="711" y="4470"/>
                    <a:pt x="1022" y="4780"/>
                    <a:pt x="1431" y="4878"/>
                  </a:cubicBezTo>
                  <a:cubicBezTo>
                    <a:pt x="1431" y="4985"/>
                    <a:pt x="1529" y="4985"/>
                    <a:pt x="1635" y="4985"/>
                  </a:cubicBezTo>
                  <a:cubicBezTo>
                    <a:pt x="1733" y="5083"/>
                    <a:pt x="1733" y="5083"/>
                    <a:pt x="1839" y="5083"/>
                  </a:cubicBezTo>
                  <a:cubicBezTo>
                    <a:pt x="1937" y="5083"/>
                    <a:pt x="2044" y="5189"/>
                    <a:pt x="2142" y="5189"/>
                  </a:cubicBezTo>
                  <a:lnTo>
                    <a:pt x="2550" y="5189"/>
                  </a:lnTo>
                  <a:cubicBezTo>
                    <a:pt x="2959" y="5189"/>
                    <a:pt x="3368" y="5083"/>
                    <a:pt x="3776" y="4985"/>
                  </a:cubicBezTo>
                  <a:lnTo>
                    <a:pt x="3776" y="4878"/>
                  </a:lnTo>
                  <a:lnTo>
                    <a:pt x="3883" y="4878"/>
                  </a:lnTo>
                  <a:cubicBezTo>
                    <a:pt x="3883" y="4878"/>
                    <a:pt x="3981" y="4878"/>
                    <a:pt x="3981" y="4780"/>
                  </a:cubicBezTo>
                  <a:lnTo>
                    <a:pt x="4087" y="4780"/>
                  </a:lnTo>
                  <a:lnTo>
                    <a:pt x="4185" y="4674"/>
                  </a:lnTo>
                  <a:lnTo>
                    <a:pt x="4291" y="4576"/>
                  </a:lnTo>
                  <a:cubicBezTo>
                    <a:pt x="4389" y="4576"/>
                    <a:pt x="4389" y="4470"/>
                    <a:pt x="4389" y="4470"/>
                  </a:cubicBezTo>
                  <a:cubicBezTo>
                    <a:pt x="4496" y="4470"/>
                    <a:pt x="4496" y="4372"/>
                    <a:pt x="4496" y="4372"/>
                  </a:cubicBezTo>
                  <a:lnTo>
                    <a:pt x="4594" y="4265"/>
                  </a:lnTo>
                  <a:lnTo>
                    <a:pt x="4594" y="4167"/>
                  </a:lnTo>
                  <a:cubicBezTo>
                    <a:pt x="4700" y="4167"/>
                    <a:pt x="4700" y="4061"/>
                    <a:pt x="4798" y="4061"/>
                  </a:cubicBezTo>
                  <a:lnTo>
                    <a:pt x="4798" y="3963"/>
                  </a:lnTo>
                  <a:lnTo>
                    <a:pt x="4904" y="3857"/>
                  </a:lnTo>
                  <a:lnTo>
                    <a:pt x="4904" y="3759"/>
                  </a:lnTo>
                  <a:lnTo>
                    <a:pt x="5002" y="3652"/>
                  </a:lnTo>
                  <a:lnTo>
                    <a:pt x="5002" y="3554"/>
                  </a:lnTo>
                  <a:cubicBezTo>
                    <a:pt x="5313" y="2737"/>
                    <a:pt x="5207" y="1920"/>
                    <a:pt x="4700" y="1102"/>
                  </a:cubicBezTo>
                  <a:cubicBezTo>
                    <a:pt x="4242" y="384"/>
                    <a:pt x="3455" y="0"/>
                    <a:pt x="262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8"/>
            <p:cNvSpPr/>
            <p:nvPr/>
          </p:nvSpPr>
          <p:spPr>
            <a:xfrm>
              <a:off x="1676225" y="814100"/>
              <a:ext cx="148175" cy="130475"/>
            </a:xfrm>
            <a:custGeom>
              <a:avLst/>
              <a:gdLst/>
              <a:ahLst/>
              <a:cxnLst/>
              <a:rect l="l" t="t" r="r" b="b"/>
              <a:pathLst>
                <a:path w="5927" h="5219" extrusionOk="0">
                  <a:moveTo>
                    <a:pt x="3012" y="1"/>
                  </a:moveTo>
                  <a:cubicBezTo>
                    <a:pt x="1976" y="1"/>
                    <a:pt x="974" y="598"/>
                    <a:pt x="507" y="1612"/>
                  </a:cubicBezTo>
                  <a:cubicBezTo>
                    <a:pt x="0" y="2936"/>
                    <a:pt x="613" y="4473"/>
                    <a:pt x="1937" y="4980"/>
                  </a:cubicBezTo>
                  <a:cubicBezTo>
                    <a:pt x="2290" y="5142"/>
                    <a:pt x="2657" y="5218"/>
                    <a:pt x="3014" y="5218"/>
                  </a:cubicBezTo>
                  <a:cubicBezTo>
                    <a:pt x="4008" y="5218"/>
                    <a:pt x="4934" y="4629"/>
                    <a:pt x="5313" y="3656"/>
                  </a:cubicBezTo>
                  <a:cubicBezTo>
                    <a:pt x="5926" y="2323"/>
                    <a:pt x="5313" y="795"/>
                    <a:pt x="3981" y="182"/>
                  </a:cubicBezTo>
                  <a:cubicBezTo>
                    <a:pt x="3665" y="59"/>
                    <a:pt x="3337" y="1"/>
                    <a:pt x="3012"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8"/>
            <p:cNvSpPr/>
            <p:nvPr/>
          </p:nvSpPr>
          <p:spPr>
            <a:xfrm>
              <a:off x="1683775" y="864625"/>
              <a:ext cx="132850" cy="79950"/>
            </a:xfrm>
            <a:custGeom>
              <a:avLst/>
              <a:gdLst/>
              <a:ahLst/>
              <a:cxnLst/>
              <a:rect l="l" t="t" r="r" b="b"/>
              <a:pathLst>
                <a:path w="5314" h="3198" extrusionOk="0">
                  <a:moveTo>
                    <a:pt x="5215" y="0"/>
                  </a:moveTo>
                  <a:cubicBezTo>
                    <a:pt x="5215" y="409"/>
                    <a:pt x="5109" y="711"/>
                    <a:pt x="5011" y="1022"/>
                  </a:cubicBezTo>
                  <a:cubicBezTo>
                    <a:pt x="4543" y="2033"/>
                    <a:pt x="3537" y="2629"/>
                    <a:pt x="2497" y="2629"/>
                  </a:cubicBezTo>
                  <a:cubicBezTo>
                    <a:pt x="2175" y="2629"/>
                    <a:pt x="1850" y="2572"/>
                    <a:pt x="1537" y="2452"/>
                  </a:cubicBezTo>
                  <a:cubicBezTo>
                    <a:pt x="720" y="2043"/>
                    <a:pt x="205" y="1430"/>
                    <a:pt x="1" y="613"/>
                  </a:cubicBezTo>
                  <a:lnTo>
                    <a:pt x="1" y="613"/>
                  </a:lnTo>
                  <a:cubicBezTo>
                    <a:pt x="1" y="1635"/>
                    <a:pt x="614" y="2550"/>
                    <a:pt x="1635" y="2959"/>
                  </a:cubicBezTo>
                  <a:cubicBezTo>
                    <a:pt x="1988" y="3121"/>
                    <a:pt x="2355" y="3197"/>
                    <a:pt x="2712" y="3197"/>
                  </a:cubicBezTo>
                  <a:cubicBezTo>
                    <a:pt x="3706" y="3197"/>
                    <a:pt x="4632" y="2608"/>
                    <a:pt x="5011" y="1635"/>
                  </a:cubicBezTo>
                  <a:cubicBezTo>
                    <a:pt x="5215" y="1120"/>
                    <a:pt x="5313" y="507"/>
                    <a:pt x="5215"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8"/>
            <p:cNvSpPr/>
            <p:nvPr/>
          </p:nvSpPr>
          <p:spPr>
            <a:xfrm>
              <a:off x="1686450" y="854400"/>
              <a:ext cx="122625" cy="58675"/>
            </a:xfrm>
            <a:custGeom>
              <a:avLst/>
              <a:gdLst/>
              <a:ahLst/>
              <a:cxnLst/>
              <a:rect l="l" t="t" r="r" b="b"/>
              <a:pathLst>
                <a:path w="4905" h="2347" extrusionOk="0">
                  <a:moveTo>
                    <a:pt x="98" y="0"/>
                  </a:moveTo>
                  <a:lnTo>
                    <a:pt x="98" y="98"/>
                  </a:lnTo>
                  <a:cubicBezTo>
                    <a:pt x="98" y="205"/>
                    <a:pt x="0" y="205"/>
                    <a:pt x="0" y="303"/>
                  </a:cubicBezTo>
                  <a:lnTo>
                    <a:pt x="4798" y="2346"/>
                  </a:lnTo>
                  <a:cubicBezTo>
                    <a:pt x="4798" y="2248"/>
                    <a:pt x="4904" y="2142"/>
                    <a:pt x="4904" y="2142"/>
                  </a:cubicBezTo>
                  <a:lnTo>
                    <a:pt x="4904" y="2044"/>
                  </a:lnTo>
                  <a:lnTo>
                    <a:pt x="98"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8"/>
            <p:cNvSpPr/>
            <p:nvPr/>
          </p:nvSpPr>
          <p:spPr>
            <a:xfrm>
              <a:off x="1688900" y="851750"/>
              <a:ext cx="122625" cy="56200"/>
            </a:xfrm>
            <a:custGeom>
              <a:avLst/>
              <a:gdLst/>
              <a:ahLst/>
              <a:cxnLst/>
              <a:rect l="l" t="t" r="r" b="b"/>
              <a:pathLst>
                <a:path w="4905" h="2248" extrusionOk="0">
                  <a:moveTo>
                    <a:pt x="106" y="0"/>
                  </a:moveTo>
                  <a:cubicBezTo>
                    <a:pt x="106" y="0"/>
                    <a:pt x="106" y="106"/>
                    <a:pt x="0" y="106"/>
                  </a:cubicBezTo>
                  <a:lnTo>
                    <a:pt x="0" y="311"/>
                  </a:lnTo>
                  <a:lnTo>
                    <a:pt x="4806" y="2248"/>
                  </a:lnTo>
                  <a:lnTo>
                    <a:pt x="4806" y="2150"/>
                  </a:lnTo>
                  <a:cubicBezTo>
                    <a:pt x="4904" y="2043"/>
                    <a:pt x="4904" y="2043"/>
                    <a:pt x="4904" y="1945"/>
                  </a:cubicBezTo>
                  <a:lnTo>
                    <a:pt x="106"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8"/>
            <p:cNvSpPr/>
            <p:nvPr/>
          </p:nvSpPr>
          <p:spPr>
            <a:xfrm>
              <a:off x="1852350" y="893375"/>
              <a:ext cx="132850" cy="129625"/>
            </a:xfrm>
            <a:custGeom>
              <a:avLst/>
              <a:gdLst/>
              <a:ahLst/>
              <a:cxnLst/>
              <a:rect l="l" t="t" r="r" b="b"/>
              <a:pathLst>
                <a:path w="5314" h="5185" extrusionOk="0">
                  <a:moveTo>
                    <a:pt x="2638" y="0"/>
                  </a:moveTo>
                  <a:cubicBezTo>
                    <a:pt x="2184" y="0"/>
                    <a:pt x="1732" y="125"/>
                    <a:pt x="1333" y="378"/>
                  </a:cubicBezTo>
                  <a:cubicBezTo>
                    <a:pt x="1227" y="378"/>
                    <a:pt x="1227" y="485"/>
                    <a:pt x="1129" y="485"/>
                  </a:cubicBezTo>
                  <a:lnTo>
                    <a:pt x="1022" y="583"/>
                  </a:lnTo>
                  <a:lnTo>
                    <a:pt x="924" y="689"/>
                  </a:lnTo>
                  <a:lnTo>
                    <a:pt x="409" y="1196"/>
                  </a:lnTo>
                  <a:cubicBezTo>
                    <a:pt x="409" y="1302"/>
                    <a:pt x="409" y="1302"/>
                    <a:pt x="311" y="1400"/>
                  </a:cubicBezTo>
                  <a:lnTo>
                    <a:pt x="311" y="1506"/>
                  </a:lnTo>
                  <a:lnTo>
                    <a:pt x="205" y="1604"/>
                  </a:lnTo>
                  <a:lnTo>
                    <a:pt x="205" y="1711"/>
                  </a:lnTo>
                  <a:cubicBezTo>
                    <a:pt x="205" y="1711"/>
                    <a:pt x="107" y="1809"/>
                    <a:pt x="107" y="1915"/>
                  </a:cubicBezTo>
                  <a:lnTo>
                    <a:pt x="107" y="2119"/>
                  </a:lnTo>
                  <a:lnTo>
                    <a:pt x="107" y="2217"/>
                  </a:lnTo>
                  <a:lnTo>
                    <a:pt x="1" y="2324"/>
                  </a:lnTo>
                  <a:lnTo>
                    <a:pt x="1" y="2422"/>
                  </a:lnTo>
                  <a:lnTo>
                    <a:pt x="1" y="2626"/>
                  </a:lnTo>
                  <a:lnTo>
                    <a:pt x="1" y="2830"/>
                  </a:lnTo>
                  <a:lnTo>
                    <a:pt x="1" y="2937"/>
                  </a:lnTo>
                  <a:cubicBezTo>
                    <a:pt x="1" y="3035"/>
                    <a:pt x="107" y="3035"/>
                    <a:pt x="107" y="3141"/>
                  </a:cubicBezTo>
                  <a:lnTo>
                    <a:pt x="107" y="3345"/>
                  </a:lnTo>
                  <a:cubicBezTo>
                    <a:pt x="205" y="3443"/>
                    <a:pt x="205" y="3550"/>
                    <a:pt x="205" y="3648"/>
                  </a:cubicBezTo>
                  <a:cubicBezTo>
                    <a:pt x="311" y="3754"/>
                    <a:pt x="311" y="3754"/>
                    <a:pt x="311" y="3852"/>
                  </a:cubicBezTo>
                  <a:cubicBezTo>
                    <a:pt x="409" y="3958"/>
                    <a:pt x="409" y="4056"/>
                    <a:pt x="516" y="4056"/>
                  </a:cubicBezTo>
                  <a:cubicBezTo>
                    <a:pt x="720" y="4465"/>
                    <a:pt x="1022" y="4776"/>
                    <a:pt x="1431" y="4980"/>
                  </a:cubicBezTo>
                  <a:cubicBezTo>
                    <a:pt x="1537" y="4980"/>
                    <a:pt x="1635" y="4980"/>
                    <a:pt x="1635" y="5078"/>
                  </a:cubicBezTo>
                  <a:lnTo>
                    <a:pt x="1946" y="5078"/>
                  </a:lnTo>
                  <a:cubicBezTo>
                    <a:pt x="1946" y="5184"/>
                    <a:pt x="2044" y="5184"/>
                    <a:pt x="2150" y="5184"/>
                  </a:cubicBezTo>
                  <a:lnTo>
                    <a:pt x="2657" y="5184"/>
                  </a:lnTo>
                  <a:cubicBezTo>
                    <a:pt x="3066" y="5184"/>
                    <a:pt x="3475" y="5184"/>
                    <a:pt x="3785" y="4980"/>
                  </a:cubicBezTo>
                  <a:cubicBezTo>
                    <a:pt x="3883" y="4874"/>
                    <a:pt x="3883" y="4874"/>
                    <a:pt x="3989" y="4874"/>
                  </a:cubicBezTo>
                  <a:lnTo>
                    <a:pt x="3989" y="4776"/>
                  </a:lnTo>
                  <a:lnTo>
                    <a:pt x="4088" y="4776"/>
                  </a:lnTo>
                  <a:cubicBezTo>
                    <a:pt x="4194" y="4776"/>
                    <a:pt x="4194" y="4669"/>
                    <a:pt x="4194" y="4669"/>
                  </a:cubicBezTo>
                  <a:lnTo>
                    <a:pt x="4292" y="4669"/>
                  </a:lnTo>
                  <a:cubicBezTo>
                    <a:pt x="4292" y="4571"/>
                    <a:pt x="4292" y="4571"/>
                    <a:pt x="4398" y="4571"/>
                  </a:cubicBezTo>
                  <a:cubicBezTo>
                    <a:pt x="4398" y="4571"/>
                    <a:pt x="4398" y="4465"/>
                    <a:pt x="4496" y="4465"/>
                  </a:cubicBezTo>
                  <a:lnTo>
                    <a:pt x="4496" y="4367"/>
                  </a:lnTo>
                  <a:cubicBezTo>
                    <a:pt x="4602" y="4367"/>
                    <a:pt x="4602" y="4367"/>
                    <a:pt x="4602" y="4261"/>
                  </a:cubicBezTo>
                  <a:lnTo>
                    <a:pt x="4701" y="4261"/>
                  </a:lnTo>
                  <a:cubicBezTo>
                    <a:pt x="4701" y="4163"/>
                    <a:pt x="4807" y="4163"/>
                    <a:pt x="4807" y="4056"/>
                  </a:cubicBezTo>
                  <a:lnTo>
                    <a:pt x="4807" y="3958"/>
                  </a:lnTo>
                  <a:cubicBezTo>
                    <a:pt x="4905" y="3958"/>
                    <a:pt x="4905" y="3852"/>
                    <a:pt x="4905" y="3852"/>
                  </a:cubicBezTo>
                  <a:cubicBezTo>
                    <a:pt x="4905" y="3852"/>
                    <a:pt x="4905" y="3754"/>
                    <a:pt x="5011" y="3754"/>
                  </a:cubicBezTo>
                  <a:lnTo>
                    <a:pt x="5011" y="3648"/>
                  </a:lnTo>
                  <a:cubicBezTo>
                    <a:pt x="5011" y="3648"/>
                    <a:pt x="5011" y="3550"/>
                    <a:pt x="5109" y="3550"/>
                  </a:cubicBezTo>
                  <a:cubicBezTo>
                    <a:pt x="5314" y="2732"/>
                    <a:pt x="5314" y="1915"/>
                    <a:pt x="4807" y="1196"/>
                  </a:cubicBezTo>
                  <a:cubicBezTo>
                    <a:pt x="4281" y="407"/>
                    <a:pt x="3457"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1837025" y="881525"/>
              <a:ext cx="148175" cy="130575"/>
            </a:xfrm>
            <a:custGeom>
              <a:avLst/>
              <a:gdLst/>
              <a:ahLst/>
              <a:cxnLst/>
              <a:rect l="l" t="t" r="r" b="b"/>
              <a:pathLst>
                <a:path w="5927" h="5223" extrusionOk="0">
                  <a:moveTo>
                    <a:pt x="2914" y="1"/>
                  </a:moveTo>
                  <a:cubicBezTo>
                    <a:pt x="1920" y="1"/>
                    <a:pt x="993" y="592"/>
                    <a:pt x="614" y="1572"/>
                  </a:cubicBezTo>
                  <a:cubicBezTo>
                    <a:pt x="1" y="2896"/>
                    <a:pt x="614" y="4432"/>
                    <a:pt x="1946" y="5045"/>
                  </a:cubicBezTo>
                  <a:cubicBezTo>
                    <a:pt x="2259" y="5165"/>
                    <a:pt x="2584" y="5222"/>
                    <a:pt x="2906" y="5222"/>
                  </a:cubicBezTo>
                  <a:cubicBezTo>
                    <a:pt x="3945" y="5222"/>
                    <a:pt x="4952" y="4626"/>
                    <a:pt x="5420" y="3615"/>
                  </a:cubicBezTo>
                  <a:cubicBezTo>
                    <a:pt x="5927" y="2283"/>
                    <a:pt x="5314" y="754"/>
                    <a:pt x="3989" y="239"/>
                  </a:cubicBezTo>
                  <a:cubicBezTo>
                    <a:pt x="3637" y="77"/>
                    <a:pt x="3271" y="1"/>
                    <a:pt x="2914"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1847250" y="931025"/>
              <a:ext cx="130400" cy="81075"/>
            </a:xfrm>
            <a:custGeom>
              <a:avLst/>
              <a:gdLst/>
              <a:ahLst/>
              <a:cxnLst/>
              <a:rect l="l" t="t" r="r" b="b"/>
              <a:pathLst>
                <a:path w="5216" h="3243" extrusionOk="0">
                  <a:moveTo>
                    <a:pt x="5109" y="0"/>
                  </a:moveTo>
                  <a:cubicBezTo>
                    <a:pt x="5109" y="409"/>
                    <a:pt x="5011" y="711"/>
                    <a:pt x="4905" y="1022"/>
                  </a:cubicBezTo>
                  <a:cubicBezTo>
                    <a:pt x="4518" y="2033"/>
                    <a:pt x="3530" y="2629"/>
                    <a:pt x="2496" y="2629"/>
                  </a:cubicBezTo>
                  <a:cubicBezTo>
                    <a:pt x="2175" y="2629"/>
                    <a:pt x="1850" y="2572"/>
                    <a:pt x="1537" y="2452"/>
                  </a:cubicBezTo>
                  <a:cubicBezTo>
                    <a:pt x="720" y="2142"/>
                    <a:pt x="107" y="1431"/>
                    <a:pt x="0" y="613"/>
                  </a:cubicBezTo>
                  <a:lnTo>
                    <a:pt x="0" y="613"/>
                  </a:lnTo>
                  <a:cubicBezTo>
                    <a:pt x="0" y="1635"/>
                    <a:pt x="613" y="2550"/>
                    <a:pt x="1537" y="3065"/>
                  </a:cubicBezTo>
                  <a:cubicBezTo>
                    <a:pt x="1850" y="3185"/>
                    <a:pt x="2175" y="3242"/>
                    <a:pt x="2497" y="3242"/>
                  </a:cubicBezTo>
                  <a:cubicBezTo>
                    <a:pt x="3536" y="3242"/>
                    <a:pt x="4543" y="2646"/>
                    <a:pt x="5011" y="1635"/>
                  </a:cubicBezTo>
                  <a:cubicBezTo>
                    <a:pt x="5215" y="1120"/>
                    <a:pt x="5215" y="507"/>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1849900" y="920800"/>
              <a:ext cx="122625" cy="58675"/>
            </a:xfrm>
            <a:custGeom>
              <a:avLst/>
              <a:gdLst/>
              <a:ahLst/>
              <a:cxnLst/>
              <a:rect l="l" t="t" r="r" b="b"/>
              <a:pathLst>
                <a:path w="4905" h="2347" extrusionOk="0">
                  <a:moveTo>
                    <a:pt x="99" y="1"/>
                  </a:moveTo>
                  <a:cubicBezTo>
                    <a:pt x="99" y="99"/>
                    <a:pt x="1" y="99"/>
                    <a:pt x="1" y="99"/>
                  </a:cubicBezTo>
                  <a:lnTo>
                    <a:pt x="1" y="303"/>
                  </a:lnTo>
                  <a:lnTo>
                    <a:pt x="4700" y="2346"/>
                  </a:lnTo>
                  <a:cubicBezTo>
                    <a:pt x="4799" y="2248"/>
                    <a:pt x="4799" y="2248"/>
                    <a:pt x="4799" y="2142"/>
                  </a:cubicBezTo>
                  <a:lnTo>
                    <a:pt x="4905" y="2044"/>
                  </a:lnTo>
                  <a:lnTo>
                    <a:pt x="99"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1849900" y="918150"/>
              <a:ext cx="122625" cy="56225"/>
            </a:xfrm>
            <a:custGeom>
              <a:avLst/>
              <a:gdLst/>
              <a:ahLst/>
              <a:cxnLst/>
              <a:rect l="l" t="t" r="r" b="b"/>
              <a:pathLst>
                <a:path w="4905" h="2249" extrusionOk="0">
                  <a:moveTo>
                    <a:pt x="99" y="0"/>
                  </a:moveTo>
                  <a:lnTo>
                    <a:pt x="99" y="107"/>
                  </a:lnTo>
                  <a:cubicBezTo>
                    <a:pt x="1" y="205"/>
                    <a:pt x="1" y="205"/>
                    <a:pt x="1" y="311"/>
                  </a:cubicBezTo>
                  <a:lnTo>
                    <a:pt x="4799" y="2248"/>
                  </a:lnTo>
                  <a:cubicBezTo>
                    <a:pt x="4799" y="2248"/>
                    <a:pt x="4799" y="2150"/>
                    <a:pt x="4905" y="2150"/>
                  </a:cubicBezTo>
                  <a:lnTo>
                    <a:pt x="4905" y="1946"/>
                  </a:lnTo>
                  <a:lnTo>
                    <a:pt x="99"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2015825" y="960400"/>
              <a:ext cx="132850" cy="131450"/>
            </a:xfrm>
            <a:custGeom>
              <a:avLst/>
              <a:gdLst/>
              <a:ahLst/>
              <a:cxnLst/>
              <a:rect l="l" t="t" r="r" b="b"/>
              <a:pathLst>
                <a:path w="5314" h="5258" extrusionOk="0">
                  <a:moveTo>
                    <a:pt x="2534" y="1"/>
                  </a:moveTo>
                  <a:cubicBezTo>
                    <a:pt x="2092" y="1"/>
                    <a:pt x="1641" y="113"/>
                    <a:pt x="1227" y="354"/>
                  </a:cubicBezTo>
                  <a:cubicBezTo>
                    <a:pt x="1227" y="460"/>
                    <a:pt x="1128" y="460"/>
                    <a:pt x="1128" y="460"/>
                  </a:cubicBezTo>
                  <a:cubicBezTo>
                    <a:pt x="1022" y="460"/>
                    <a:pt x="1022" y="460"/>
                    <a:pt x="1022" y="558"/>
                  </a:cubicBezTo>
                  <a:lnTo>
                    <a:pt x="924" y="558"/>
                  </a:lnTo>
                  <a:cubicBezTo>
                    <a:pt x="924" y="558"/>
                    <a:pt x="924" y="664"/>
                    <a:pt x="818" y="664"/>
                  </a:cubicBezTo>
                  <a:cubicBezTo>
                    <a:pt x="614" y="869"/>
                    <a:pt x="515" y="967"/>
                    <a:pt x="409" y="1171"/>
                  </a:cubicBezTo>
                  <a:lnTo>
                    <a:pt x="409" y="1277"/>
                  </a:lnTo>
                  <a:cubicBezTo>
                    <a:pt x="311" y="1277"/>
                    <a:pt x="311" y="1375"/>
                    <a:pt x="311" y="1375"/>
                  </a:cubicBezTo>
                  <a:cubicBezTo>
                    <a:pt x="205" y="1375"/>
                    <a:pt x="205" y="1482"/>
                    <a:pt x="205" y="1482"/>
                  </a:cubicBezTo>
                  <a:lnTo>
                    <a:pt x="205" y="1580"/>
                  </a:lnTo>
                  <a:cubicBezTo>
                    <a:pt x="205" y="1686"/>
                    <a:pt x="107" y="1686"/>
                    <a:pt x="107" y="1686"/>
                  </a:cubicBezTo>
                  <a:lnTo>
                    <a:pt x="107" y="1890"/>
                  </a:lnTo>
                  <a:cubicBezTo>
                    <a:pt x="1" y="1988"/>
                    <a:pt x="1" y="2095"/>
                    <a:pt x="1" y="2095"/>
                  </a:cubicBezTo>
                  <a:lnTo>
                    <a:pt x="1" y="2193"/>
                  </a:lnTo>
                  <a:lnTo>
                    <a:pt x="1" y="2299"/>
                  </a:lnTo>
                  <a:lnTo>
                    <a:pt x="1" y="2397"/>
                  </a:lnTo>
                  <a:lnTo>
                    <a:pt x="1" y="2601"/>
                  </a:lnTo>
                  <a:lnTo>
                    <a:pt x="1" y="2806"/>
                  </a:lnTo>
                  <a:lnTo>
                    <a:pt x="1" y="2912"/>
                  </a:lnTo>
                  <a:lnTo>
                    <a:pt x="1" y="3116"/>
                  </a:lnTo>
                  <a:cubicBezTo>
                    <a:pt x="1" y="3214"/>
                    <a:pt x="1" y="3321"/>
                    <a:pt x="107" y="3419"/>
                  </a:cubicBezTo>
                  <a:lnTo>
                    <a:pt x="107" y="3623"/>
                  </a:lnTo>
                  <a:lnTo>
                    <a:pt x="205" y="3623"/>
                  </a:lnTo>
                  <a:lnTo>
                    <a:pt x="205" y="3827"/>
                  </a:lnTo>
                  <a:cubicBezTo>
                    <a:pt x="311" y="3827"/>
                    <a:pt x="311" y="3827"/>
                    <a:pt x="311" y="3934"/>
                  </a:cubicBezTo>
                  <a:cubicBezTo>
                    <a:pt x="311" y="3934"/>
                    <a:pt x="409" y="4032"/>
                    <a:pt x="409" y="4138"/>
                  </a:cubicBezTo>
                  <a:cubicBezTo>
                    <a:pt x="614" y="4440"/>
                    <a:pt x="1022" y="4751"/>
                    <a:pt x="1333" y="4955"/>
                  </a:cubicBezTo>
                  <a:cubicBezTo>
                    <a:pt x="1431" y="4955"/>
                    <a:pt x="1537" y="5053"/>
                    <a:pt x="1635" y="5053"/>
                  </a:cubicBezTo>
                  <a:cubicBezTo>
                    <a:pt x="1635" y="5053"/>
                    <a:pt x="1741" y="5053"/>
                    <a:pt x="1840" y="5160"/>
                  </a:cubicBezTo>
                  <a:lnTo>
                    <a:pt x="2044" y="5160"/>
                  </a:lnTo>
                  <a:cubicBezTo>
                    <a:pt x="2248" y="5258"/>
                    <a:pt x="2453" y="5258"/>
                    <a:pt x="2559" y="5258"/>
                  </a:cubicBezTo>
                  <a:cubicBezTo>
                    <a:pt x="2967" y="5258"/>
                    <a:pt x="3376" y="5160"/>
                    <a:pt x="3785" y="4955"/>
                  </a:cubicBezTo>
                  <a:lnTo>
                    <a:pt x="3883" y="4849"/>
                  </a:lnTo>
                  <a:lnTo>
                    <a:pt x="3989" y="4849"/>
                  </a:lnTo>
                  <a:lnTo>
                    <a:pt x="3989" y="4751"/>
                  </a:lnTo>
                  <a:cubicBezTo>
                    <a:pt x="4087" y="4751"/>
                    <a:pt x="4087" y="4751"/>
                    <a:pt x="4193" y="4645"/>
                  </a:cubicBezTo>
                  <a:lnTo>
                    <a:pt x="4292" y="4547"/>
                  </a:lnTo>
                  <a:cubicBezTo>
                    <a:pt x="4292" y="4547"/>
                    <a:pt x="4398" y="4547"/>
                    <a:pt x="4398" y="4440"/>
                  </a:cubicBezTo>
                  <a:lnTo>
                    <a:pt x="4496" y="4440"/>
                  </a:lnTo>
                  <a:cubicBezTo>
                    <a:pt x="4496" y="4342"/>
                    <a:pt x="4496" y="4342"/>
                    <a:pt x="4602" y="4236"/>
                  </a:cubicBezTo>
                  <a:cubicBezTo>
                    <a:pt x="4700" y="4138"/>
                    <a:pt x="4700" y="4138"/>
                    <a:pt x="4700" y="4032"/>
                  </a:cubicBezTo>
                  <a:cubicBezTo>
                    <a:pt x="4806" y="4032"/>
                    <a:pt x="4806" y="4032"/>
                    <a:pt x="4806" y="3934"/>
                  </a:cubicBezTo>
                  <a:lnTo>
                    <a:pt x="4905" y="3827"/>
                  </a:lnTo>
                  <a:lnTo>
                    <a:pt x="4905" y="3729"/>
                  </a:lnTo>
                  <a:lnTo>
                    <a:pt x="4905" y="3623"/>
                  </a:lnTo>
                  <a:cubicBezTo>
                    <a:pt x="5011" y="3623"/>
                    <a:pt x="5011" y="3623"/>
                    <a:pt x="5011" y="3525"/>
                  </a:cubicBezTo>
                  <a:cubicBezTo>
                    <a:pt x="5313" y="2806"/>
                    <a:pt x="5215" y="1890"/>
                    <a:pt x="4700" y="1171"/>
                  </a:cubicBezTo>
                  <a:cubicBezTo>
                    <a:pt x="4230" y="430"/>
                    <a:pt x="3398" y="1"/>
                    <a:pt x="253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2000500" y="947950"/>
              <a:ext cx="145725" cy="130550"/>
            </a:xfrm>
            <a:custGeom>
              <a:avLst/>
              <a:gdLst/>
              <a:ahLst/>
              <a:cxnLst/>
              <a:rect l="l" t="t" r="r" b="b"/>
              <a:pathLst>
                <a:path w="5829" h="5222" extrusionOk="0">
                  <a:moveTo>
                    <a:pt x="2811" y="0"/>
                  </a:moveTo>
                  <a:cubicBezTo>
                    <a:pt x="1818" y="0"/>
                    <a:pt x="888" y="591"/>
                    <a:pt x="515" y="1571"/>
                  </a:cubicBezTo>
                  <a:cubicBezTo>
                    <a:pt x="1" y="2895"/>
                    <a:pt x="614" y="4432"/>
                    <a:pt x="1946" y="5045"/>
                  </a:cubicBezTo>
                  <a:cubicBezTo>
                    <a:pt x="2259" y="5165"/>
                    <a:pt x="2584" y="5222"/>
                    <a:pt x="2904" y="5222"/>
                  </a:cubicBezTo>
                  <a:cubicBezTo>
                    <a:pt x="3939" y="5222"/>
                    <a:pt x="4926" y="4625"/>
                    <a:pt x="5313" y="3614"/>
                  </a:cubicBezTo>
                  <a:cubicBezTo>
                    <a:pt x="5828" y="2282"/>
                    <a:pt x="5215" y="754"/>
                    <a:pt x="3883" y="239"/>
                  </a:cubicBezTo>
                  <a:cubicBezTo>
                    <a:pt x="3533" y="77"/>
                    <a:pt x="3168" y="0"/>
                    <a:pt x="2811"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2008275" y="999875"/>
              <a:ext cx="132825" cy="78625"/>
            </a:xfrm>
            <a:custGeom>
              <a:avLst/>
              <a:gdLst/>
              <a:ahLst/>
              <a:cxnLst/>
              <a:rect l="l" t="t" r="r" b="b"/>
              <a:pathLst>
                <a:path w="5313" h="3145" extrusionOk="0">
                  <a:moveTo>
                    <a:pt x="5108" y="1"/>
                  </a:moveTo>
                  <a:cubicBezTo>
                    <a:pt x="5108" y="311"/>
                    <a:pt x="5108" y="614"/>
                    <a:pt x="4904" y="1022"/>
                  </a:cubicBezTo>
                  <a:cubicBezTo>
                    <a:pt x="4525" y="2002"/>
                    <a:pt x="3598" y="2593"/>
                    <a:pt x="2604" y="2593"/>
                  </a:cubicBezTo>
                  <a:cubicBezTo>
                    <a:pt x="2247" y="2593"/>
                    <a:pt x="1881" y="2517"/>
                    <a:pt x="1529" y="2355"/>
                  </a:cubicBezTo>
                  <a:cubicBezTo>
                    <a:pt x="711" y="2044"/>
                    <a:pt x="204" y="1333"/>
                    <a:pt x="0" y="516"/>
                  </a:cubicBezTo>
                  <a:lnTo>
                    <a:pt x="0" y="516"/>
                  </a:lnTo>
                  <a:cubicBezTo>
                    <a:pt x="0" y="1537"/>
                    <a:pt x="613" y="2559"/>
                    <a:pt x="1635" y="2968"/>
                  </a:cubicBezTo>
                  <a:cubicBezTo>
                    <a:pt x="1948" y="3088"/>
                    <a:pt x="2273" y="3145"/>
                    <a:pt x="2593" y="3145"/>
                  </a:cubicBezTo>
                  <a:cubicBezTo>
                    <a:pt x="3628" y="3145"/>
                    <a:pt x="4615" y="2548"/>
                    <a:pt x="5002" y="1537"/>
                  </a:cubicBezTo>
                  <a:cubicBezTo>
                    <a:pt x="5207" y="1022"/>
                    <a:pt x="5313" y="516"/>
                    <a:pt x="5108"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2010725" y="987225"/>
              <a:ext cx="122625" cy="58650"/>
            </a:xfrm>
            <a:custGeom>
              <a:avLst/>
              <a:gdLst/>
              <a:ahLst/>
              <a:cxnLst/>
              <a:rect l="l" t="t" r="r" b="b"/>
              <a:pathLst>
                <a:path w="4905" h="2346" extrusionOk="0">
                  <a:moveTo>
                    <a:pt x="106" y="0"/>
                  </a:moveTo>
                  <a:lnTo>
                    <a:pt x="106" y="98"/>
                  </a:lnTo>
                  <a:cubicBezTo>
                    <a:pt x="0" y="204"/>
                    <a:pt x="0" y="302"/>
                    <a:pt x="0" y="409"/>
                  </a:cubicBezTo>
                  <a:lnTo>
                    <a:pt x="4806" y="2346"/>
                  </a:lnTo>
                  <a:cubicBezTo>
                    <a:pt x="4806" y="2248"/>
                    <a:pt x="4806" y="2248"/>
                    <a:pt x="4904" y="2141"/>
                  </a:cubicBezTo>
                  <a:lnTo>
                    <a:pt x="4904" y="2043"/>
                  </a:lnTo>
                  <a:lnTo>
                    <a:pt x="106"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2010725" y="984550"/>
              <a:ext cx="125275" cy="58875"/>
            </a:xfrm>
            <a:custGeom>
              <a:avLst/>
              <a:gdLst/>
              <a:ahLst/>
              <a:cxnLst/>
              <a:rect l="l" t="t" r="r" b="b"/>
              <a:pathLst>
                <a:path w="5011" h="2355" extrusionOk="0">
                  <a:moveTo>
                    <a:pt x="205" y="1"/>
                  </a:moveTo>
                  <a:cubicBezTo>
                    <a:pt x="106" y="1"/>
                    <a:pt x="106" y="107"/>
                    <a:pt x="106" y="107"/>
                  </a:cubicBezTo>
                  <a:cubicBezTo>
                    <a:pt x="106" y="205"/>
                    <a:pt x="106" y="205"/>
                    <a:pt x="0" y="311"/>
                  </a:cubicBezTo>
                  <a:lnTo>
                    <a:pt x="4806" y="2355"/>
                  </a:lnTo>
                  <a:cubicBezTo>
                    <a:pt x="4904" y="2248"/>
                    <a:pt x="4904" y="2248"/>
                    <a:pt x="4904" y="2150"/>
                  </a:cubicBezTo>
                  <a:cubicBezTo>
                    <a:pt x="4904" y="2150"/>
                    <a:pt x="4904" y="2044"/>
                    <a:pt x="5010" y="2044"/>
                  </a:cubicBez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2176850" y="1027900"/>
              <a:ext cx="132825" cy="130375"/>
            </a:xfrm>
            <a:custGeom>
              <a:avLst/>
              <a:gdLst/>
              <a:ahLst/>
              <a:cxnLst/>
              <a:rect l="l" t="t" r="r" b="b"/>
              <a:pathLst>
                <a:path w="5313" h="5215" extrusionOk="0">
                  <a:moveTo>
                    <a:pt x="2562" y="1"/>
                  </a:moveTo>
                  <a:cubicBezTo>
                    <a:pt x="2135" y="1"/>
                    <a:pt x="1707" y="102"/>
                    <a:pt x="1324" y="310"/>
                  </a:cubicBezTo>
                  <a:lnTo>
                    <a:pt x="1226" y="310"/>
                  </a:lnTo>
                  <a:cubicBezTo>
                    <a:pt x="1226" y="416"/>
                    <a:pt x="1226" y="416"/>
                    <a:pt x="1120" y="416"/>
                  </a:cubicBezTo>
                  <a:cubicBezTo>
                    <a:pt x="1120" y="416"/>
                    <a:pt x="1120" y="514"/>
                    <a:pt x="1022" y="514"/>
                  </a:cubicBezTo>
                  <a:lnTo>
                    <a:pt x="916" y="621"/>
                  </a:lnTo>
                  <a:lnTo>
                    <a:pt x="817" y="621"/>
                  </a:lnTo>
                  <a:cubicBezTo>
                    <a:pt x="711" y="825"/>
                    <a:pt x="507" y="1029"/>
                    <a:pt x="409" y="1234"/>
                  </a:cubicBezTo>
                  <a:lnTo>
                    <a:pt x="303" y="1332"/>
                  </a:lnTo>
                  <a:lnTo>
                    <a:pt x="303" y="1438"/>
                  </a:lnTo>
                  <a:cubicBezTo>
                    <a:pt x="204" y="1536"/>
                    <a:pt x="204" y="1536"/>
                    <a:pt x="204" y="1642"/>
                  </a:cubicBezTo>
                  <a:cubicBezTo>
                    <a:pt x="98" y="1740"/>
                    <a:pt x="98" y="1847"/>
                    <a:pt x="98" y="1847"/>
                  </a:cubicBezTo>
                  <a:cubicBezTo>
                    <a:pt x="98" y="1945"/>
                    <a:pt x="98" y="2051"/>
                    <a:pt x="0" y="2051"/>
                  </a:cubicBezTo>
                  <a:lnTo>
                    <a:pt x="0" y="2149"/>
                  </a:lnTo>
                  <a:lnTo>
                    <a:pt x="0" y="2353"/>
                  </a:lnTo>
                  <a:lnTo>
                    <a:pt x="0" y="2558"/>
                  </a:lnTo>
                  <a:lnTo>
                    <a:pt x="0" y="2664"/>
                  </a:lnTo>
                  <a:lnTo>
                    <a:pt x="0" y="2868"/>
                  </a:lnTo>
                  <a:lnTo>
                    <a:pt x="0" y="3073"/>
                  </a:lnTo>
                  <a:lnTo>
                    <a:pt x="0" y="3171"/>
                  </a:lnTo>
                  <a:cubicBezTo>
                    <a:pt x="98" y="3171"/>
                    <a:pt x="98" y="3277"/>
                    <a:pt x="98" y="3375"/>
                  </a:cubicBezTo>
                  <a:cubicBezTo>
                    <a:pt x="98" y="3481"/>
                    <a:pt x="204" y="3481"/>
                    <a:pt x="204" y="3580"/>
                  </a:cubicBezTo>
                  <a:lnTo>
                    <a:pt x="204" y="3686"/>
                  </a:lnTo>
                  <a:lnTo>
                    <a:pt x="303" y="3784"/>
                  </a:lnTo>
                  <a:lnTo>
                    <a:pt x="303" y="3890"/>
                  </a:lnTo>
                  <a:cubicBezTo>
                    <a:pt x="409" y="3890"/>
                    <a:pt x="409" y="3988"/>
                    <a:pt x="409" y="4094"/>
                  </a:cubicBezTo>
                  <a:cubicBezTo>
                    <a:pt x="711" y="4397"/>
                    <a:pt x="1022" y="4707"/>
                    <a:pt x="1431" y="4912"/>
                  </a:cubicBezTo>
                  <a:cubicBezTo>
                    <a:pt x="1431" y="4912"/>
                    <a:pt x="1529" y="5010"/>
                    <a:pt x="1635" y="5010"/>
                  </a:cubicBezTo>
                  <a:cubicBezTo>
                    <a:pt x="1733" y="5010"/>
                    <a:pt x="1839" y="5116"/>
                    <a:pt x="1839" y="5116"/>
                  </a:cubicBezTo>
                  <a:lnTo>
                    <a:pt x="2142" y="5116"/>
                  </a:lnTo>
                  <a:cubicBezTo>
                    <a:pt x="2248" y="5214"/>
                    <a:pt x="2452" y="5214"/>
                    <a:pt x="2657" y="5214"/>
                  </a:cubicBezTo>
                  <a:cubicBezTo>
                    <a:pt x="2959" y="5214"/>
                    <a:pt x="3368" y="5116"/>
                    <a:pt x="3776" y="4912"/>
                  </a:cubicBezTo>
                  <a:cubicBezTo>
                    <a:pt x="3883" y="4912"/>
                    <a:pt x="3883" y="4912"/>
                    <a:pt x="3883" y="4806"/>
                  </a:cubicBezTo>
                  <a:lnTo>
                    <a:pt x="3981" y="4806"/>
                  </a:lnTo>
                  <a:cubicBezTo>
                    <a:pt x="3981" y="4806"/>
                    <a:pt x="4087" y="4806"/>
                    <a:pt x="4087" y="4707"/>
                  </a:cubicBezTo>
                  <a:cubicBezTo>
                    <a:pt x="4087" y="4707"/>
                    <a:pt x="4185" y="4707"/>
                    <a:pt x="4185" y="4601"/>
                  </a:cubicBezTo>
                  <a:lnTo>
                    <a:pt x="4291" y="4601"/>
                  </a:lnTo>
                  <a:cubicBezTo>
                    <a:pt x="4389" y="4503"/>
                    <a:pt x="4389" y="4503"/>
                    <a:pt x="4389" y="4397"/>
                  </a:cubicBezTo>
                  <a:lnTo>
                    <a:pt x="4496" y="4397"/>
                  </a:lnTo>
                  <a:cubicBezTo>
                    <a:pt x="4496" y="4299"/>
                    <a:pt x="4594" y="4299"/>
                    <a:pt x="4594" y="4299"/>
                  </a:cubicBezTo>
                  <a:cubicBezTo>
                    <a:pt x="4594" y="4193"/>
                    <a:pt x="4594" y="4193"/>
                    <a:pt x="4700" y="4193"/>
                  </a:cubicBezTo>
                  <a:cubicBezTo>
                    <a:pt x="4700" y="4193"/>
                    <a:pt x="4700" y="4094"/>
                    <a:pt x="4798" y="3988"/>
                  </a:cubicBezTo>
                  <a:cubicBezTo>
                    <a:pt x="4798" y="3890"/>
                    <a:pt x="4904" y="3890"/>
                    <a:pt x="4904" y="3784"/>
                  </a:cubicBezTo>
                  <a:cubicBezTo>
                    <a:pt x="5002" y="3686"/>
                    <a:pt x="5002" y="3686"/>
                    <a:pt x="5002" y="3580"/>
                  </a:cubicBezTo>
                  <a:lnTo>
                    <a:pt x="5002" y="3481"/>
                  </a:lnTo>
                  <a:cubicBezTo>
                    <a:pt x="5313" y="2762"/>
                    <a:pt x="5207" y="1847"/>
                    <a:pt x="4700" y="1127"/>
                  </a:cubicBezTo>
                  <a:cubicBezTo>
                    <a:pt x="4224" y="387"/>
                    <a:pt x="3395" y="1"/>
                    <a:pt x="2562"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2161525" y="1015900"/>
              <a:ext cx="148150" cy="129025"/>
            </a:xfrm>
            <a:custGeom>
              <a:avLst/>
              <a:gdLst/>
              <a:ahLst/>
              <a:cxnLst/>
              <a:rect l="l" t="t" r="r" b="b"/>
              <a:pathLst>
                <a:path w="5926" h="5161" extrusionOk="0">
                  <a:moveTo>
                    <a:pt x="3021" y="0"/>
                  </a:moveTo>
                  <a:cubicBezTo>
                    <a:pt x="1981" y="0"/>
                    <a:pt x="975" y="597"/>
                    <a:pt x="507" y="1607"/>
                  </a:cubicBezTo>
                  <a:cubicBezTo>
                    <a:pt x="0" y="2940"/>
                    <a:pt x="613" y="4468"/>
                    <a:pt x="1937" y="4983"/>
                  </a:cubicBezTo>
                  <a:cubicBezTo>
                    <a:pt x="2252" y="5103"/>
                    <a:pt x="2578" y="5160"/>
                    <a:pt x="2899" y="5160"/>
                  </a:cubicBezTo>
                  <a:cubicBezTo>
                    <a:pt x="3936" y="5160"/>
                    <a:pt x="4920" y="4564"/>
                    <a:pt x="5313" y="3553"/>
                  </a:cubicBezTo>
                  <a:cubicBezTo>
                    <a:pt x="5926" y="2220"/>
                    <a:pt x="5313" y="692"/>
                    <a:pt x="3981" y="177"/>
                  </a:cubicBezTo>
                  <a:cubicBezTo>
                    <a:pt x="3667" y="57"/>
                    <a:pt x="3342" y="0"/>
                    <a:pt x="3021"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2169075" y="1066300"/>
              <a:ext cx="132850" cy="78625"/>
            </a:xfrm>
            <a:custGeom>
              <a:avLst/>
              <a:gdLst/>
              <a:ahLst/>
              <a:cxnLst/>
              <a:rect l="l" t="t" r="r" b="b"/>
              <a:pathLst>
                <a:path w="5314" h="3145" extrusionOk="0">
                  <a:moveTo>
                    <a:pt x="5215" y="0"/>
                  </a:moveTo>
                  <a:cubicBezTo>
                    <a:pt x="5215" y="311"/>
                    <a:pt x="5109" y="719"/>
                    <a:pt x="5011" y="1022"/>
                  </a:cubicBezTo>
                  <a:cubicBezTo>
                    <a:pt x="4560" y="2002"/>
                    <a:pt x="3609" y="2593"/>
                    <a:pt x="2611" y="2593"/>
                  </a:cubicBezTo>
                  <a:cubicBezTo>
                    <a:pt x="2252" y="2593"/>
                    <a:pt x="1887" y="2516"/>
                    <a:pt x="1537" y="2354"/>
                  </a:cubicBezTo>
                  <a:cubicBezTo>
                    <a:pt x="818" y="2044"/>
                    <a:pt x="205" y="1332"/>
                    <a:pt x="1" y="515"/>
                  </a:cubicBezTo>
                  <a:lnTo>
                    <a:pt x="1" y="515"/>
                  </a:lnTo>
                  <a:cubicBezTo>
                    <a:pt x="1" y="1537"/>
                    <a:pt x="614" y="2558"/>
                    <a:pt x="1635" y="2967"/>
                  </a:cubicBezTo>
                  <a:cubicBezTo>
                    <a:pt x="1950" y="3087"/>
                    <a:pt x="2276" y="3144"/>
                    <a:pt x="2597" y="3144"/>
                  </a:cubicBezTo>
                  <a:cubicBezTo>
                    <a:pt x="3634" y="3144"/>
                    <a:pt x="4618" y="2548"/>
                    <a:pt x="5011" y="1537"/>
                  </a:cubicBezTo>
                  <a:cubicBezTo>
                    <a:pt x="5313" y="1022"/>
                    <a:pt x="5313" y="515"/>
                    <a:pt x="5215"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2171725" y="1056075"/>
              <a:ext cx="122625" cy="56225"/>
            </a:xfrm>
            <a:custGeom>
              <a:avLst/>
              <a:gdLst/>
              <a:ahLst/>
              <a:cxnLst/>
              <a:rect l="l" t="t" r="r" b="b"/>
              <a:pathLst>
                <a:path w="4905" h="2249" extrusionOk="0">
                  <a:moveTo>
                    <a:pt x="99" y="0"/>
                  </a:moveTo>
                  <a:lnTo>
                    <a:pt x="99" y="107"/>
                  </a:lnTo>
                  <a:cubicBezTo>
                    <a:pt x="99" y="107"/>
                    <a:pt x="99" y="205"/>
                    <a:pt x="1" y="311"/>
                  </a:cubicBezTo>
                  <a:lnTo>
                    <a:pt x="4799" y="2248"/>
                  </a:lnTo>
                  <a:cubicBezTo>
                    <a:pt x="4799" y="2248"/>
                    <a:pt x="4905" y="2150"/>
                    <a:pt x="4905" y="2044"/>
                  </a:cubicBezTo>
                  <a:lnTo>
                    <a:pt x="4905" y="1946"/>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2174175" y="1050975"/>
              <a:ext cx="122625" cy="58875"/>
            </a:xfrm>
            <a:custGeom>
              <a:avLst/>
              <a:gdLst/>
              <a:ahLst/>
              <a:cxnLst/>
              <a:rect l="l" t="t" r="r" b="b"/>
              <a:pathLst>
                <a:path w="4905" h="2355" extrusionOk="0">
                  <a:moveTo>
                    <a:pt x="107" y="0"/>
                  </a:moveTo>
                  <a:cubicBezTo>
                    <a:pt x="107" y="106"/>
                    <a:pt x="107" y="106"/>
                    <a:pt x="1" y="204"/>
                  </a:cubicBezTo>
                  <a:lnTo>
                    <a:pt x="1" y="311"/>
                  </a:lnTo>
                  <a:lnTo>
                    <a:pt x="4807" y="2354"/>
                  </a:lnTo>
                  <a:lnTo>
                    <a:pt x="4807" y="2150"/>
                  </a:lnTo>
                  <a:cubicBezTo>
                    <a:pt x="4905" y="2150"/>
                    <a:pt x="4905" y="2043"/>
                    <a:pt x="4905" y="2043"/>
                  </a:cubicBezTo>
                  <a:lnTo>
                    <a:pt x="107"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1466775" y="908700"/>
              <a:ext cx="132850" cy="130700"/>
            </a:xfrm>
            <a:custGeom>
              <a:avLst/>
              <a:gdLst/>
              <a:ahLst/>
              <a:cxnLst/>
              <a:rect l="l" t="t" r="r" b="b"/>
              <a:pathLst>
                <a:path w="5314" h="5228" extrusionOk="0">
                  <a:moveTo>
                    <a:pt x="2633" y="0"/>
                  </a:moveTo>
                  <a:cubicBezTo>
                    <a:pt x="2180" y="0"/>
                    <a:pt x="1727" y="125"/>
                    <a:pt x="1325" y="378"/>
                  </a:cubicBezTo>
                  <a:cubicBezTo>
                    <a:pt x="1227" y="378"/>
                    <a:pt x="1227" y="485"/>
                    <a:pt x="1120" y="485"/>
                  </a:cubicBezTo>
                  <a:lnTo>
                    <a:pt x="1120" y="583"/>
                  </a:lnTo>
                  <a:lnTo>
                    <a:pt x="1022" y="583"/>
                  </a:lnTo>
                  <a:lnTo>
                    <a:pt x="916" y="689"/>
                  </a:lnTo>
                  <a:lnTo>
                    <a:pt x="409" y="1196"/>
                  </a:lnTo>
                  <a:cubicBezTo>
                    <a:pt x="409" y="1302"/>
                    <a:pt x="409" y="1400"/>
                    <a:pt x="303" y="1400"/>
                  </a:cubicBezTo>
                  <a:lnTo>
                    <a:pt x="303" y="1506"/>
                  </a:lnTo>
                  <a:cubicBezTo>
                    <a:pt x="303" y="1506"/>
                    <a:pt x="303" y="1604"/>
                    <a:pt x="205" y="1604"/>
                  </a:cubicBezTo>
                  <a:lnTo>
                    <a:pt x="205" y="1711"/>
                  </a:lnTo>
                  <a:cubicBezTo>
                    <a:pt x="205" y="1711"/>
                    <a:pt x="205" y="1809"/>
                    <a:pt x="99" y="1915"/>
                  </a:cubicBezTo>
                  <a:lnTo>
                    <a:pt x="99" y="2119"/>
                  </a:lnTo>
                  <a:lnTo>
                    <a:pt x="99" y="2217"/>
                  </a:lnTo>
                  <a:lnTo>
                    <a:pt x="99" y="2324"/>
                  </a:lnTo>
                  <a:lnTo>
                    <a:pt x="1" y="2422"/>
                  </a:lnTo>
                  <a:lnTo>
                    <a:pt x="1" y="2626"/>
                  </a:lnTo>
                  <a:lnTo>
                    <a:pt x="1" y="2830"/>
                  </a:lnTo>
                  <a:cubicBezTo>
                    <a:pt x="1" y="2937"/>
                    <a:pt x="99" y="2937"/>
                    <a:pt x="99" y="2937"/>
                  </a:cubicBezTo>
                  <a:lnTo>
                    <a:pt x="99" y="3141"/>
                  </a:lnTo>
                  <a:lnTo>
                    <a:pt x="99" y="3345"/>
                  </a:lnTo>
                  <a:lnTo>
                    <a:pt x="99" y="3443"/>
                  </a:lnTo>
                  <a:cubicBezTo>
                    <a:pt x="205" y="3443"/>
                    <a:pt x="205" y="3550"/>
                    <a:pt x="205" y="3648"/>
                  </a:cubicBezTo>
                  <a:cubicBezTo>
                    <a:pt x="303" y="3754"/>
                    <a:pt x="303" y="3754"/>
                    <a:pt x="303" y="3852"/>
                  </a:cubicBezTo>
                  <a:lnTo>
                    <a:pt x="409" y="3852"/>
                  </a:lnTo>
                  <a:cubicBezTo>
                    <a:pt x="409" y="3958"/>
                    <a:pt x="409" y="4056"/>
                    <a:pt x="507" y="4056"/>
                  </a:cubicBezTo>
                  <a:cubicBezTo>
                    <a:pt x="712" y="4465"/>
                    <a:pt x="1120" y="4776"/>
                    <a:pt x="1431" y="4980"/>
                  </a:cubicBezTo>
                  <a:cubicBezTo>
                    <a:pt x="1529" y="4980"/>
                    <a:pt x="1635" y="4980"/>
                    <a:pt x="1635" y="5078"/>
                  </a:cubicBezTo>
                  <a:lnTo>
                    <a:pt x="1938" y="5078"/>
                  </a:lnTo>
                  <a:cubicBezTo>
                    <a:pt x="1938" y="5184"/>
                    <a:pt x="2044" y="5184"/>
                    <a:pt x="2142" y="5184"/>
                  </a:cubicBezTo>
                  <a:cubicBezTo>
                    <a:pt x="2278" y="5184"/>
                    <a:pt x="2371" y="5228"/>
                    <a:pt x="2478" y="5228"/>
                  </a:cubicBezTo>
                  <a:cubicBezTo>
                    <a:pt x="2532" y="5228"/>
                    <a:pt x="2589" y="5217"/>
                    <a:pt x="2657" y="5184"/>
                  </a:cubicBezTo>
                  <a:cubicBezTo>
                    <a:pt x="3066" y="5184"/>
                    <a:pt x="3474" y="5184"/>
                    <a:pt x="3777" y="4980"/>
                  </a:cubicBezTo>
                  <a:lnTo>
                    <a:pt x="3883" y="4980"/>
                  </a:lnTo>
                  <a:cubicBezTo>
                    <a:pt x="3883" y="4874"/>
                    <a:pt x="3883" y="4874"/>
                    <a:pt x="3981" y="4874"/>
                  </a:cubicBezTo>
                  <a:lnTo>
                    <a:pt x="4087" y="4776"/>
                  </a:lnTo>
                  <a:cubicBezTo>
                    <a:pt x="4185" y="4776"/>
                    <a:pt x="4185" y="4669"/>
                    <a:pt x="4292" y="4669"/>
                  </a:cubicBezTo>
                  <a:cubicBezTo>
                    <a:pt x="4292" y="4571"/>
                    <a:pt x="4292" y="4571"/>
                    <a:pt x="4390" y="4571"/>
                  </a:cubicBezTo>
                  <a:cubicBezTo>
                    <a:pt x="4390" y="4571"/>
                    <a:pt x="4390" y="4465"/>
                    <a:pt x="4496" y="4465"/>
                  </a:cubicBezTo>
                  <a:lnTo>
                    <a:pt x="4496" y="4367"/>
                  </a:lnTo>
                  <a:cubicBezTo>
                    <a:pt x="4594" y="4367"/>
                    <a:pt x="4594" y="4367"/>
                    <a:pt x="4594" y="4261"/>
                  </a:cubicBezTo>
                  <a:lnTo>
                    <a:pt x="4700" y="4261"/>
                  </a:lnTo>
                  <a:cubicBezTo>
                    <a:pt x="4700" y="4163"/>
                    <a:pt x="4798" y="4163"/>
                    <a:pt x="4798" y="4056"/>
                  </a:cubicBezTo>
                  <a:cubicBezTo>
                    <a:pt x="4798" y="4056"/>
                    <a:pt x="4798" y="3958"/>
                    <a:pt x="4905" y="3958"/>
                  </a:cubicBezTo>
                  <a:lnTo>
                    <a:pt x="4905" y="3852"/>
                  </a:lnTo>
                  <a:lnTo>
                    <a:pt x="5003" y="3754"/>
                  </a:lnTo>
                  <a:lnTo>
                    <a:pt x="5003" y="3648"/>
                  </a:lnTo>
                  <a:lnTo>
                    <a:pt x="5109" y="3550"/>
                  </a:lnTo>
                  <a:cubicBezTo>
                    <a:pt x="5313" y="2732"/>
                    <a:pt x="5313" y="1915"/>
                    <a:pt x="4798" y="1196"/>
                  </a:cubicBezTo>
                  <a:cubicBezTo>
                    <a:pt x="4272" y="407"/>
                    <a:pt x="3452" y="0"/>
                    <a:pt x="263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8"/>
            <p:cNvSpPr/>
            <p:nvPr/>
          </p:nvSpPr>
          <p:spPr>
            <a:xfrm>
              <a:off x="1451450" y="896850"/>
              <a:ext cx="148175" cy="130575"/>
            </a:xfrm>
            <a:custGeom>
              <a:avLst/>
              <a:gdLst/>
              <a:ahLst/>
              <a:cxnLst/>
              <a:rect l="l" t="t" r="r" b="b"/>
              <a:pathLst>
                <a:path w="5927" h="5223" extrusionOk="0">
                  <a:moveTo>
                    <a:pt x="2909" y="1"/>
                  </a:moveTo>
                  <a:cubicBezTo>
                    <a:pt x="1916" y="1"/>
                    <a:pt x="986" y="592"/>
                    <a:pt x="614" y="1572"/>
                  </a:cubicBezTo>
                  <a:cubicBezTo>
                    <a:pt x="1" y="2896"/>
                    <a:pt x="614" y="4432"/>
                    <a:pt x="1938" y="5045"/>
                  </a:cubicBezTo>
                  <a:cubicBezTo>
                    <a:pt x="2253" y="5165"/>
                    <a:pt x="2579" y="5222"/>
                    <a:pt x="2901" y="5222"/>
                  </a:cubicBezTo>
                  <a:cubicBezTo>
                    <a:pt x="3942" y="5222"/>
                    <a:pt x="4943" y="4626"/>
                    <a:pt x="5411" y="3615"/>
                  </a:cubicBezTo>
                  <a:cubicBezTo>
                    <a:pt x="5926" y="2283"/>
                    <a:pt x="5313" y="754"/>
                    <a:pt x="3981" y="239"/>
                  </a:cubicBezTo>
                  <a:cubicBezTo>
                    <a:pt x="3631" y="77"/>
                    <a:pt x="3266" y="1"/>
                    <a:pt x="2909"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8"/>
            <p:cNvSpPr/>
            <p:nvPr/>
          </p:nvSpPr>
          <p:spPr>
            <a:xfrm>
              <a:off x="1461675" y="948800"/>
              <a:ext cx="130175" cy="78625"/>
            </a:xfrm>
            <a:custGeom>
              <a:avLst/>
              <a:gdLst/>
              <a:ahLst/>
              <a:cxnLst/>
              <a:rect l="l" t="t" r="r" b="b"/>
              <a:pathLst>
                <a:path w="5207" h="3145" extrusionOk="0">
                  <a:moveTo>
                    <a:pt x="5109" y="0"/>
                  </a:moveTo>
                  <a:cubicBezTo>
                    <a:pt x="5109" y="311"/>
                    <a:pt x="5109" y="613"/>
                    <a:pt x="4904" y="924"/>
                  </a:cubicBezTo>
                  <a:cubicBezTo>
                    <a:pt x="4511" y="1935"/>
                    <a:pt x="3527" y="2531"/>
                    <a:pt x="2491" y="2531"/>
                  </a:cubicBezTo>
                  <a:cubicBezTo>
                    <a:pt x="2170" y="2531"/>
                    <a:pt x="1844" y="2474"/>
                    <a:pt x="1529" y="2354"/>
                  </a:cubicBezTo>
                  <a:cubicBezTo>
                    <a:pt x="711" y="2044"/>
                    <a:pt x="205" y="1333"/>
                    <a:pt x="0" y="515"/>
                  </a:cubicBezTo>
                  <a:lnTo>
                    <a:pt x="0" y="515"/>
                  </a:lnTo>
                  <a:cubicBezTo>
                    <a:pt x="0" y="1537"/>
                    <a:pt x="613" y="2559"/>
                    <a:pt x="1529" y="2967"/>
                  </a:cubicBezTo>
                  <a:cubicBezTo>
                    <a:pt x="1844" y="3087"/>
                    <a:pt x="2170" y="3144"/>
                    <a:pt x="2492" y="3144"/>
                  </a:cubicBezTo>
                  <a:cubicBezTo>
                    <a:pt x="3533" y="3144"/>
                    <a:pt x="4534" y="2548"/>
                    <a:pt x="5002" y="1537"/>
                  </a:cubicBezTo>
                  <a:cubicBezTo>
                    <a:pt x="5207" y="1022"/>
                    <a:pt x="5207" y="515"/>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8"/>
            <p:cNvSpPr/>
            <p:nvPr/>
          </p:nvSpPr>
          <p:spPr>
            <a:xfrm>
              <a:off x="1464125" y="936125"/>
              <a:ext cx="122625" cy="58675"/>
            </a:xfrm>
            <a:custGeom>
              <a:avLst/>
              <a:gdLst/>
              <a:ahLst/>
              <a:cxnLst/>
              <a:rect l="l" t="t" r="r" b="b"/>
              <a:pathLst>
                <a:path w="4905" h="2347" extrusionOk="0">
                  <a:moveTo>
                    <a:pt x="107" y="1"/>
                  </a:moveTo>
                  <a:cubicBezTo>
                    <a:pt x="107" y="99"/>
                    <a:pt x="107" y="99"/>
                    <a:pt x="0" y="99"/>
                  </a:cubicBezTo>
                  <a:lnTo>
                    <a:pt x="0" y="303"/>
                  </a:lnTo>
                  <a:lnTo>
                    <a:pt x="4700" y="2346"/>
                  </a:lnTo>
                  <a:cubicBezTo>
                    <a:pt x="4806" y="2248"/>
                    <a:pt x="4806" y="2248"/>
                    <a:pt x="4806" y="2142"/>
                  </a:cubicBezTo>
                  <a:cubicBezTo>
                    <a:pt x="4904" y="2142"/>
                    <a:pt x="4904" y="2044"/>
                    <a:pt x="4904" y="2044"/>
                  </a:cubicBezTo>
                  <a:lnTo>
                    <a:pt x="107"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8"/>
            <p:cNvSpPr/>
            <p:nvPr/>
          </p:nvSpPr>
          <p:spPr>
            <a:xfrm>
              <a:off x="1464125" y="933475"/>
              <a:ext cx="122625" cy="56225"/>
            </a:xfrm>
            <a:custGeom>
              <a:avLst/>
              <a:gdLst/>
              <a:ahLst/>
              <a:cxnLst/>
              <a:rect l="l" t="t" r="r" b="b"/>
              <a:pathLst>
                <a:path w="4905" h="2249" extrusionOk="0">
                  <a:moveTo>
                    <a:pt x="205" y="0"/>
                  </a:moveTo>
                  <a:cubicBezTo>
                    <a:pt x="107" y="0"/>
                    <a:pt x="107" y="107"/>
                    <a:pt x="107" y="107"/>
                  </a:cubicBezTo>
                  <a:cubicBezTo>
                    <a:pt x="107" y="205"/>
                    <a:pt x="0" y="205"/>
                    <a:pt x="0" y="311"/>
                  </a:cubicBezTo>
                  <a:lnTo>
                    <a:pt x="4806" y="2248"/>
                  </a:lnTo>
                  <a:cubicBezTo>
                    <a:pt x="4806" y="2248"/>
                    <a:pt x="4904" y="2248"/>
                    <a:pt x="4904" y="2150"/>
                  </a:cubicBezTo>
                  <a:lnTo>
                    <a:pt x="4904" y="1946"/>
                  </a:lnTo>
                  <a:lnTo>
                    <a:pt x="205"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8"/>
            <p:cNvSpPr/>
            <p:nvPr/>
          </p:nvSpPr>
          <p:spPr>
            <a:xfrm>
              <a:off x="1630250" y="976825"/>
              <a:ext cx="132850" cy="130350"/>
            </a:xfrm>
            <a:custGeom>
              <a:avLst/>
              <a:gdLst/>
              <a:ahLst/>
              <a:cxnLst/>
              <a:rect l="l" t="t" r="r" b="b"/>
              <a:pathLst>
                <a:path w="5314" h="5214" extrusionOk="0">
                  <a:moveTo>
                    <a:pt x="2534" y="0"/>
                  </a:moveTo>
                  <a:cubicBezTo>
                    <a:pt x="2092" y="0"/>
                    <a:pt x="1642" y="102"/>
                    <a:pt x="1226" y="310"/>
                  </a:cubicBezTo>
                  <a:cubicBezTo>
                    <a:pt x="1226" y="416"/>
                    <a:pt x="1120" y="416"/>
                    <a:pt x="1120" y="416"/>
                  </a:cubicBezTo>
                  <a:cubicBezTo>
                    <a:pt x="1120" y="416"/>
                    <a:pt x="1022" y="416"/>
                    <a:pt x="1022" y="514"/>
                  </a:cubicBezTo>
                  <a:lnTo>
                    <a:pt x="916" y="514"/>
                  </a:lnTo>
                  <a:cubicBezTo>
                    <a:pt x="916" y="514"/>
                    <a:pt x="916" y="620"/>
                    <a:pt x="818" y="620"/>
                  </a:cubicBezTo>
                  <a:cubicBezTo>
                    <a:pt x="711" y="825"/>
                    <a:pt x="507" y="923"/>
                    <a:pt x="409" y="1127"/>
                  </a:cubicBezTo>
                  <a:lnTo>
                    <a:pt x="409" y="1233"/>
                  </a:lnTo>
                  <a:cubicBezTo>
                    <a:pt x="303" y="1233"/>
                    <a:pt x="303" y="1331"/>
                    <a:pt x="303" y="1331"/>
                  </a:cubicBezTo>
                  <a:lnTo>
                    <a:pt x="205" y="1438"/>
                  </a:lnTo>
                  <a:lnTo>
                    <a:pt x="205" y="1536"/>
                  </a:lnTo>
                  <a:cubicBezTo>
                    <a:pt x="205" y="1642"/>
                    <a:pt x="205" y="1642"/>
                    <a:pt x="98" y="1642"/>
                  </a:cubicBezTo>
                  <a:lnTo>
                    <a:pt x="98" y="1846"/>
                  </a:lnTo>
                  <a:cubicBezTo>
                    <a:pt x="98" y="1944"/>
                    <a:pt x="0" y="2051"/>
                    <a:pt x="0" y="2051"/>
                  </a:cubicBezTo>
                  <a:lnTo>
                    <a:pt x="0" y="2149"/>
                  </a:lnTo>
                  <a:lnTo>
                    <a:pt x="0" y="2255"/>
                  </a:lnTo>
                  <a:lnTo>
                    <a:pt x="0" y="2353"/>
                  </a:lnTo>
                  <a:lnTo>
                    <a:pt x="0" y="2557"/>
                  </a:lnTo>
                  <a:lnTo>
                    <a:pt x="0" y="2868"/>
                  </a:lnTo>
                  <a:lnTo>
                    <a:pt x="0" y="3072"/>
                  </a:lnTo>
                  <a:cubicBezTo>
                    <a:pt x="0" y="3170"/>
                    <a:pt x="98" y="3277"/>
                    <a:pt x="98" y="3375"/>
                  </a:cubicBezTo>
                  <a:cubicBezTo>
                    <a:pt x="98" y="3375"/>
                    <a:pt x="98" y="3481"/>
                    <a:pt x="205" y="3579"/>
                  </a:cubicBezTo>
                  <a:cubicBezTo>
                    <a:pt x="205" y="3685"/>
                    <a:pt x="205" y="3685"/>
                    <a:pt x="303" y="3783"/>
                  </a:cubicBezTo>
                  <a:lnTo>
                    <a:pt x="303" y="3890"/>
                  </a:lnTo>
                  <a:cubicBezTo>
                    <a:pt x="303" y="3890"/>
                    <a:pt x="409" y="3988"/>
                    <a:pt x="409" y="4094"/>
                  </a:cubicBezTo>
                  <a:cubicBezTo>
                    <a:pt x="711" y="4396"/>
                    <a:pt x="1022" y="4707"/>
                    <a:pt x="1431" y="4911"/>
                  </a:cubicBezTo>
                  <a:cubicBezTo>
                    <a:pt x="1431" y="4911"/>
                    <a:pt x="1529" y="5009"/>
                    <a:pt x="1635" y="5009"/>
                  </a:cubicBezTo>
                  <a:cubicBezTo>
                    <a:pt x="1733" y="5009"/>
                    <a:pt x="1733" y="5009"/>
                    <a:pt x="1839" y="5116"/>
                  </a:cubicBezTo>
                  <a:lnTo>
                    <a:pt x="2044" y="5116"/>
                  </a:lnTo>
                  <a:cubicBezTo>
                    <a:pt x="2248" y="5214"/>
                    <a:pt x="2452" y="5214"/>
                    <a:pt x="2550" y="5214"/>
                  </a:cubicBezTo>
                  <a:cubicBezTo>
                    <a:pt x="2959" y="5214"/>
                    <a:pt x="3368" y="5116"/>
                    <a:pt x="3776" y="4911"/>
                  </a:cubicBezTo>
                  <a:lnTo>
                    <a:pt x="3883" y="4805"/>
                  </a:lnTo>
                  <a:lnTo>
                    <a:pt x="3981" y="4805"/>
                  </a:lnTo>
                  <a:cubicBezTo>
                    <a:pt x="3981" y="4805"/>
                    <a:pt x="3981" y="4707"/>
                    <a:pt x="4087" y="4707"/>
                  </a:cubicBezTo>
                  <a:lnTo>
                    <a:pt x="4185" y="4601"/>
                  </a:lnTo>
                  <a:cubicBezTo>
                    <a:pt x="4291" y="4601"/>
                    <a:pt x="4291" y="4601"/>
                    <a:pt x="4291" y="4503"/>
                  </a:cubicBezTo>
                  <a:cubicBezTo>
                    <a:pt x="4291" y="4503"/>
                    <a:pt x="4389" y="4503"/>
                    <a:pt x="4389" y="4396"/>
                  </a:cubicBezTo>
                  <a:lnTo>
                    <a:pt x="4496" y="4396"/>
                  </a:lnTo>
                  <a:cubicBezTo>
                    <a:pt x="4496" y="4298"/>
                    <a:pt x="4496" y="4298"/>
                    <a:pt x="4594" y="4192"/>
                  </a:cubicBezTo>
                  <a:lnTo>
                    <a:pt x="4798" y="3988"/>
                  </a:lnTo>
                  <a:lnTo>
                    <a:pt x="4798" y="3890"/>
                  </a:lnTo>
                  <a:lnTo>
                    <a:pt x="4904" y="3783"/>
                  </a:lnTo>
                  <a:lnTo>
                    <a:pt x="4904" y="3685"/>
                  </a:lnTo>
                  <a:lnTo>
                    <a:pt x="5002" y="3579"/>
                  </a:lnTo>
                  <a:lnTo>
                    <a:pt x="5002" y="3481"/>
                  </a:lnTo>
                  <a:cubicBezTo>
                    <a:pt x="5313" y="2762"/>
                    <a:pt x="5207" y="1846"/>
                    <a:pt x="4700" y="1127"/>
                  </a:cubicBezTo>
                  <a:cubicBezTo>
                    <a:pt x="4225" y="387"/>
                    <a:pt x="3396" y="0"/>
                    <a:pt x="2534"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8"/>
            <p:cNvSpPr/>
            <p:nvPr/>
          </p:nvSpPr>
          <p:spPr>
            <a:xfrm>
              <a:off x="1614925" y="963275"/>
              <a:ext cx="148175" cy="130550"/>
            </a:xfrm>
            <a:custGeom>
              <a:avLst/>
              <a:gdLst/>
              <a:ahLst/>
              <a:cxnLst/>
              <a:rect l="l" t="t" r="r" b="b"/>
              <a:pathLst>
                <a:path w="5927" h="5222" extrusionOk="0">
                  <a:moveTo>
                    <a:pt x="2907" y="0"/>
                  </a:moveTo>
                  <a:cubicBezTo>
                    <a:pt x="1909" y="0"/>
                    <a:pt x="958" y="591"/>
                    <a:pt x="507" y="1571"/>
                  </a:cubicBezTo>
                  <a:cubicBezTo>
                    <a:pt x="0" y="2895"/>
                    <a:pt x="613" y="4432"/>
                    <a:pt x="1937" y="5045"/>
                  </a:cubicBezTo>
                  <a:cubicBezTo>
                    <a:pt x="2252" y="5165"/>
                    <a:pt x="2579" y="5222"/>
                    <a:pt x="2900" y="5222"/>
                  </a:cubicBezTo>
                  <a:cubicBezTo>
                    <a:pt x="3936" y="5222"/>
                    <a:pt x="4920" y="4625"/>
                    <a:pt x="5313" y="3614"/>
                  </a:cubicBezTo>
                  <a:cubicBezTo>
                    <a:pt x="5926" y="2282"/>
                    <a:pt x="5207" y="754"/>
                    <a:pt x="3981" y="239"/>
                  </a:cubicBezTo>
                  <a:cubicBezTo>
                    <a:pt x="3631" y="77"/>
                    <a:pt x="3266" y="0"/>
                    <a:pt x="2907"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8"/>
            <p:cNvSpPr/>
            <p:nvPr/>
          </p:nvSpPr>
          <p:spPr>
            <a:xfrm>
              <a:off x="1622475" y="1015200"/>
              <a:ext cx="132850" cy="78625"/>
            </a:xfrm>
            <a:custGeom>
              <a:avLst/>
              <a:gdLst/>
              <a:ahLst/>
              <a:cxnLst/>
              <a:rect l="l" t="t" r="r" b="b"/>
              <a:pathLst>
                <a:path w="5314" h="3145" extrusionOk="0">
                  <a:moveTo>
                    <a:pt x="5215" y="1"/>
                  </a:moveTo>
                  <a:cubicBezTo>
                    <a:pt x="5215" y="311"/>
                    <a:pt x="5109" y="614"/>
                    <a:pt x="5011" y="1022"/>
                  </a:cubicBezTo>
                  <a:cubicBezTo>
                    <a:pt x="4560" y="2002"/>
                    <a:pt x="3610" y="2593"/>
                    <a:pt x="2611" y="2593"/>
                  </a:cubicBezTo>
                  <a:cubicBezTo>
                    <a:pt x="2253" y="2593"/>
                    <a:pt x="1888" y="2517"/>
                    <a:pt x="1537" y="2355"/>
                  </a:cubicBezTo>
                  <a:cubicBezTo>
                    <a:pt x="720" y="2044"/>
                    <a:pt x="205" y="1333"/>
                    <a:pt x="1" y="516"/>
                  </a:cubicBezTo>
                  <a:lnTo>
                    <a:pt x="1" y="516"/>
                  </a:lnTo>
                  <a:cubicBezTo>
                    <a:pt x="1" y="1537"/>
                    <a:pt x="614" y="2559"/>
                    <a:pt x="1635" y="2968"/>
                  </a:cubicBezTo>
                  <a:cubicBezTo>
                    <a:pt x="1950" y="3088"/>
                    <a:pt x="2277" y="3145"/>
                    <a:pt x="2598" y="3145"/>
                  </a:cubicBezTo>
                  <a:cubicBezTo>
                    <a:pt x="3634" y="3145"/>
                    <a:pt x="4618" y="2548"/>
                    <a:pt x="5011" y="1537"/>
                  </a:cubicBezTo>
                  <a:cubicBezTo>
                    <a:pt x="5215" y="1022"/>
                    <a:pt x="5313" y="516"/>
                    <a:pt x="5215"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8"/>
            <p:cNvSpPr/>
            <p:nvPr/>
          </p:nvSpPr>
          <p:spPr>
            <a:xfrm>
              <a:off x="1625125" y="1002550"/>
              <a:ext cx="122650" cy="58650"/>
            </a:xfrm>
            <a:custGeom>
              <a:avLst/>
              <a:gdLst/>
              <a:ahLst/>
              <a:cxnLst/>
              <a:rect l="l" t="t" r="r" b="b"/>
              <a:pathLst>
                <a:path w="4906" h="2346" extrusionOk="0">
                  <a:moveTo>
                    <a:pt x="99" y="0"/>
                  </a:moveTo>
                  <a:lnTo>
                    <a:pt x="99" y="98"/>
                  </a:lnTo>
                  <a:cubicBezTo>
                    <a:pt x="99" y="204"/>
                    <a:pt x="1" y="302"/>
                    <a:pt x="1" y="409"/>
                  </a:cubicBezTo>
                  <a:lnTo>
                    <a:pt x="4799" y="2346"/>
                  </a:lnTo>
                  <a:cubicBezTo>
                    <a:pt x="4799" y="2248"/>
                    <a:pt x="4799" y="2248"/>
                    <a:pt x="4905" y="2141"/>
                  </a:cubicBezTo>
                  <a:lnTo>
                    <a:pt x="4905" y="2043"/>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8"/>
            <p:cNvSpPr/>
            <p:nvPr/>
          </p:nvSpPr>
          <p:spPr>
            <a:xfrm>
              <a:off x="1627600" y="999875"/>
              <a:ext cx="122625" cy="58875"/>
            </a:xfrm>
            <a:custGeom>
              <a:avLst/>
              <a:gdLst/>
              <a:ahLst/>
              <a:cxnLst/>
              <a:rect l="l" t="t" r="r" b="b"/>
              <a:pathLst>
                <a:path w="4905" h="2355" extrusionOk="0">
                  <a:moveTo>
                    <a:pt x="106" y="1"/>
                  </a:moveTo>
                  <a:lnTo>
                    <a:pt x="0" y="107"/>
                  </a:lnTo>
                  <a:lnTo>
                    <a:pt x="0" y="311"/>
                  </a:lnTo>
                  <a:lnTo>
                    <a:pt x="4700" y="2355"/>
                  </a:lnTo>
                  <a:cubicBezTo>
                    <a:pt x="4806" y="2248"/>
                    <a:pt x="4806" y="2248"/>
                    <a:pt x="4806" y="2150"/>
                  </a:cubicBezTo>
                  <a:lnTo>
                    <a:pt x="4904" y="2044"/>
                  </a:lnTo>
                  <a:lnTo>
                    <a:pt x="106"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8"/>
            <p:cNvSpPr/>
            <p:nvPr/>
          </p:nvSpPr>
          <p:spPr>
            <a:xfrm>
              <a:off x="1791050" y="1043225"/>
              <a:ext cx="132850" cy="130375"/>
            </a:xfrm>
            <a:custGeom>
              <a:avLst/>
              <a:gdLst/>
              <a:ahLst/>
              <a:cxnLst/>
              <a:rect l="l" t="t" r="r" b="b"/>
              <a:pathLst>
                <a:path w="5314" h="5215" extrusionOk="0">
                  <a:moveTo>
                    <a:pt x="2571" y="1"/>
                  </a:moveTo>
                  <a:cubicBezTo>
                    <a:pt x="2140" y="1"/>
                    <a:pt x="1713" y="102"/>
                    <a:pt x="1333" y="310"/>
                  </a:cubicBezTo>
                  <a:cubicBezTo>
                    <a:pt x="1227" y="416"/>
                    <a:pt x="1227" y="416"/>
                    <a:pt x="1129" y="416"/>
                  </a:cubicBezTo>
                  <a:lnTo>
                    <a:pt x="1129" y="514"/>
                  </a:lnTo>
                  <a:lnTo>
                    <a:pt x="1022" y="514"/>
                  </a:lnTo>
                  <a:lnTo>
                    <a:pt x="924" y="621"/>
                  </a:lnTo>
                  <a:cubicBezTo>
                    <a:pt x="720" y="825"/>
                    <a:pt x="516" y="1029"/>
                    <a:pt x="409" y="1234"/>
                  </a:cubicBezTo>
                  <a:lnTo>
                    <a:pt x="311" y="1332"/>
                  </a:lnTo>
                  <a:lnTo>
                    <a:pt x="311" y="1438"/>
                  </a:lnTo>
                  <a:cubicBezTo>
                    <a:pt x="205" y="1536"/>
                    <a:pt x="205" y="1536"/>
                    <a:pt x="205" y="1642"/>
                  </a:cubicBezTo>
                  <a:cubicBezTo>
                    <a:pt x="205" y="1740"/>
                    <a:pt x="107" y="1847"/>
                    <a:pt x="107" y="1847"/>
                  </a:cubicBezTo>
                  <a:lnTo>
                    <a:pt x="107" y="1945"/>
                  </a:lnTo>
                  <a:lnTo>
                    <a:pt x="107" y="2051"/>
                  </a:lnTo>
                  <a:cubicBezTo>
                    <a:pt x="107" y="2149"/>
                    <a:pt x="1" y="2149"/>
                    <a:pt x="1" y="2149"/>
                  </a:cubicBezTo>
                  <a:lnTo>
                    <a:pt x="1" y="2353"/>
                  </a:lnTo>
                  <a:lnTo>
                    <a:pt x="1" y="2664"/>
                  </a:lnTo>
                  <a:lnTo>
                    <a:pt x="1" y="2868"/>
                  </a:lnTo>
                  <a:lnTo>
                    <a:pt x="1" y="3073"/>
                  </a:lnTo>
                  <a:cubicBezTo>
                    <a:pt x="107" y="3073"/>
                    <a:pt x="107" y="3073"/>
                    <a:pt x="107" y="3171"/>
                  </a:cubicBezTo>
                  <a:lnTo>
                    <a:pt x="107" y="3375"/>
                  </a:lnTo>
                  <a:cubicBezTo>
                    <a:pt x="107" y="3481"/>
                    <a:pt x="205" y="3481"/>
                    <a:pt x="205" y="3580"/>
                  </a:cubicBezTo>
                  <a:lnTo>
                    <a:pt x="205" y="3686"/>
                  </a:lnTo>
                  <a:lnTo>
                    <a:pt x="311" y="3784"/>
                  </a:lnTo>
                  <a:lnTo>
                    <a:pt x="311" y="3890"/>
                  </a:lnTo>
                  <a:cubicBezTo>
                    <a:pt x="409" y="3890"/>
                    <a:pt x="409" y="3988"/>
                    <a:pt x="409" y="4094"/>
                  </a:cubicBezTo>
                  <a:cubicBezTo>
                    <a:pt x="720" y="4397"/>
                    <a:pt x="1022" y="4707"/>
                    <a:pt x="1431" y="4912"/>
                  </a:cubicBezTo>
                  <a:cubicBezTo>
                    <a:pt x="1537" y="4912"/>
                    <a:pt x="1537" y="5010"/>
                    <a:pt x="1635" y="5010"/>
                  </a:cubicBezTo>
                  <a:cubicBezTo>
                    <a:pt x="1742" y="5010"/>
                    <a:pt x="1840" y="5116"/>
                    <a:pt x="1840" y="5116"/>
                  </a:cubicBezTo>
                  <a:lnTo>
                    <a:pt x="2150" y="5116"/>
                  </a:lnTo>
                  <a:cubicBezTo>
                    <a:pt x="2248" y="5214"/>
                    <a:pt x="2453" y="5214"/>
                    <a:pt x="2657" y="5214"/>
                  </a:cubicBezTo>
                  <a:cubicBezTo>
                    <a:pt x="3066" y="5214"/>
                    <a:pt x="3376" y="5116"/>
                    <a:pt x="3785" y="4912"/>
                  </a:cubicBezTo>
                  <a:cubicBezTo>
                    <a:pt x="3883" y="4912"/>
                    <a:pt x="3883" y="4912"/>
                    <a:pt x="3883" y="4806"/>
                  </a:cubicBezTo>
                  <a:lnTo>
                    <a:pt x="3989" y="4806"/>
                  </a:lnTo>
                  <a:cubicBezTo>
                    <a:pt x="3989" y="4806"/>
                    <a:pt x="4087" y="4806"/>
                    <a:pt x="4087" y="4707"/>
                  </a:cubicBezTo>
                  <a:cubicBezTo>
                    <a:pt x="4087" y="4707"/>
                    <a:pt x="4194" y="4707"/>
                    <a:pt x="4194" y="4601"/>
                  </a:cubicBezTo>
                  <a:lnTo>
                    <a:pt x="4292" y="4601"/>
                  </a:lnTo>
                  <a:lnTo>
                    <a:pt x="4496" y="4397"/>
                  </a:lnTo>
                  <a:cubicBezTo>
                    <a:pt x="4496" y="4299"/>
                    <a:pt x="4602" y="4299"/>
                    <a:pt x="4602" y="4299"/>
                  </a:cubicBezTo>
                  <a:cubicBezTo>
                    <a:pt x="4602" y="4299"/>
                    <a:pt x="4602" y="4193"/>
                    <a:pt x="4700" y="4193"/>
                  </a:cubicBezTo>
                  <a:cubicBezTo>
                    <a:pt x="4700" y="4193"/>
                    <a:pt x="4700" y="4094"/>
                    <a:pt x="4807" y="3988"/>
                  </a:cubicBezTo>
                  <a:cubicBezTo>
                    <a:pt x="4905" y="3890"/>
                    <a:pt x="4905" y="3890"/>
                    <a:pt x="4905" y="3784"/>
                  </a:cubicBezTo>
                  <a:cubicBezTo>
                    <a:pt x="5011" y="3686"/>
                    <a:pt x="5011" y="3686"/>
                    <a:pt x="5011" y="3580"/>
                  </a:cubicBezTo>
                  <a:lnTo>
                    <a:pt x="5011" y="3481"/>
                  </a:lnTo>
                  <a:cubicBezTo>
                    <a:pt x="5313" y="2762"/>
                    <a:pt x="5215" y="1847"/>
                    <a:pt x="4807" y="1127"/>
                  </a:cubicBezTo>
                  <a:cubicBezTo>
                    <a:pt x="4266" y="387"/>
                    <a:pt x="3412" y="1"/>
                    <a:pt x="2571"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8"/>
            <p:cNvSpPr/>
            <p:nvPr/>
          </p:nvSpPr>
          <p:spPr>
            <a:xfrm>
              <a:off x="1775725" y="1031225"/>
              <a:ext cx="148175" cy="129025"/>
            </a:xfrm>
            <a:custGeom>
              <a:avLst/>
              <a:gdLst/>
              <a:ahLst/>
              <a:cxnLst/>
              <a:rect l="l" t="t" r="r" b="b"/>
              <a:pathLst>
                <a:path w="5927" h="5161" extrusionOk="0">
                  <a:moveTo>
                    <a:pt x="3027" y="0"/>
                  </a:moveTo>
                  <a:cubicBezTo>
                    <a:pt x="1991" y="0"/>
                    <a:pt x="1007" y="597"/>
                    <a:pt x="614" y="1607"/>
                  </a:cubicBezTo>
                  <a:cubicBezTo>
                    <a:pt x="1" y="2940"/>
                    <a:pt x="614" y="4468"/>
                    <a:pt x="1946" y="4983"/>
                  </a:cubicBezTo>
                  <a:cubicBezTo>
                    <a:pt x="2259" y="5103"/>
                    <a:pt x="2584" y="5160"/>
                    <a:pt x="2906" y="5160"/>
                  </a:cubicBezTo>
                  <a:cubicBezTo>
                    <a:pt x="3945" y="5160"/>
                    <a:pt x="4952" y="4564"/>
                    <a:pt x="5420" y="3553"/>
                  </a:cubicBezTo>
                  <a:cubicBezTo>
                    <a:pt x="5926" y="2220"/>
                    <a:pt x="5313" y="692"/>
                    <a:pt x="3989" y="177"/>
                  </a:cubicBezTo>
                  <a:cubicBezTo>
                    <a:pt x="3674" y="57"/>
                    <a:pt x="3348" y="0"/>
                    <a:pt x="3027"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8"/>
            <p:cNvSpPr/>
            <p:nvPr/>
          </p:nvSpPr>
          <p:spPr>
            <a:xfrm>
              <a:off x="1785950" y="1081625"/>
              <a:ext cx="130400" cy="78625"/>
            </a:xfrm>
            <a:custGeom>
              <a:avLst/>
              <a:gdLst/>
              <a:ahLst/>
              <a:cxnLst/>
              <a:rect l="l" t="t" r="r" b="b"/>
              <a:pathLst>
                <a:path w="5216" h="3145" extrusionOk="0">
                  <a:moveTo>
                    <a:pt x="5109" y="0"/>
                  </a:moveTo>
                  <a:cubicBezTo>
                    <a:pt x="5109" y="311"/>
                    <a:pt x="5011" y="719"/>
                    <a:pt x="4904" y="1022"/>
                  </a:cubicBezTo>
                  <a:cubicBezTo>
                    <a:pt x="4454" y="2002"/>
                    <a:pt x="3507" y="2593"/>
                    <a:pt x="2551" y="2593"/>
                  </a:cubicBezTo>
                  <a:cubicBezTo>
                    <a:pt x="2207" y="2593"/>
                    <a:pt x="1861" y="2516"/>
                    <a:pt x="1537" y="2354"/>
                  </a:cubicBezTo>
                  <a:cubicBezTo>
                    <a:pt x="720" y="2044"/>
                    <a:pt x="107" y="1332"/>
                    <a:pt x="0" y="613"/>
                  </a:cubicBezTo>
                  <a:lnTo>
                    <a:pt x="0" y="613"/>
                  </a:lnTo>
                  <a:cubicBezTo>
                    <a:pt x="0" y="1537"/>
                    <a:pt x="515" y="2558"/>
                    <a:pt x="1537" y="2967"/>
                  </a:cubicBezTo>
                  <a:cubicBezTo>
                    <a:pt x="1850" y="3087"/>
                    <a:pt x="2175" y="3144"/>
                    <a:pt x="2497" y="3144"/>
                  </a:cubicBezTo>
                  <a:cubicBezTo>
                    <a:pt x="3536" y="3144"/>
                    <a:pt x="4543" y="2548"/>
                    <a:pt x="5011" y="1537"/>
                  </a:cubicBezTo>
                  <a:cubicBezTo>
                    <a:pt x="5215" y="1022"/>
                    <a:pt x="5215" y="515"/>
                    <a:pt x="5109" y="0"/>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8"/>
            <p:cNvSpPr/>
            <p:nvPr/>
          </p:nvSpPr>
          <p:spPr>
            <a:xfrm>
              <a:off x="1785950" y="1071400"/>
              <a:ext cx="122625" cy="56225"/>
            </a:xfrm>
            <a:custGeom>
              <a:avLst/>
              <a:gdLst/>
              <a:ahLst/>
              <a:cxnLst/>
              <a:rect l="l" t="t" r="r" b="b"/>
              <a:pathLst>
                <a:path w="4905" h="2249" extrusionOk="0">
                  <a:moveTo>
                    <a:pt x="205" y="0"/>
                  </a:moveTo>
                  <a:cubicBezTo>
                    <a:pt x="107" y="0"/>
                    <a:pt x="107" y="0"/>
                    <a:pt x="107" y="107"/>
                  </a:cubicBezTo>
                  <a:cubicBezTo>
                    <a:pt x="107" y="107"/>
                    <a:pt x="107" y="205"/>
                    <a:pt x="0" y="311"/>
                  </a:cubicBezTo>
                  <a:lnTo>
                    <a:pt x="4806" y="2248"/>
                  </a:lnTo>
                  <a:cubicBezTo>
                    <a:pt x="4806" y="2248"/>
                    <a:pt x="4904" y="2150"/>
                    <a:pt x="4904" y="2044"/>
                  </a:cubicBezTo>
                  <a:lnTo>
                    <a:pt x="4904" y="1946"/>
                  </a:lnTo>
                  <a:lnTo>
                    <a:pt x="205"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8"/>
            <p:cNvSpPr/>
            <p:nvPr/>
          </p:nvSpPr>
          <p:spPr>
            <a:xfrm>
              <a:off x="1788600" y="1066300"/>
              <a:ext cx="122625" cy="58875"/>
            </a:xfrm>
            <a:custGeom>
              <a:avLst/>
              <a:gdLst/>
              <a:ahLst/>
              <a:cxnLst/>
              <a:rect l="l" t="t" r="r" b="b"/>
              <a:pathLst>
                <a:path w="4905" h="2355" extrusionOk="0">
                  <a:moveTo>
                    <a:pt x="99" y="0"/>
                  </a:moveTo>
                  <a:lnTo>
                    <a:pt x="99" y="204"/>
                  </a:lnTo>
                  <a:cubicBezTo>
                    <a:pt x="1" y="204"/>
                    <a:pt x="1" y="311"/>
                    <a:pt x="1" y="311"/>
                  </a:cubicBezTo>
                  <a:lnTo>
                    <a:pt x="4798" y="2354"/>
                  </a:lnTo>
                  <a:cubicBezTo>
                    <a:pt x="4798" y="2248"/>
                    <a:pt x="4798" y="2248"/>
                    <a:pt x="4905" y="2150"/>
                  </a:cubicBezTo>
                  <a:lnTo>
                    <a:pt x="4905" y="2044"/>
                  </a:lnTo>
                  <a:lnTo>
                    <a:pt x="99"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8"/>
            <p:cNvSpPr/>
            <p:nvPr/>
          </p:nvSpPr>
          <p:spPr>
            <a:xfrm>
              <a:off x="1952075" y="1110375"/>
              <a:ext cx="135300" cy="129625"/>
            </a:xfrm>
            <a:custGeom>
              <a:avLst/>
              <a:gdLst/>
              <a:ahLst/>
              <a:cxnLst/>
              <a:rect l="l" t="t" r="r" b="b"/>
              <a:pathLst>
                <a:path w="5412" h="5185" extrusionOk="0">
                  <a:moveTo>
                    <a:pt x="2659" y="0"/>
                  </a:moveTo>
                  <a:cubicBezTo>
                    <a:pt x="2197" y="0"/>
                    <a:pt x="1734" y="125"/>
                    <a:pt x="1325" y="387"/>
                  </a:cubicBezTo>
                  <a:cubicBezTo>
                    <a:pt x="1226" y="387"/>
                    <a:pt x="1226" y="387"/>
                    <a:pt x="1226" y="485"/>
                  </a:cubicBezTo>
                  <a:lnTo>
                    <a:pt x="1120" y="485"/>
                  </a:lnTo>
                  <a:cubicBezTo>
                    <a:pt x="1022" y="485"/>
                    <a:pt x="1022" y="485"/>
                    <a:pt x="1022" y="591"/>
                  </a:cubicBezTo>
                  <a:lnTo>
                    <a:pt x="916" y="591"/>
                  </a:lnTo>
                  <a:lnTo>
                    <a:pt x="916" y="689"/>
                  </a:lnTo>
                  <a:cubicBezTo>
                    <a:pt x="712" y="795"/>
                    <a:pt x="613" y="1000"/>
                    <a:pt x="507" y="1204"/>
                  </a:cubicBezTo>
                  <a:lnTo>
                    <a:pt x="409" y="1204"/>
                  </a:lnTo>
                  <a:cubicBezTo>
                    <a:pt x="409" y="1302"/>
                    <a:pt x="409" y="1302"/>
                    <a:pt x="303" y="1408"/>
                  </a:cubicBezTo>
                  <a:cubicBezTo>
                    <a:pt x="303" y="1507"/>
                    <a:pt x="303" y="1507"/>
                    <a:pt x="205" y="1613"/>
                  </a:cubicBezTo>
                  <a:cubicBezTo>
                    <a:pt x="205" y="1711"/>
                    <a:pt x="205" y="1817"/>
                    <a:pt x="99" y="1817"/>
                  </a:cubicBezTo>
                  <a:lnTo>
                    <a:pt x="99" y="1915"/>
                  </a:lnTo>
                  <a:lnTo>
                    <a:pt x="99" y="2120"/>
                  </a:lnTo>
                  <a:lnTo>
                    <a:pt x="99" y="2324"/>
                  </a:lnTo>
                  <a:lnTo>
                    <a:pt x="99" y="2430"/>
                  </a:lnTo>
                  <a:cubicBezTo>
                    <a:pt x="0" y="2430"/>
                    <a:pt x="0" y="2528"/>
                    <a:pt x="0" y="2634"/>
                  </a:cubicBezTo>
                  <a:cubicBezTo>
                    <a:pt x="0" y="2733"/>
                    <a:pt x="0" y="2733"/>
                    <a:pt x="99" y="2839"/>
                  </a:cubicBezTo>
                  <a:lnTo>
                    <a:pt x="99" y="2937"/>
                  </a:lnTo>
                  <a:lnTo>
                    <a:pt x="99" y="3043"/>
                  </a:lnTo>
                  <a:lnTo>
                    <a:pt x="99" y="3141"/>
                  </a:lnTo>
                  <a:cubicBezTo>
                    <a:pt x="99" y="3247"/>
                    <a:pt x="99" y="3247"/>
                    <a:pt x="205" y="3346"/>
                  </a:cubicBezTo>
                  <a:lnTo>
                    <a:pt x="205" y="3550"/>
                  </a:lnTo>
                  <a:cubicBezTo>
                    <a:pt x="205" y="3550"/>
                    <a:pt x="205" y="3656"/>
                    <a:pt x="303" y="3656"/>
                  </a:cubicBezTo>
                  <a:lnTo>
                    <a:pt x="303" y="3754"/>
                  </a:lnTo>
                  <a:cubicBezTo>
                    <a:pt x="303" y="3860"/>
                    <a:pt x="409" y="3860"/>
                    <a:pt x="409" y="3860"/>
                  </a:cubicBezTo>
                  <a:cubicBezTo>
                    <a:pt x="409" y="3959"/>
                    <a:pt x="409" y="3959"/>
                    <a:pt x="507" y="4065"/>
                  </a:cubicBezTo>
                  <a:cubicBezTo>
                    <a:pt x="712" y="4473"/>
                    <a:pt x="1120" y="4678"/>
                    <a:pt x="1431" y="4882"/>
                  </a:cubicBezTo>
                  <a:cubicBezTo>
                    <a:pt x="1529" y="4980"/>
                    <a:pt x="1635" y="4980"/>
                    <a:pt x="1635" y="4980"/>
                  </a:cubicBezTo>
                  <a:cubicBezTo>
                    <a:pt x="1733" y="5086"/>
                    <a:pt x="1839" y="5086"/>
                    <a:pt x="1938" y="5086"/>
                  </a:cubicBezTo>
                  <a:cubicBezTo>
                    <a:pt x="2044" y="5086"/>
                    <a:pt x="2044" y="5185"/>
                    <a:pt x="2142" y="5185"/>
                  </a:cubicBezTo>
                  <a:lnTo>
                    <a:pt x="2657" y="5185"/>
                  </a:lnTo>
                  <a:cubicBezTo>
                    <a:pt x="3065" y="5185"/>
                    <a:pt x="3474" y="5086"/>
                    <a:pt x="3777" y="4882"/>
                  </a:cubicBezTo>
                  <a:lnTo>
                    <a:pt x="3981" y="4882"/>
                  </a:lnTo>
                  <a:lnTo>
                    <a:pt x="3981" y="4776"/>
                  </a:lnTo>
                  <a:lnTo>
                    <a:pt x="4087" y="4776"/>
                  </a:lnTo>
                  <a:cubicBezTo>
                    <a:pt x="4185" y="4678"/>
                    <a:pt x="4185" y="4678"/>
                    <a:pt x="4291" y="4678"/>
                  </a:cubicBezTo>
                  <a:lnTo>
                    <a:pt x="4291" y="4572"/>
                  </a:lnTo>
                  <a:lnTo>
                    <a:pt x="4390" y="4572"/>
                  </a:lnTo>
                  <a:cubicBezTo>
                    <a:pt x="4390" y="4473"/>
                    <a:pt x="4390" y="4473"/>
                    <a:pt x="4496" y="4473"/>
                  </a:cubicBezTo>
                  <a:lnTo>
                    <a:pt x="4496" y="4367"/>
                  </a:lnTo>
                  <a:cubicBezTo>
                    <a:pt x="4594" y="4367"/>
                    <a:pt x="4594" y="4269"/>
                    <a:pt x="4594" y="4269"/>
                  </a:cubicBezTo>
                  <a:cubicBezTo>
                    <a:pt x="4700" y="4269"/>
                    <a:pt x="4700" y="4269"/>
                    <a:pt x="4700" y="4163"/>
                  </a:cubicBezTo>
                  <a:lnTo>
                    <a:pt x="4798" y="4065"/>
                  </a:lnTo>
                  <a:cubicBezTo>
                    <a:pt x="4798" y="3959"/>
                    <a:pt x="4904" y="3959"/>
                    <a:pt x="4904" y="3959"/>
                  </a:cubicBezTo>
                  <a:lnTo>
                    <a:pt x="4904" y="3860"/>
                  </a:lnTo>
                  <a:lnTo>
                    <a:pt x="5003" y="3754"/>
                  </a:lnTo>
                  <a:lnTo>
                    <a:pt x="5003" y="3656"/>
                  </a:lnTo>
                  <a:cubicBezTo>
                    <a:pt x="5003" y="3550"/>
                    <a:pt x="5109" y="3550"/>
                    <a:pt x="5109" y="3550"/>
                  </a:cubicBezTo>
                  <a:lnTo>
                    <a:pt x="5109" y="3452"/>
                  </a:lnTo>
                  <a:cubicBezTo>
                    <a:pt x="5411" y="2733"/>
                    <a:pt x="5313" y="1817"/>
                    <a:pt x="4798" y="1098"/>
                  </a:cubicBezTo>
                  <a:cubicBezTo>
                    <a:pt x="4278" y="385"/>
                    <a:pt x="3469" y="0"/>
                    <a:pt x="2659"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8"/>
            <p:cNvSpPr/>
            <p:nvPr/>
          </p:nvSpPr>
          <p:spPr>
            <a:xfrm>
              <a:off x="1936750" y="1097625"/>
              <a:ext cx="148175" cy="130550"/>
            </a:xfrm>
            <a:custGeom>
              <a:avLst/>
              <a:gdLst/>
              <a:ahLst/>
              <a:cxnLst/>
              <a:rect l="l" t="t" r="r" b="b"/>
              <a:pathLst>
                <a:path w="5927" h="5222" extrusionOk="0">
                  <a:moveTo>
                    <a:pt x="3022" y="0"/>
                  </a:moveTo>
                  <a:cubicBezTo>
                    <a:pt x="1988" y="0"/>
                    <a:pt x="1000" y="597"/>
                    <a:pt x="613" y="1608"/>
                  </a:cubicBezTo>
                  <a:cubicBezTo>
                    <a:pt x="0" y="2940"/>
                    <a:pt x="712" y="4469"/>
                    <a:pt x="1938" y="4983"/>
                  </a:cubicBezTo>
                  <a:cubicBezTo>
                    <a:pt x="2290" y="5146"/>
                    <a:pt x="2656" y="5222"/>
                    <a:pt x="3015" y="5222"/>
                  </a:cubicBezTo>
                  <a:cubicBezTo>
                    <a:pt x="4014" y="5222"/>
                    <a:pt x="4960" y="4631"/>
                    <a:pt x="5411" y="3651"/>
                  </a:cubicBezTo>
                  <a:cubicBezTo>
                    <a:pt x="5926" y="2327"/>
                    <a:pt x="5313" y="791"/>
                    <a:pt x="3981" y="177"/>
                  </a:cubicBezTo>
                  <a:cubicBezTo>
                    <a:pt x="3668" y="58"/>
                    <a:pt x="3343" y="0"/>
                    <a:pt x="3022" y="0"/>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8"/>
            <p:cNvSpPr/>
            <p:nvPr/>
          </p:nvSpPr>
          <p:spPr>
            <a:xfrm>
              <a:off x="1946975" y="1148025"/>
              <a:ext cx="130175" cy="80150"/>
            </a:xfrm>
            <a:custGeom>
              <a:avLst/>
              <a:gdLst/>
              <a:ahLst/>
              <a:cxnLst/>
              <a:rect l="l" t="t" r="r" b="b"/>
              <a:pathLst>
                <a:path w="5207" h="3206" extrusionOk="0">
                  <a:moveTo>
                    <a:pt x="5108" y="1"/>
                  </a:moveTo>
                  <a:cubicBezTo>
                    <a:pt x="5108" y="311"/>
                    <a:pt x="5108" y="720"/>
                    <a:pt x="4904" y="1022"/>
                  </a:cubicBezTo>
                  <a:cubicBezTo>
                    <a:pt x="4512" y="2037"/>
                    <a:pt x="3532" y="2634"/>
                    <a:pt x="2499" y="2634"/>
                  </a:cubicBezTo>
                  <a:cubicBezTo>
                    <a:pt x="2175" y="2634"/>
                    <a:pt x="1846" y="2575"/>
                    <a:pt x="1529" y="2453"/>
                  </a:cubicBezTo>
                  <a:cubicBezTo>
                    <a:pt x="711" y="2044"/>
                    <a:pt x="204" y="1333"/>
                    <a:pt x="0" y="614"/>
                  </a:cubicBezTo>
                  <a:lnTo>
                    <a:pt x="0" y="614"/>
                  </a:lnTo>
                  <a:cubicBezTo>
                    <a:pt x="0" y="1635"/>
                    <a:pt x="613" y="2559"/>
                    <a:pt x="1529" y="2967"/>
                  </a:cubicBezTo>
                  <a:cubicBezTo>
                    <a:pt x="1881" y="3130"/>
                    <a:pt x="2247" y="3206"/>
                    <a:pt x="2606" y="3206"/>
                  </a:cubicBezTo>
                  <a:cubicBezTo>
                    <a:pt x="3605" y="3206"/>
                    <a:pt x="4551" y="2615"/>
                    <a:pt x="5002" y="1635"/>
                  </a:cubicBezTo>
                  <a:cubicBezTo>
                    <a:pt x="5207" y="1128"/>
                    <a:pt x="5207" y="515"/>
                    <a:pt x="5108"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8"/>
            <p:cNvSpPr/>
            <p:nvPr/>
          </p:nvSpPr>
          <p:spPr>
            <a:xfrm>
              <a:off x="1949425" y="1137800"/>
              <a:ext cx="122625" cy="58875"/>
            </a:xfrm>
            <a:custGeom>
              <a:avLst/>
              <a:gdLst/>
              <a:ahLst/>
              <a:cxnLst/>
              <a:rect l="l" t="t" r="r" b="b"/>
              <a:pathLst>
                <a:path w="4905" h="2355" extrusionOk="0">
                  <a:moveTo>
                    <a:pt x="106" y="1"/>
                  </a:moveTo>
                  <a:lnTo>
                    <a:pt x="106" y="107"/>
                  </a:lnTo>
                  <a:cubicBezTo>
                    <a:pt x="0" y="205"/>
                    <a:pt x="0" y="205"/>
                    <a:pt x="0" y="311"/>
                  </a:cubicBezTo>
                  <a:lnTo>
                    <a:pt x="4700" y="2355"/>
                  </a:lnTo>
                  <a:cubicBezTo>
                    <a:pt x="4806" y="2249"/>
                    <a:pt x="4806" y="2150"/>
                    <a:pt x="4806" y="2044"/>
                  </a:cubicBezTo>
                  <a:lnTo>
                    <a:pt x="4904" y="2044"/>
                  </a:lnTo>
                  <a:lnTo>
                    <a:pt x="106"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8"/>
            <p:cNvSpPr/>
            <p:nvPr/>
          </p:nvSpPr>
          <p:spPr>
            <a:xfrm>
              <a:off x="1949425" y="1132700"/>
              <a:ext cx="122625" cy="58875"/>
            </a:xfrm>
            <a:custGeom>
              <a:avLst/>
              <a:gdLst/>
              <a:ahLst/>
              <a:cxnLst/>
              <a:rect l="l" t="t" r="r" b="b"/>
              <a:pathLst>
                <a:path w="4905" h="2355" extrusionOk="0">
                  <a:moveTo>
                    <a:pt x="205" y="1"/>
                  </a:moveTo>
                  <a:cubicBezTo>
                    <a:pt x="106" y="107"/>
                    <a:pt x="106" y="107"/>
                    <a:pt x="106" y="205"/>
                  </a:cubicBezTo>
                  <a:lnTo>
                    <a:pt x="0" y="311"/>
                  </a:lnTo>
                  <a:lnTo>
                    <a:pt x="4806" y="2354"/>
                  </a:lnTo>
                  <a:lnTo>
                    <a:pt x="4904" y="2248"/>
                  </a:lnTo>
                  <a:lnTo>
                    <a:pt x="4904" y="2044"/>
                  </a:lnTo>
                  <a:lnTo>
                    <a:pt x="205" y="1"/>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8"/>
            <p:cNvSpPr/>
            <p:nvPr/>
          </p:nvSpPr>
          <p:spPr>
            <a:xfrm>
              <a:off x="2115550" y="1176775"/>
              <a:ext cx="132825" cy="129625"/>
            </a:xfrm>
            <a:custGeom>
              <a:avLst/>
              <a:gdLst/>
              <a:ahLst/>
              <a:cxnLst/>
              <a:rect l="l" t="t" r="r" b="b"/>
              <a:pathLst>
                <a:path w="5313" h="5185" extrusionOk="0">
                  <a:moveTo>
                    <a:pt x="2629" y="0"/>
                  </a:moveTo>
                  <a:cubicBezTo>
                    <a:pt x="2157" y="0"/>
                    <a:pt x="1672" y="126"/>
                    <a:pt x="1226" y="387"/>
                  </a:cubicBezTo>
                  <a:cubicBezTo>
                    <a:pt x="1226" y="387"/>
                    <a:pt x="1120" y="387"/>
                    <a:pt x="1120" y="485"/>
                  </a:cubicBezTo>
                  <a:lnTo>
                    <a:pt x="1022" y="485"/>
                  </a:lnTo>
                  <a:lnTo>
                    <a:pt x="1022" y="591"/>
                  </a:lnTo>
                  <a:cubicBezTo>
                    <a:pt x="916" y="591"/>
                    <a:pt x="916" y="591"/>
                    <a:pt x="916" y="690"/>
                  </a:cubicBezTo>
                  <a:lnTo>
                    <a:pt x="817" y="690"/>
                  </a:lnTo>
                  <a:cubicBezTo>
                    <a:pt x="711" y="796"/>
                    <a:pt x="507" y="1000"/>
                    <a:pt x="409" y="1204"/>
                  </a:cubicBezTo>
                  <a:cubicBezTo>
                    <a:pt x="303" y="1303"/>
                    <a:pt x="303" y="1303"/>
                    <a:pt x="303" y="1409"/>
                  </a:cubicBezTo>
                  <a:lnTo>
                    <a:pt x="204" y="1507"/>
                  </a:lnTo>
                  <a:lnTo>
                    <a:pt x="204" y="1613"/>
                  </a:lnTo>
                  <a:lnTo>
                    <a:pt x="204" y="1711"/>
                  </a:lnTo>
                  <a:cubicBezTo>
                    <a:pt x="98" y="1711"/>
                    <a:pt x="98" y="1817"/>
                    <a:pt x="98" y="1916"/>
                  </a:cubicBezTo>
                  <a:cubicBezTo>
                    <a:pt x="98" y="2022"/>
                    <a:pt x="0" y="2022"/>
                    <a:pt x="0" y="2120"/>
                  </a:cubicBezTo>
                  <a:lnTo>
                    <a:pt x="0" y="2226"/>
                  </a:lnTo>
                  <a:lnTo>
                    <a:pt x="0" y="2324"/>
                  </a:lnTo>
                  <a:lnTo>
                    <a:pt x="0" y="2430"/>
                  </a:lnTo>
                  <a:lnTo>
                    <a:pt x="0" y="2635"/>
                  </a:lnTo>
                  <a:lnTo>
                    <a:pt x="0" y="2839"/>
                  </a:lnTo>
                  <a:lnTo>
                    <a:pt x="0" y="2937"/>
                  </a:lnTo>
                  <a:lnTo>
                    <a:pt x="0" y="3043"/>
                  </a:lnTo>
                  <a:lnTo>
                    <a:pt x="0" y="3142"/>
                  </a:lnTo>
                  <a:cubicBezTo>
                    <a:pt x="0" y="3248"/>
                    <a:pt x="98" y="3346"/>
                    <a:pt x="98" y="3346"/>
                  </a:cubicBezTo>
                  <a:cubicBezTo>
                    <a:pt x="98" y="3452"/>
                    <a:pt x="98" y="3550"/>
                    <a:pt x="204" y="3550"/>
                  </a:cubicBezTo>
                  <a:lnTo>
                    <a:pt x="204" y="3656"/>
                  </a:lnTo>
                  <a:cubicBezTo>
                    <a:pt x="204" y="3755"/>
                    <a:pt x="204" y="3755"/>
                    <a:pt x="303" y="3861"/>
                  </a:cubicBezTo>
                  <a:cubicBezTo>
                    <a:pt x="303" y="3959"/>
                    <a:pt x="409" y="4065"/>
                    <a:pt x="409" y="4065"/>
                  </a:cubicBezTo>
                  <a:cubicBezTo>
                    <a:pt x="711" y="4474"/>
                    <a:pt x="1022" y="4776"/>
                    <a:pt x="1430" y="4882"/>
                  </a:cubicBezTo>
                  <a:cubicBezTo>
                    <a:pt x="1430" y="4981"/>
                    <a:pt x="1529" y="4981"/>
                    <a:pt x="1635" y="4981"/>
                  </a:cubicBezTo>
                  <a:cubicBezTo>
                    <a:pt x="1733" y="5087"/>
                    <a:pt x="1733" y="5087"/>
                    <a:pt x="1839" y="5087"/>
                  </a:cubicBezTo>
                  <a:cubicBezTo>
                    <a:pt x="1937" y="5185"/>
                    <a:pt x="2043" y="5185"/>
                    <a:pt x="2142" y="5185"/>
                  </a:cubicBezTo>
                  <a:lnTo>
                    <a:pt x="2550" y="5185"/>
                  </a:lnTo>
                  <a:cubicBezTo>
                    <a:pt x="2959" y="5185"/>
                    <a:pt x="3368" y="5087"/>
                    <a:pt x="3776" y="4981"/>
                  </a:cubicBezTo>
                  <a:lnTo>
                    <a:pt x="3776" y="4882"/>
                  </a:lnTo>
                  <a:lnTo>
                    <a:pt x="3981" y="4882"/>
                  </a:lnTo>
                  <a:lnTo>
                    <a:pt x="3981" y="4776"/>
                  </a:lnTo>
                  <a:lnTo>
                    <a:pt x="4087" y="4776"/>
                  </a:lnTo>
                  <a:lnTo>
                    <a:pt x="4185" y="4678"/>
                  </a:lnTo>
                  <a:lnTo>
                    <a:pt x="4185" y="4572"/>
                  </a:lnTo>
                  <a:lnTo>
                    <a:pt x="4291" y="4572"/>
                  </a:lnTo>
                  <a:lnTo>
                    <a:pt x="4389" y="4474"/>
                  </a:lnTo>
                  <a:lnTo>
                    <a:pt x="4496" y="4368"/>
                  </a:lnTo>
                  <a:cubicBezTo>
                    <a:pt x="4496" y="4368"/>
                    <a:pt x="4594" y="4368"/>
                    <a:pt x="4594" y="4269"/>
                  </a:cubicBezTo>
                  <a:cubicBezTo>
                    <a:pt x="4700" y="4163"/>
                    <a:pt x="4700" y="4065"/>
                    <a:pt x="4798" y="4065"/>
                  </a:cubicBezTo>
                  <a:lnTo>
                    <a:pt x="4798" y="3959"/>
                  </a:lnTo>
                  <a:cubicBezTo>
                    <a:pt x="4798" y="3959"/>
                    <a:pt x="4798" y="3861"/>
                    <a:pt x="4904" y="3861"/>
                  </a:cubicBezTo>
                  <a:lnTo>
                    <a:pt x="4904" y="3755"/>
                  </a:lnTo>
                  <a:lnTo>
                    <a:pt x="5002" y="3656"/>
                  </a:lnTo>
                  <a:lnTo>
                    <a:pt x="5002" y="3550"/>
                  </a:lnTo>
                  <a:cubicBezTo>
                    <a:pt x="5313" y="2733"/>
                    <a:pt x="5207" y="1916"/>
                    <a:pt x="4700" y="1098"/>
                  </a:cubicBezTo>
                  <a:cubicBezTo>
                    <a:pt x="4242" y="385"/>
                    <a:pt x="3456" y="0"/>
                    <a:pt x="2629"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8"/>
            <p:cNvSpPr/>
            <p:nvPr/>
          </p:nvSpPr>
          <p:spPr>
            <a:xfrm>
              <a:off x="2100225" y="1164025"/>
              <a:ext cx="148150" cy="130575"/>
            </a:xfrm>
            <a:custGeom>
              <a:avLst/>
              <a:gdLst/>
              <a:ahLst/>
              <a:cxnLst/>
              <a:rect l="l" t="t" r="r" b="b"/>
              <a:pathLst>
                <a:path w="5926" h="5223" extrusionOk="0">
                  <a:moveTo>
                    <a:pt x="3021" y="1"/>
                  </a:moveTo>
                  <a:cubicBezTo>
                    <a:pt x="1981" y="1"/>
                    <a:pt x="975" y="597"/>
                    <a:pt x="507" y="1608"/>
                  </a:cubicBezTo>
                  <a:cubicBezTo>
                    <a:pt x="0" y="2940"/>
                    <a:pt x="613" y="4469"/>
                    <a:pt x="1937" y="4984"/>
                  </a:cubicBezTo>
                  <a:cubicBezTo>
                    <a:pt x="2290" y="5146"/>
                    <a:pt x="2656" y="5222"/>
                    <a:pt x="3013" y="5222"/>
                  </a:cubicBezTo>
                  <a:cubicBezTo>
                    <a:pt x="4007" y="5222"/>
                    <a:pt x="4934" y="4631"/>
                    <a:pt x="5313" y="3652"/>
                  </a:cubicBezTo>
                  <a:cubicBezTo>
                    <a:pt x="5926" y="2327"/>
                    <a:pt x="5313" y="791"/>
                    <a:pt x="3981" y="178"/>
                  </a:cubicBezTo>
                  <a:cubicBezTo>
                    <a:pt x="3667" y="58"/>
                    <a:pt x="3342" y="1"/>
                    <a:pt x="3021" y="1"/>
                  </a:cubicBez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8"/>
            <p:cNvSpPr/>
            <p:nvPr/>
          </p:nvSpPr>
          <p:spPr>
            <a:xfrm>
              <a:off x="2107775" y="1214425"/>
              <a:ext cx="132850" cy="80175"/>
            </a:xfrm>
            <a:custGeom>
              <a:avLst/>
              <a:gdLst/>
              <a:ahLst/>
              <a:cxnLst/>
              <a:rect l="l" t="t" r="r" b="b"/>
              <a:pathLst>
                <a:path w="5314" h="3207" extrusionOk="0">
                  <a:moveTo>
                    <a:pt x="5215" y="1"/>
                  </a:moveTo>
                  <a:cubicBezTo>
                    <a:pt x="5215" y="410"/>
                    <a:pt x="5109" y="720"/>
                    <a:pt x="5011" y="1023"/>
                  </a:cubicBezTo>
                  <a:cubicBezTo>
                    <a:pt x="4544" y="2037"/>
                    <a:pt x="3542" y="2634"/>
                    <a:pt x="2506" y="2634"/>
                  </a:cubicBezTo>
                  <a:cubicBezTo>
                    <a:pt x="2181" y="2634"/>
                    <a:pt x="1853" y="2576"/>
                    <a:pt x="1537" y="2453"/>
                  </a:cubicBezTo>
                  <a:cubicBezTo>
                    <a:pt x="720" y="2044"/>
                    <a:pt x="205" y="1431"/>
                    <a:pt x="1" y="614"/>
                  </a:cubicBezTo>
                  <a:lnTo>
                    <a:pt x="1" y="614"/>
                  </a:lnTo>
                  <a:cubicBezTo>
                    <a:pt x="1" y="1636"/>
                    <a:pt x="614" y="2559"/>
                    <a:pt x="1635" y="2968"/>
                  </a:cubicBezTo>
                  <a:cubicBezTo>
                    <a:pt x="1988" y="3130"/>
                    <a:pt x="2354" y="3206"/>
                    <a:pt x="2711" y="3206"/>
                  </a:cubicBezTo>
                  <a:cubicBezTo>
                    <a:pt x="3705" y="3206"/>
                    <a:pt x="4632" y="2615"/>
                    <a:pt x="5011" y="1636"/>
                  </a:cubicBezTo>
                  <a:cubicBezTo>
                    <a:pt x="5215" y="1129"/>
                    <a:pt x="5313" y="516"/>
                    <a:pt x="5215"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8"/>
            <p:cNvSpPr/>
            <p:nvPr/>
          </p:nvSpPr>
          <p:spPr>
            <a:xfrm>
              <a:off x="2110425" y="1204225"/>
              <a:ext cx="122625" cy="58875"/>
            </a:xfrm>
            <a:custGeom>
              <a:avLst/>
              <a:gdLst/>
              <a:ahLst/>
              <a:cxnLst/>
              <a:rect l="l" t="t" r="r" b="b"/>
              <a:pathLst>
                <a:path w="4905" h="2355" extrusionOk="0">
                  <a:moveTo>
                    <a:pt x="99" y="0"/>
                  </a:moveTo>
                  <a:lnTo>
                    <a:pt x="99" y="106"/>
                  </a:lnTo>
                  <a:cubicBezTo>
                    <a:pt x="99" y="205"/>
                    <a:pt x="1" y="205"/>
                    <a:pt x="1" y="311"/>
                  </a:cubicBezTo>
                  <a:lnTo>
                    <a:pt x="4799" y="2354"/>
                  </a:lnTo>
                  <a:cubicBezTo>
                    <a:pt x="4799" y="2248"/>
                    <a:pt x="4799" y="2150"/>
                    <a:pt x="4905" y="2150"/>
                  </a:cubicBezTo>
                  <a:lnTo>
                    <a:pt x="4905" y="2044"/>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8"/>
            <p:cNvSpPr/>
            <p:nvPr/>
          </p:nvSpPr>
          <p:spPr>
            <a:xfrm>
              <a:off x="2112875" y="1201775"/>
              <a:ext cx="122625" cy="56200"/>
            </a:xfrm>
            <a:custGeom>
              <a:avLst/>
              <a:gdLst/>
              <a:ahLst/>
              <a:cxnLst/>
              <a:rect l="l" t="t" r="r" b="b"/>
              <a:pathLst>
                <a:path w="4905" h="2248" extrusionOk="0">
                  <a:moveTo>
                    <a:pt x="107" y="0"/>
                  </a:moveTo>
                  <a:lnTo>
                    <a:pt x="1" y="98"/>
                  </a:lnTo>
                  <a:lnTo>
                    <a:pt x="1" y="303"/>
                  </a:lnTo>
                  <a:lnTo>
                    <a:pt x="4807" y="2248"/>
                  </a:lnTo>
                  <a:lnTo>
                    <a:pt x="4807" y="2142"/>
                  </a:lnTo>
                  <a:cubicBezTo>
                    <a:pt x="4807" y="2043"/>
                    <a:pt x="4905" y="2043"/>
                    <a:pt x="4905" y="1937"/>
                  </a:cubicBezTo>
                  <a:lnTo>
                    <a:pt x="107" y="0"/>
                  </a:lnTo>
                  <a:close/>
                </a:path>
              </a:pathLst>
            </a:custGeom>
            <a:solidFill>
              <a:srgbClr val="E5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18"/>
          <p:cNvGrpSpPr/>
          <p:nvPr/>
        </p:nvGrpSpPr>
        <p:grpSpPr>
          <a:xfrm>
            <a:off x="8266150" y="4248125"/>
            <a:ext cx="480225" cy="615300"/>
            <a:chOff x="912850" y="4743425"/>
            <a:chExt cx="480225" cy="615300"/>
          </a:xfrm>
        </p:grpSpPr>
        <p:sp>
          <p:nvSpPr>
            <p:cNvPr id="895" name="Google Shape;895;p18"/>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8"/>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8"/>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8"/>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8"/>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8"/>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8"/>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8"/>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8"/>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8"/>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8"/>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8"/>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8"/>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8"/>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8"/>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8"/>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8"/>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8"/>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8"/>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8"/>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 name="Google Shape;915;p18"/>
          <p:cNvSpPr/>
          <p:nvPr/>
        </p:nvSpPr>
        <p:spPr>
          <a:xfrm flipH="1">
            <a:off x="321590" y="8514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8"/>
          <p:cNvSpPr/>
          <p:nvPr/>
        </p:nvSpPr>
        <p:spPr>
          <a:xfrm flipH="1">
            <a:off x="1700081" y="617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8"/>
          <p:cNvSpPr/>
          <p:nvPr/>
        </p:nvSpPr>
        <p:spPr>
          <a:xfrm flipH="1">
            <a:off x="152397" y="12744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8"/>
          <p:cNvSpPr/>
          <p:nvPr/>
        </p:nvSpPr>
        <p:spPr>
          <a:xfrm flipH="1">
            <a:off x="614097" y="5764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8"/>
          <p:cNvSpPr/>
          <p:nvPr/>
        </p:nvSpPr>
        <p:spPr>
          <a:xfrm flipH="1">
            <a:off x="712853" y="1604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8"/>
          <p:cNvSpPr/>
          <p:nvPr/>
        </p:nvSpPr>
        <p:spPr>
          <a:xfrm flipH="1">
            <a:off x="2362920" y="2698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8"/>
          <p:cNvSpPr/>
          <p:nvPr/>
        </p:nvSpPr>
        <p:spPr>
          <a:xfrm>
            <a:off x="8408223" y="36797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8"/>
          <p:cNvSpPr/>
          <p:nvPr/>
        </p:nvSpPr>
        <p:spPr>
          <a:xfrm>
            <a:off x="8538536" y="8229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8697360" y="101670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8"/>
          <p:cNvSpPr/>
          <p:nvPr/>
        </p:nvSpPr>
        <p:spPr>
          <a:xfrm>
            <a:off x="8937353" y="41706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8"/>
          <p:cNvSpPr/>
          <p:nvPr/>
        </p:nvSpPr>
        <p:spPr>
          <a:xfrm rot="10800000">
            <a:off x="28" y="36"/>
            <a:ext cx="1695422" cy="2497239"/>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1_1_1_1_2">
    <p:spTree>
      <p:nvGrpSpPr>
        <p:cNvPr id="1" name="Shape 926"/>
        <p:cNvGrpSpPr/>
        <p:nvPr/>
      </p:nvGrpSpPr>
      <p:grpSpPr>
        <a:xfrm>
          <a:off x="0" y="0"/>
          <a:ext cx="0" cy="0"/>
          <a:chOff x="0" y="0"/>
          <a:chExt cx="0" cy="0"/>
        </a:xfrm>
      </p:grpSpPr>
      <p:sp>
        <p:nvSpPr>
          <p:cNvPr id="927" name="Google Shape;927;p1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928" name="Google Shape;928;p19"/>
          <p:cNvSpPr txBox="1">
            <a:spLocks noGrp="1"/>
          </p:cNvSpPr>
          <p:nvPr>
            <p:ph type="subTitle" idx="1"/>
          </p:nvPr>
        </p:nvSpPr>
        <p:spPr>
          <a:xfrm>
            <a:off x="1496675" y="18573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29" name="Google Shape;929;p19"/>
          <p:cNvSpPr txBox="1">
            <a:spLocks noGrp="1"/>
          </p:cNvSpPr>
          <p:nvPr>
            <p:ph type="subTitle" idx="2"/>
          </p:nvPr>
        </p:nvSpPr>
        <p:spPr>
          <a:xfrm>
            <a:off x="4069200" y="18573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30" name="Google Shape;930;p19"/>
          <p:cNvSpPr txBox="1">
            <a:spLocks noGrp="1"/>
          </p:cNvSpPr>
          <p:nvPr>
            <p:ph type="subTitle" idx="3"/>
          </p:nvPr>
        </p:nvSpPr>
        <p:spPr>
          <a:xfrm>
            <a:off x="6643850" y="18573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31" name="Google Shape;931;p19"/>
          <p:cNvSpPr txBox="1">
            <a:spLocks noGrp="1"/>
          </p:cNvSpPr>
          <p:nvPr>
            <p:ph type="subTitle" idx="4"/>
          </p:nvPr>
        </p:nvSpPr>
        <p:spPr>
          <a:xfrm>
            <a:off x="998225" y="2238375"/>
            <a:ext cx="21489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32" name="Google Shape;932;p19"/>
          <p:cNvSpPr txBox="1">
            <a:spLocks noGrp="1"/>
          </p:cNvSpPr>
          <p:nvPr>
            <p:ph type="subTitle" idx="5"/>
          </p:nvPr>
        </p:nvSpPr>
        <p:spPr>
          <a:xfrm>
            <a:off x="3570750" y="2238375"/>
            <a:ext cx="21489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33" name="Google Shape;933;p19"/>
          <p:cNvSpPr txBox="1">
            <a:spLocks noGrp="1"/>
          </p:cNvSpPr>
          <p:nvPr>
            <p:ph type="subTitle" idx="6"/>
          </p:nvPr>
        </p:nvSpPr>
        <p:spPr>
          <a:xfrm>
            <a:off x="6143750" y="2238375"/>
            <a:ext cx="21522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34" name="Google Shape;934;p19"/>
          <p:cNvSpPr txBox="1">
            <a:spLocks noGrp="1"/>
          </p:cNvSpPr>
          <p:nvPr>
            <p:ph type="subTitle" idx="7"/>
          </p:nvPr>
        </p:nvSpPr>
        <p:spPr>
          <a:xfrm>
            <a:off x="1496675" y="36099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35" name="Google Shape;935;p19"/>
          <p:cNvSpPr txBox="1">
            <a:spLocks noGrp="1"/>
          </p:cNvSpPr>
          <p:nvPr>
            <p:ph type="subTitle" idx="8"/>
          </p:nvPr>
        </p:nvSpPr>
        <p:spPr>
          <a:xfrm>
            <a:off x="4069200" y="36099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36" name="Google Shape;936;p19"/>
          <p:cNvSpPr txBox="1">
            <a:spLocks noGrp="1"/>
          </p:cNvSpPr>
          <p:nvPr>
            <p:ph type="subTitle" idx="9"/>
          </p:nvPr>
        </p:nvSpPr>
        <p:spPr>
          <a:xfrm>
            <a:off x="6643850" y="3609975"/>
            <a:ext cx="11520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a:latin typeface="Nunito ExtraBold"/>
                <a:ea typeface="Nunito ExtraBold"/>
                <a:cs typeface="Nunito ExtraBold"/>
                <a:sym typeface="Nunito ExtraBold"/>
              </a:defRPr>
            </a:lvl1pPr>
            <a:lvl2pPr lvl="1"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2pPr>
            <a:lvl3pPr lvl="2"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3pPr>
            <a:lvl4pPr lvl="3"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4pPr>
            <a:lvl5pPr lvl="4"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5pPr>
            <a:lvl6pPr lvl="5"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6pPr>
            <a:lvl7pPr lvl="6"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7pPr>
            <a:lvl8pPr lvl="7" algn="ctr" rtl="0">
              <a:spcBef>
                <a:spcPts val="1600"/>
              </a:spcBef>
              <a:spcAft>
                <a:spcPts val="0"/>
              </a:spcAft>
              <a:buSzPts val="1800"/>
              <a:buFont typeface="Nunito ExtraBold"/>
              <a:buNone/>
              <a:defRPr sz="1800">
                <a:latin typeface="Nunito ExtraBold"/>
                <a:ea typeface="Nunito ExtraBold"/>
                <a:cs typeface="Nunito ExtraBold"/>
                <a:sym typeface="Nunito ExtraBold"/>
              </a:defRPr>
            </a:lvl8pPr>
            <a:lvl9pPr lvl="8" algn="ctr" rtl="0">
              <a:spcBef>
                <a:spcPts val="1600"/>
              </a:spcBef>
              <a:spcAft>
                <a:spcPts val="1600"/>
              </a:spcAft>
              <a:buSzPts val="1800"/>
              <a:buFont typeface="Nunito ExtraBold"/>
              <a:buNone/>
              <a:defRPr sz="1800">
                <a:latin typeface="Nunito ExtraBold"/>
                <a:ea typeface="Nunito ExtraBold"/>
                <a:cs typeface="Nunito ExtraBold"/>
                <a:sym typeface="Nunito ExtraBold"/>
              </a:defRPr>
            </a:lvl9pPr>
          </a:lstStyle>
          <a:p>
            <a:endParaRPr/>
          </a:p>
        </p:txBody>
      </p:sp>
      <p:sp>
        <p:nvSpPr>
          <p:cNvPr id="937" name="Google Shape;937;p19"/>
          <p:cNvSpPr txBox="1">
            <a:spLocks noGrp="1"/>
          </p:cNvSpPr>
          <p:nvPr>
            <p:ph type="subTitle" idx="13"/>
          </p:nvPr>
        </p:nvSpPr>
        <p:spPr>
          <a:xfrm>
            <a:off x="998225" y="4000500"/>
            <a:ext cx="21489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38" name="Google Shape;938;p19"/>
          <p:cNvSpPr txBox="1">
            <a:spLocks noGrp="1"/>
          </p:cNvSpPr>
          <p:nvPr>
            <p:ph type="subTitle" idx="14"/>
          </p:nvPr>
        </p:nvSpPr>
        <p:spPr>
          <a:xfrm>
            <a:off x="3570750" y="4000500"/>
            <a:ext cx="21489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39" name="Google Shape;939;p19"/>
          <p:cNvSpPr txBox="1">
            <a:spLocks noGrp="1"/>
          </p:cNvSpPr>
          <p:nvPr>
            <p:ph type="subTitle" idx="15"/>
          </p:nvPr>
        </p:nvSpPr>
        <p:spPr>
          <a:xfrm>
            <a:off x="6145400" y="4000500"/>
            <a:ext cx="21489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vl1pPr>
            <a:lvl2pPr lvl="1" algn="ctr" rtl="0">
              <a:spcBef>
                <a:spcPts val="0"/>
              </a:spcBef>
              <a:spcAft>
                <a:spcPts val="0"/>
              </a:spcAft>
              <a:buSzPts val="1300"/>
              <a:buNone/>
              <a:defRPr sz="1300"/>
            </a:lvl2pPr>
            <a:lvl3pPr lvl="2" algn="ctr" rtl="0">
              <a:spcBef>
                <a:spcPts val="1600"/>
              </a:spcBef>
              <a:spcAft>
                <a:spcPts val="0"/>
              </a:spcAft>
              <a:buSzPts val="1300"/>
              <a:buNone/>
              <a:defRPr sz="1300"/>
            </a:lvl3pPr>
            <a:lvl4pPr lvl="3" algn="ctr" rtl="0">
              <a:spcBef>
                <a:spcPts val="1600"/>
              </a:spcBef>
              <a:spcAft>
                <a:spcPts val="0"/>
              </a:spcAft>
              <a:buSzPts val="1300"/>
              <a:buNone/>
              <a:defRPr sz="1300"/>
            </a:lvl4pPr>
            <a:lvl5pPr lvl="4" algn="ctr" rtl="0">
              <a:spcBef>
                <a:spcPts val="1600"/>
              </a:spcBef>
              <a:spcAft>
                <a:spcPts val="0"/>
              </a:spcAft>
              <a:buSzPts val="1300"/>
              <a:buNone/>
              <a:defRPr sz="1300"/>
            </a:lvl5pPr>
            <a:lvl6pPr lvl="5" algn="ctr" rtl="0">
              <a:spcBef>
                <a:spcPts val="1600"/>
              </a:spcBef>
              <a:spcAft>
                <a:spcPts val="0"/>
              </a:spcAft>
              <a:buSzPts val="1300"/>
              <a:buNone/>
              <a:defRPr sz="1300"/>
            </a:lvl6pPr>
            <a:lvl7pPr lvl="6" algn="ctr" rtl="0">
              <a:spcBef>
                <a:spcPts val="1600"/>
              </a:spcBef>
              <a:spcAft>
                <a:spcPts val="0"/>
              </a:spcAft>
              <a:buSzPts val="1300"/>
              <a:buNone/>
              <a:defRPr sz="1300"/>
            </a:lvl7pPr>
            <a:lvl8pPr lvl="7" algn="ctr" rtl="0">
              <a:spcBef>
                <a:spcPts val="1600"/>
              </a:spcBef>
              <a:spcAft>
                <a:spcPts val="0"/>
              </a:spcAft>
              <a:buSzPts val="1300"/>
              <a:buNone/>
              <a:defRPr sz="1300"/>
            </a:lvl8pPr>
            <a:lvl9pPr lvl="8" algn="ctr" rtl="0">
              <a:spcBef>
                <a:spcPts val="1600"/>
              </a:spcBef>
              <a:spcAft>
                <a:spcPts val="1600"/>
              </a:spcAft>
              <a:buSzPts val="1300"/>
              <a:buNone/>
              <a:defRPr sz="1300"/>
            </a:lvl9pPr>
          </a:lstStyle>
          <a:p>
            <a:endParaRPr/>
          </a:p>
        </p:txBody>
      </p:sp>
      <p:sp>
        <p:nvSpPr>
          <p:cNvPr id="940" name="Google Shape;940;p19"/>
          <p:cNvSpPr/>
          <p:nvPr/>
        </p:nvSpPr>
        <p:spPr>
          <a:xfrm flipH="1">
            <a:off x="321590" y="12038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9"/>
          <p:cNvSpPr/>
          <p:nvPr/>
        </p:nvSpPr>
        <p:spPr>
          <a:xfrm flipH="1">
            <a:off x="1700081" y="4141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9"/>
          <p:cNvSpPr/>
          <p:nvPr/>
        </p:nvSpPr>
        <p:spPr>
          <a:xfrm flipH="1">
            <a:off x="152397" y="16269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9"/>
          <p:cNvSpPr/>
          <p:nvPr/>
        </p:nvSpPr>
        <p:spPr>
          <a:xfrm flipH="1">
            <a:off x="614097" y="9288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9"/>
          <p:cNvSpPr/>
          <p:nvPr/>
        </p:nvSpPr>
        <p:spPr>
          <a:xfrm flipH="1">
            <a:off x="712853" y="5128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9"/>
          <p:cNvSpPr/>
          <p:nvPr/>
        </p:nvSpPr>
        <p:spPr>
          <a:xfrm flipH="1">
            <a:off x="2362920" y="6222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9"/>
          <p:cNvSpPr/>
          <p:nvPr/>
        </p:nvSpPr>
        <p:spPr>
          <a:xfrm>
            <a:off x="8430723" y="56714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9"/>
          <p:cNvSpPr/>
          <p:nvPr/>
        </p:nvSpPr>
        <p:spPr>
          <a:xfrm>
            <a:off x="8561036" y="28146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9"/>
          <p:cNvSpPr/>
          <p:nvPr/>
        </p:nvSpPr>
        <p:spPr>
          <a:xfrm>
            <a:off x="8719860" y="121587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9"/>
          <p:cNvSpPr/>
          <p:nvPr/>
        </p:nvSpPr>
        <p:spPr>
          <a:xfrm>
            <a:off x="8959853" y="61624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9"/>
          <p:cNvSpPr/>
          <p:nvPr/>
        </p:nvSpPr>
        <p:spPr>
          <a:xfrm flipH="1">
            <a:off x="4967668" y="0"/>
            <a:ext cx="4176332" cy="565243"/>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9"/>
          <p:cNvSpPr/>
          <p:nvPr/>
        </p:nvSpPr>
        <p:spPr>
          <a:xfrm>
            <a:off x="6605" y="0"/>
            <a:ext cx="4176332" cy="565243"/>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mall numbers">
  <p:cSld name="CUSTOM_1_1_1_1_1">
    <p:spTree>
      <p:nvGrpSpPr>
        <p:cNvPr id="1" name="Shape 952"/>
        <p:cNvGrpSpPr/>
        <p:nvPr/>
      </p:nvGrpSpPr>
      <p:grpSpPr>
        <a:xfrm>
          <a:off x="0" y="0"/>
          <a:ext cx="0" cy="0"/>
          <a:chOff x="0" y="0"/>
          <a:chExt cx="0" cy="0"/>
        </a:xfrm>
      </p:grpSpPr>
      <p:sp>
        <p:nvSpPr>
          <p:cNvPr id="953" name="Google Shape;953;p20"/>
          <p:cNvSpPr txBox="1">
            <a:spLocks noGrp="1"/>
          </p:cNvSpPr>
          <p:nvPr>
            <p:ph type="title"/>
          </p:nvPr>
        </p:nvSpPr>
        <p:spPr>
          <a:xfrm>
            <a:off x="713225" y="539500"/>
            <a:ext cx="7717500" cy="478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954" name="Google Shape;954;p20"/>
          <p:cNvSpPr/>
          <p:nvPr/>
        </p:nvSpPr>
        <p:spPr>
          <a:xfrm flipH="1">
            <a:off x="0" y="3186075"/>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55" name="Google Shape;955;p20"/>
          <p:cNvSpPr/>
          <p:nvPr/>
        </p:nvSpPr>
        <p:spPr>
          <a:xfrm>
            <a:off x="6520050" y="3186063"/>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 name="Google Shape;956;p20"/>
          <p:cNvGrpSpPr/>
          <p:nvPr/>
        </p:nvGrpSpPr>
        <p:grpSpPr>
          <a:xfrm>
            <a:off x="7853225" y="3974325"/>
            <a:ext cx="531275" cy="821125"/>
            <a:chOff x="238125" y="3188925"/>
            <a:chExt cx="531275" cy="821125"/>
          </a:xfrm>
        </p:grpSpPr>
        <p:sp>
          <p:nvSpPr>
            <p:cNvPr id="957" name="Google Shape;957;p20"/>
            <p:cNvSpPr/>
            <p:nvPr/>
          </p:nvSpPr>
          <p:spPr>
            <a:xfrm>
              <a:off x="281625" y="3275750"/>
              <a:ext cx="487775" cy="734300"/>
            </a:xfrm>
            <a:custGeom>
              <a:avLst/>
              <a:gdLst/>
              <a:ahLst/>
              <a:cxnLst/>
              <a:rect l="l" t="t" r="r" b="b"/>
              <a:pathLst>
                <a:path w="19511" h="29372" extrusionOk="0">
                  <a:moveTo>
                    <a:pt x="11950" y="1"/>
                  </a:moveTo>
                  <a:lnTo>
                    <a:pt x="1" y="3475"/>
                  </a:lnTo>
                  <a:lnTo>
                    <a:pt x="7357" y="28403"/>
                  </a:lnTo>
                  <a:cubicBezTo>
                    <a:pt x="7526" y="28991"/>
                    <a:pt x="8040" y="29371"/>
                    <a:pt x="8619" y="29371"/>
                  </a:cubicBezTo>
                  <a:cubicBezTo>
                    <a:pt x="8741" y="29371"/>
                    <a:pt x="8866" y="29354"/>
                    <a:pt x="8992" y="29319"/>
                  </a:cubicBezTo>
                  <a:lnTo>
                    <a:pt x="18391" y="26564"/>
                  </a:lnTo>
                  <a:cubicBezTo>
                    <a:pt x="19102" y="26360"/>
                    <a:pt x="19511" y="25641"/>
                    <a:pt x="19306" y="24930"/>
                  </a:cubicBezTo>
                  <a:lnTo>
                    <a:pt x="11950"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324950" y="3418800"/>
              <a:ext cx="365375" cy="316750"/>
            </a:xfrm>
            <a:custGeom>
              <a:avLst/>
              <a:gdLst/>
              <a:ahLst/>
              <a:cxnLst/>
              <a:rect l="l" t="t" r="r" b="b"/>
              <a:pathLst>
                <a:path w="14615" h="12670" extrusionOk="0">
                  <a:moveTo>
                    <a:pt x="11852" y="0"/>
                  </a:moveTo>
                  <a:lnTo>
                    <a:pt x="1" y="3474"/>
                  </a:lnTo>
                  <a:lnTo>
                    <a:pt x="2657" y="12669"/>
                  </a:lnTo>
                  <a:lnTo>
                    <a:pt x="14615" y="9195"/>
                  </a:lnTo>
                  <a:lnTo>
                    <a:pt x="11852"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238125" y="3188925"/>
              <a:ext cx="360250" cy="178800"/>
            </a:xfrm>
            <a:custGeom>
              <a:avLst/>
              <a:gdLst/>
              <a:ahLst/>
              <a:cxnLst/>
              <a:rect l="l" t="t" r="r" b="b"/>
              <a:pathLst>
                <a:path w="14410" h="7152" extrusionOk="0">
                  <a:moveTo>
                    <a:pt x="13486" y="0"/>
                  </a:moveTo>
                  <a:lnTo>
                    <a:pt x="0" y="3981"/>
                  </a:lnTo>
                  <a:lnTo>
                    <a:pt x="1022" y="7152"/>
                  </a:lnTo>
                  <a:lnTo>
                    <a:pt x="14410" y="3270"/>
                  </a:lnTo>
                  <a:lnTo>
                    <a:pt x="13486"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250975" y="32808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281625" y="3273100"/>
              <a:ext cx="35800" cy="84425"/>
            </a:xfrm>
            <a:custGeom>
              <a:avLst/>
              <a:gdLst/>
              <a:ahLst/>
              <a:cxnLst/>
              <a:rect l="l" t="t" r="r" b="b"/>
              <a:pathLst>
                <a:path w="1432" h="3377" extrusionOk="0">
                  <a:moveTo>
                    <a:pt x="508" y="1"/>
                  </a:moveTo>
                  <a:lnTo>
                    <a:pt x="1" y="107"/>
                  </a:lnTo>
                  <a:lnTo>
                    <a:pt x="916" y="3376"/>
                  </a:lnTo>
                  <a:lnTo>
                    <a:pt x="1431" y="3172"/>
                  </a:lnTo>
                  <a:lnTo>
                    <a:pt x="508"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309625" y="3262875"/>
              <a:ext cx="38450" cy="84425"/>
            </a:xfrm>
            <a:custGeom>
              <a:avLst/>
              <a:gdLst/>
              <a:ahLst/>
              <a:cxnLst/>
              <a:rect l="l" t="t" r="r" b="b"/>
              <a:pathLst>
                <a:path w="1538" h="3377" extrusionOk="0">
                  <a:moveTo>
                    <a:pt x="614" y="1"/>
                  </a:moveTo>
                  <a:lnTo>
                    <a:pt x="1" y="205"/>
                  </a:lnTo>
                  <a:lnTo>
                    <a:pt x="1022" y="3377"/>
                  </a:lnTo>
                  <a:lnTo>
                    <a:pt x="1537" y="3270"/>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340275" y="3255325"/>
              <a:ext cx="38450" cy="84200"/>
            </a:xfrm>
            <a:custGeom>
              <a:avLst/>
              <a:gdLst/>
              <a:ahLst/>
              <a:cxnLst/>
              <a:rect l="l" t="t" r="r" b="b"/>
              <a:pathLst>
                <a:path w="1538" h="3368" extrusionOk="0">
                  <a:moveTo>
                    <a:pt x="614" y="1"/>
                  </a:moveTo>
                  <a:lnTo>
                    <a:pt x="1" y="205"/>
                  </a:lnTo>
                  <a:lnTo>
                    <a:pt x="924" y="3368"/>
                  </a:lnTo>
                  <a:lnTo>
                    <a:pt x="1537"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370925" y="3245100"/>
              <a:ext cx="38450" cy="84225"/>
            </a:xfrm>
            <a:custGeom>
              <a:avLst/>
              <a:gdLst/>
              <a:ahLst/>
              <a:cxnLst/>
              <a:rect l="l" t="t" r="r" b="b"/>
              <a:pathLst>
                <a:path w="1538" h="3369" extrusionOk="0">
                  <a:moveTo>
                    <a:pt x="516" y="1"/>
                  </a:moveTo>
                  <a:lnTo>
                    <a:pt x="1" y="205"/>
                  </a:lnTo>
                  <a:lnTo>
                    <a:pt x="924" y="3368"/>
                  </a:lnTo>
                  <a:lnTo>
                    <a:pt x="1537" y="3270"/>
                  </a:lnTo>
                  <a:lnTo>
                    <a:pt x="516"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401575" y="3237350"/>
              <a:ext cx="35800" cy="84400"/>
            </a:xfrm>
            <a:custGeom>
              <a:avLst/>
              <a:gdLst/>
              <a:ahLst/>
              <a:cxnLst/>
              <a:rect l="l" t="t" r="r" b="b"/>
              <a:pathLst>
                <a:path w="1432" h="3376" extrusionOk="0">
                  <a:moveTo>
                    <a:pt x="516" y="0"/>
                  </a:moveTo>
                  <a:lnTo>
                    <a:pt x="1" y="205"/>
                  </a:lnTo>
                  <a:lnTo>
                    <a:pt x="924" y="3376"/>
                  </a:lnTo>
                  <a:lnTo>
                    <a:pt x="1431" y="3172"/>
                  </a:lnTo>
                  <a:lnTo>
                    <a:pt x="516"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429775" y="3229775"/>
              <a:ext cx="38250" cy="81775"/>
            </a:xfrm>
            <a:custGeom>
              <a:avLst/>
              <a:gdLst/>
              <a:ahLst/>
              <a:cxnLst/>
              <a:rect l="l" t="t" r="r" b="b"/>
              <a:pathLst>
                <a:path w="1530" h="3271" extrusionOk="0">
                  <a:moveTo>
                    <a:pt x="614" y="1"/>
                  </a:moveTo>
                  <a:lnTo>
                    <a:pt x="1" y="99"/>
                  </a:lnTo>
                  <a:lnTo>
                    <a:pt x="916" y="3270"/>
                  </a:lnTo>
                  <a:lnTo>
                    <a:pt x="1529"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460425" y="32195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491075" y="3211800"/>
              <a:ext cx="35800" cy="84425"/>
            </a:xfrm>
            <a:custGeom>
              <a:avLst/>
              <a:gdLst/>
              <a:ahLst/>
              <a:cxnLst/>
              <a:rect l="l" t="t" r="r" b="b"/>
              <a:pathLst>
                <a:path w="1432" h="3377" extrusionOk="0">
                  <a:moveTo>
                    <a:pt x="507" y="1"/>
                  </a:moveTo>
                  <a:lnTo>
                    <a:pt x="1" y="107"/>
                  </a:lnTo>
                  <a:lnTo>
                    <a:pt x="916" y="3376"/>
                  </a:lnTo>
                  <a:lnTo>
                    <a:pt x="1431" y="3172"/>
                  </a:lnTo>
                  <a:lnTo>
                    <a:pt x="507"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519075" y="3201575"/>
              <a:ext cx="38450" cy="84425"/>
            </a:xfrm>
            <a:custGeom>
              <a:avLst/>
              <a:gdLst/>
              <a:ahLst/>
              <a:cxnLst/>
              <a:rect l="l" t="t" r="r" b="b"/>
              <a:pathLst>
                <a:path w="1538" h="3377" extrusionOk="0">
                  <a:moveTo>
                    <a:pt x="613" y="1"/>
                  </a:moveTo>
                  <a:lnTo>
                    <a:pt x="0" y="205"/>
                  </a:lnTo>
                  <a:lnTo>
                    <a:pt x="1022" y="3377"/>
                  </a:lnTo>
                  <a:lnTo>
                    <a:pt x="1537" y="3270"/>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549725" y="3194025"/>
              <a:ext cx="38450" cy="84200"/>
            </a:xfrm>
            <a:custGeom>
              <a:avLst/>
              <a:gdLst/>
              <a:ahLst/>
              <a:cxnLst/>
              <a:rect l="l" t="t" r="r" b="b"/>
              <a:pathLst>
                <a:path w="1538" h="3368" extrusionOk="0">
                  <a:moveTo>
                    <a:pt x="613" y="1"/>
                  </a:moveTo>
                  <a:lnTo>
                    <a:pt x="0" y="99"/>
                  </a:lnTo>
                  <a:lnTo>
                    <a:pt x="924" y="3368"/>
                  </a:lnTo>
                  <a:lnTo>
                    <a:pt x="1537" y="3164"/>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281625" y="3275750"/>
              <a:ext cx="309000" cy="122625"/>
            </a:xfrm>
            <a:custGeom>
              <a:avLst/>
              <a:gdLst/>
              <a:ahLst/>
              <a:cxnLst/>
              <a:rect l="l" t="t" r="r" b="b"/>
              <a:pathLst>
                <a:path w="12360" h="4905" extrusionOk="0">
                  <a:moveTo>
                    <a:pt x="11950" y="1"/>
                  </a:moveTo>
                  <a:lnTo>
                    <a:pt x="1" y="3475"/>
                  </a:lnTo>
                  <a:lnTo>
                    <a:pt x="410" y="4905"/>
                  </a:lnTo>
                  <a:lnTo>
                    <a:pt x="12359" y="1325"/>
                  </a:lnTo>
                  <a:lnTo>
                    <a:pt x="11950"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557500" y="3574500"/>
              <a:ext cx="86850" cy="38425"/>
            </a:xfrm>
            <a:custGeom>
              <a:avLst/>
              <a:gdLst/>
              <a:ahLst/>
              <a:cxnLst/>
              <a:rect l="l" t="t" r="r" b="b"/>
              <a:pathLst>
                <a:path w="3474" h="1537" extrusionOk="0">
                  <a:moveTo>
                    <a:pt x="3367" y="0"/>
                  </a:moveTo>
                  <a:lnTo>
                    <a:pt x="0" y="1022"/>
                  </a:lnTo>
                  <a:lnTo>
                    <a:pt x="204" y="1537"/>
                  </a:lnTo>
                  <a:lnTo>
                    <a:pt x="3474" y="613"/>
                  </a:lnTo>
                  <a:lnTo>
                    <a:pt x="3367"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549725" y="3546500"/>
              <a:ext cx="86875" cy="38250"/>
            </a:xfrm>
            <a:custGeom>
              <a:avLst/>
              <a:gdLst/>
              <a:ahLst/>
              <a:cxnLst/>
              <a:rect l="l" t="t" r="r" b="b"/>
              <a:pathLst>
                <a:path w="3475" h="1530" extrusionOk="0">
                  <a:moveTo>
                    <a:pt x="3270" y="1"/>
                  </a:moveTo>
                  <a:lnTo>
                    <a:pt x="0" y="1022"/>
                  </a:lnTo>
                  <a:lnTo>
                    <a:pt x="205" y="1529"/>
                  </a:lnTo>
                  <a:lnTo>
                    <a:pt x="3474" y="614"/>
                  </a:lnTo>
                  <a:lnTo>
                    <a:pt x="3270"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542175" y="3518300"/>
              <a:ext cx="86850" cy="38450"/>
            </a:xfrm>
            <a:custGeom>
              <a:avLst/>
              <a:gdLst/>
              <a:ahLst/>
              <a:cxnLst/>
              <a:rect l="l" t="t" r="r" b="b"/>
              <a:pathLst>
                <a:path w="3474" h="1538" extrusionOk="0">
                  <a:moveTo>
                    <a:pt x="3269" y="1"/>
                  </a:moveTo>
                  <a:lnTo>
                    <a:pt x="0" y="1022"/>
                  </a:lnTo>
                  <a:lnTo>
                    <a:pt x="98" y="1537"/>
                  </a:lnTo>
                  <a:lnTo>
                    <a:pt x="3474" y="614"/>
                  </a:lnTo>
                  <a:lnTo>
                    <a:pt x="3269"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360725" y="3514550"/>
              <a:ext cx="84400" cy="75050"/>
            </a:xfrm>
            <a:custGeom>
              <a:avLst/>
              <a:gdLst/>
              <a:ahLst/>
              <a:cxnLst/>
              <a:rect l="l" t="t" r="r" b="b"/>
              <a:pathLst>
                <a:path w="3376" h="3002" extrusionOk="0">
                  <a:moveTo>
                    <a:pt x="1712" y="1"/>
                  </a:moveTo>
                  <a:cubicBezTo>
                    <a:pt x="1583" y="1"/>
                    <a:pt x="1454" y="18"/>
                    <a:pt x="1332" y="53"/>
                  </a:cubicBezTo>
                  <a:cubicBezTo>
                    <a:pt x="515" y="355"/>
                    <a:pt x="0" y="1172"/>
                    <a:pt x="311" y="1892"/>
                  </a:cubicBezTo>
                  <a:cubicBezTo>
                    <a:pt x="474" y="2546"/>
                    <a:pt x="1031" y="3002"/>
                    <a:pt x="1666" y="3002"/>
                  </a:cubicBezTo>
                  <a:cubicBezTo>
                    <a:pt x="1824" y="3002"/>
                    <a:pt x="1987" y="2974"/>
                    <a:pt x="2150" y="2913"/>
                  </a:cubicBezTo>
                  <a:cubicBezTo>
                    <a:pt x="2967" y="2709"/>
                    <a:pt x="3376" y="1892"/>
                    <a:pt x="3171" y="1074"/>
                  </a:cubicBezTo>
                  <a:cubicBezTo>
                    <a:pt x="3002" y="397"/>
                    <a:pt x="2339" y="1"/>
                    <a:pt x="1712"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450200" y="3847900"/>
              <a:ext cx="319200" cy="162150"/>
            </a:xfrm>
            <a:custGeom>
              <a:avLst/>
              <a:gdLst/>
              <a:ahLst/>
              <a:cxnLst/>
              <a:rect l="l" t="t" r="r" b="b"/>
              <a:pathLst>
                <a:path w="12768" h="6486" extrusionOk="0">
                  <a:moveTo>
                    <a:pt x="1" y="3572"/>
                  </a:moveTo>
                  <a:lnTo>
                    <a:pt x="1" y="3572"/>
                  </a:lnTo>
                  <a:cubicBezTo>
                    <a:pt x="9" y="3599"/>
                    <a:pt x="17" y="3625"/>
                    <a:pt x="26" y="3651"/>
                  </a:cubicBezTo>
                  <a:lnTo>
                    <a:pt x="26" y="3651"/>
                  </a:lnTo>
                  <a:lnTo>
                    <a:pt x="1" y="3572"/>
                  </a:lnTo>
                  <a:close/>
                  <a:moveTo>
                    <a:pt x="11950" y="0"/>
                  </a:moveTo>
                  <a:cubicBezTo>
                    <a:pt x="12155" y="711"/>
                    <a:pt x="11746" y="1431"/>
                    <a:pt x="11035" y="1635"/>
                  </a:cubicBezTo>
                  <a:lnTo>
                    <a:pt x="1636" y="4496"/>
                  </a:lnTo>
                  <a:cubicBezTo>
                    <a:pt x="1510" y="4531"/>
                    <a:pt x="1385" y="4548"/>
                    <a:pt x="1263" y="4548"/>
                  </a:cubicBezTo>
                  <a:cubicBezTo>
                    <a:pt x="710" y="4548"/>
                    <a:pt x="216" y="4200"/>
                    <a:pt x="26" y="3651"/>
                  </a:cubicBezTo>
                  <a:lnTo>
                    <a:pt x="26" y="3651"/>
                  </a:lnTo>
                  <a:lnTo>
                    <a:pt x="614" y="5517"/>
                  </a:lnTo>
                  <a:cubicBezTo>
                    <a:pt x="783" y="6105"/>
                    <a:pt x="1297" y="6485"/>
                    <a:pt x="1876" y="6485"/>
                  </a:cubicBezTo>
                  <a:cubicBezTo>
                    <a:pt x="1998" y="6485"/>
                    <a:pt x="2123" y="6468"/>
                    <a:pt x="2249" y="6433"/>
                  </a:cubicBezTo>
                  <a:lnTo>
                    <a:pt x="11648" y="3678"/>
                  </a:lnTo>
                  <a:cubicBezTo>
                    <a:pt x="12359" y="3474"/>
                    <a:pt x="12768" y="2755"/>
                    <a:pt x="12563" y="2044"/>
                  </a:cubicBezTo>
                  <a:lnTo>
                    <a:pt x="11950"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20"/>
          <p:cNvGrpSpPr/>
          <p:nvPr/>
        </p:nvGrpSpPr>
        <p:grpSpPr>
          <a:xfrm>
            <a:off x="220263" y="4286238"/>
            <a:ext cx="985925" cy="744150"/>
            <a:chOff x="1666700" y="5967688"/>
            <a:chExt cx="985925" cy="744150"/>
          </a:xfrm>
        </p:grpSpPr>
        <p:sp>
          <p:nvSpPr>
            <p:cNvPr id="978" name="Google Shape;978;p20"/>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0"/>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0"/>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0"/>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0"/>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0"/>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0"/>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0"/>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0"/>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0"/>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0"/>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0"/>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0"/>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0"/>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0"/>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0"/>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0"/>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0"/>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0"/>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0"/>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0"/>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0"/>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0"/>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0"/>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 name="Google Shape;1029;p20"/>
          <p:cNvSpPr/>
          <p:nvPr/>
        </p:nvSpPr>
        <p:spPr>
          <a:xfrm>
            <a:off x="8554680" y="9627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a:off x="7189992" y="1730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a:off x="8924753" y="13857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0"/>
          <p:cNvSpPr/>
          <p:nvPr/>
        </p:nvSpPr>
        <p:spPr>
          <a:xfrm>
            <a:off x="8462988" y="6877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a:off x="8364298" y="2717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6710472" y="3811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0"/>
          <p:cNvSpPr/>
          <p:nvPr/>
        </p:nvSpPr>
        <p:spPr>
          <a:xfrm>
            <a:off x="931165" y="3315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a:off x="560833" y="4548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a:off x="1488251" y="2151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0"/>
          <p:cNvSpPr txBox="1">
            <a:spLocks noGrp="1"/>
          </p:cNvSpPr>
          <p:nvPr>
            <p:ph type="title" idx="2" hasCustomPrompt="1"/>
          </p:nvPr>
        </p:nvSpPr>
        <p:spPr>
          <a:xfrm>
            <a:off x="3436650" y="1555634"/>
            <a:ext cx="22707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1039" name="Google Shape;1039;p20"/>
          <p:cNvSpPr txBox="1">
            <a:spLocks noGrp="1"/>
          </p:cNvSpPr>
          <p:nvPr>
            <p:ph type="subTitle" idx="1"/>
          </p:nvPr>
        </p:nvSpPr>
        <p:spPr>
          <a:xfrm>
            <a:off x="2023500" y="2009909"/>
            <a:ext cx="50970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40" name="Google Shape;1040;p20"/>
          <p:cNvSpPr txBox="1">
            <a:spLocks noGrp="1"/>
          </p:cNvSpPr>
          <p:nvPr>
            <p:ph type="title" idx="3" hasCustomPrompt="1"/>
          </p:nvPr>
        </p:nvSpPr>
        <p:spPr>
          <a:xfrm>
            <a:off x="3436650" y="2605265"/>
            <a:ext cx="22707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1041" name="Google Shape;1041;p20"/>
          <p:cNvSpPr txBox="1">
            <a:spLocks noGrp="1"/>
          </p:cNvSpPr>
          <p:nvPr>
            <p:ph type="subTitle" idx="4"/>
          </p:nvPr>
        </p:nvSpPr>
        <p:spPr>
          <a:xfrm>
            <a:off x="2023500" y="3059540"/>
            <a:ext cx="50970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42" name="Google Shape;1042;p20"/>
          <p:cNvSpPr txBox="1">
            <a:spLocks noGrp="1"/>
          </p:cNvSpPr>
          <p:nvPr>
            <p:ph type="title" idx="5" hasCustomPrompt="1"/>
          </p:nvPr>
        </p:nvSpPr>
        <p:spPr>
          <a:xfrm>
            <a:off x="3436650" y="3654896"/>
            <a:ext cx="22707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sp>
        <p:nvSpPr>
          <p:cNvPr id="1043" name="Google Shape;1043;p20"/>
          <p:cNvSpPr txBox="1">
            <a:spLocks noGrp="1"/>
          </p:cNvSpPr>
          <p:nvPr>
            <p:ph type="subTitle" idx="6"/>
          </p:nvPr>
        </p:nvSpPr>
        <p:spPr>
          <a:xfrm>
            <a:off x="2023500" y="4109171"/>
            <a:ext cx="50970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44" name="Google Shape;1044;p20"/>
          <p:cNvSpPr/>
          <p:nvPr/>
        </p:nvSpPr>
        <p:spPr>
          <a:xfrm>
            <a:off x="123948" y="1850837"/>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a:off x="254261" y="1565156"/>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0"/>
          <p:cNvSpPr/>
          <p:nvPr/>
        </p:nvSpPr>
        <p:spPr>
          <a:xfrm>
            <a:off x="413085" y="2499564"/>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0"/>
          <p:cNvSpPr/>
          <p:nvPr/>
        </p:nvSpPr>
        <p:spPr>
          <a:xfrm>
            <a:off x="653078" y="1899932"/>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114"/>
        <p:cNvGrpSpPr/>
        <p:nvPr/>
      </p:nvGrpSpPr>
      <p:grpSpPr>
        <a:xfrm>
          <a:off x="0" y="0"/>
          <a:ext cx="0" cy="0"/>
          <a:chOff x="0" y="0"/>
          <a:chExt cx="0" cy="0"/>
        </a:xfrm>
      </p:grpSpPr>
      <p:sp>
        <p:nvSpPr>
          <p:cNvPr id="115" name="Google Shape;115;p3"/>
          <p:cNvSpPr txBox="1">
            <a:spLocks noGrp="1"/>
          </p:cNvSpPr>
          <p:nvPr>
            <p:ph type="title"/>
          </p:nvPr>
        </p:nvSpPr>
        <p:spPr>
          <a:xfrm>
            <a:off x="713275" y="2288400"/>
            <a:ext cx="7687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6" name="Google Shape;116;p3"/>
          <p:cNvSpPr/>
          <p:nvPr/>
        </p:nvSpPr>
        <p:spPr>
          <a:xfrm>
            <a:off x="0" y="0"/>
            <a:ext cx="2143137" cy="3002177"/>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rot="10800000">
            <a:off x="7000875" y="2141325"/>
            <a:ext cx="2143137" cy="3002177"/>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txBox="1">
            <a:spLocks noGrp="1"/>
          </p:cNvSpPr>
          <p:nvPr>
            <p:ph type="subTitle" idx="1"/>
          </p:nvPr>
        </p:nvSpPr>
        <p:spPr>
          <a:xfrm>
            <a:off x="1988250" y="3078375"/>
            <a:ext cx="5167500" cy="504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9" name="Google Shape;119;p3"/>
          <p:cNvSpPr txBox="1">
            <a:spLocks noGrp="1"/>
          </p:cNvSpPr>
          <p:nvPr>
            <p:ph type="title" idx="2" hasCustomPrompt="1"/>
          </p:nvPr>
        </p:nvSpPr>
        <p:spPr>
          <a:xfrm>
            <a:off x="3994525" y="1619250"/>
            <a:ext cx="1125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500"/>
            </a:lvl1pPr>
            <a:lvl2pPr lvl="1" algn="ctr" rtl="0">
              <a:spcBef>
                <a:spcPts val="0"/>
              </a:spcBef>
              <a:spcAft>
                <a:spcPts val="0"/>
              </a:spcAft>
              <a:buSzPts val="3000"/>
              <a:buFont typeface="Neucha"/>
              <a:buNone/>
              <a:defRPr sz="3000" b="1">
                <a:latin typeface="Neucha"/>
                <a:ea typeface="Neucha"/>
                <a:cs typeface="Neucha"/>
                <a:sym typeface="Neucha"/>
              </a:defRPr>
            </a:lvl2pPr>
            <a:lvl3pPr lvl="2" algn="ctr" rtl="0">
              <a:spcBef>
                <a:spcPts val="0"/>
              </a:spcBef>
              <a:spcAft>
                <a:spcPts val="0"/>
              </a:spcAft>
              <a:buSzPts val="3000"/>
              <a:buFont typeface="Neucha"/>
              <a:buNone/>
              <a:defRPr sz="3000" b="1">
                <a:latin typeface="Neucha"/>
                <a:ea typeface="Neucha"/>
                <a:cs typeface="Neucha"/>
                <a:sym typeface="Neucha"/>
              </a:defRPr>
            </a:lvl3pPr>
            <a:lvl4pPr lvl="3" algn="ctr" rtl="0">
              <a:spcBef>
                <a:spcPts val="0"/>
              </a:spcBef>
              <a:spcAft>
                <a:spcPts val="0"/>
              </a:spcAft>
              <a:buSzPts val="3000"/>
              <a:buFont typeface="Neucha"/>
              <a:buNone/>
              <a:defRPr sz="3000" b="1">
                <a:latin typeface="Neucha"/>
                <a:ea typeface="Neucha"/>
                <a:cs typeface="Neucha"/>
                <a:sym typeface="Neucha"/>
              </a:defRPr>
            </a:lvl4pPr>
            <a:lvl5pPr lvl="4" algn="ctr" rtl="0">
              <a:spcBef>
                <a:spcPts val="0"/>
              </a:spcBef>
              <a:spcAft>
                <a:spcPts val="0"/>
              </a:spcAft>
              <a:buSzPts val="3000"/>
              <a:buFont typeface="Neucha"/>
              <a:buNone/>
              <a:defRPr sz="3000" b="1">
                <a:latin typeface="Neucha"/>
                <a:ea typeface="Neucha"/>
                <a:cs typeface="Neucha"/>
                <a:sym typeface="Neucha"/>
              </a:defRPr>
            </a:lvl5pPr>
            <a:lvl6pPr lvl="5" algn="ctr" rtl="0">
              <a:spcBef>
                <a:spcPts val="0"/>
              </a:spcBef>
              <a:spcAft>
                <a:spcPts val="0"/>
              </a:spcAft>
              <a:buSzPts val="3000"/>
              <a:buFont typeface="Neucha"/>
              <a:buNone/>
              <a:defRPr sz="3000" b="1">
                <a:latin typeface="Neucha"/>
                <a:ea typeface="Neucha"/>
                <a:cs typeface="Neucha"/>
                <a:sym typeface="Neucha"/>
              </a:defRPr>
            </a:lvl6pPr>
            <a:lvl7pPr lvl="6" algn="ctr" rtl="0">
              <a:spcBef>
                <a:spcPts val="0"/>
              </a:spcBef>
              <a:spcAft>
                <a:spcPts val="0"/>
              </a:spcAft>
              <a:buSzPts val="3000"/>
              <a:buFont typeface="Neucha"/>
              <a:buNone/>
              <a:defRPr sz="3000" b="1">
                <a:latin typeface="Neucha"/>
                <a:ea typeface="Neucha"/>
                <a:cs typeface="Neucha"/>
                <a:sym typeface="Neucha"/>
              </a:defRPr>
            </a:lvl7pPr>
            <a:lvl8pPr lvl="7" algn="ctr" rtl="0">
              <a:spcBef>
                <a:spcPts val="0"/>
              </a:spcBef>
              <a:spcAft>
                <a:spcPts val="0"/>
              </a:spcAft>
              <a:buSzPts val="3000"/>
              <a:buFont typeface="Neucha"/>
              <a:buNone/>
              <a:defRPr sz="3000" b="1">
                <a:latin typeface="Neucha"/>
                <a:ea typeface="Neucha"/>
                <a:cs typeface="Neucha"/>
                <a:sym typeface="Neucha"/>
              </a:defRPr>
            </a:lvl8pPr>
            <a:lvl9pPr lvl="8" algn="ctr" rtl="0">
              <a:spcBef>
                <a:spcPts val="0"/>
              </a:spcBef>
              <a:spcAft>
                <a:spcPts val="0"/>
              </a:spcAft>
              <a:buSzPts val="3000"/>
              <a:buFont typeface="Neucha"/>
              <a:buNone/>
              <a:defRPr sz="3000" b="1">
                <a:latin typeface="Neucha"/>
                <a:ea typeface="Neucha"/>
                <a:cs typeface="Neucha"/>
                <a:sym typeface="Neucha"/>
              </a:defRPr>
            </a:lvl9pPr>
          </a:lstStyle>
          <a:p>
            <a:r>
              <a:t>xx%</a:t>
            </a:r>
          </a:p>
        </p:txBody>
      </p:sp>
      <p:grpSp>
        <p:nvGrpSpPr>
          <p:cNvPr id="120" name="Google Shape;120;p3"/>
          <p:cNvGrpSpPr/>
          <p:nvPr/>
        </p:nvGrpSpPr>
        <p:grpSpPr>
          <a:xfrm>
            <a:off x="714013" y="3855263"/>
            <a:ext cx="985925" cy="744150"/>
            <a:chOff x="1666700" y="5967688"/>
            <a:chExt cx="985925" cy="744150"/>
          </a:xfrm>
        </p:grpSpPr>
        <p:sp>
          <p:nvSpPr>
            <p:cNvPr id="121" name="Google Shape;121;p3"/>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3"/>
          <p:cNvGrpSpPr/>
          <p:nvPr/>
        </p:nvGrpSpPr>
        <p:grpSpPr>
          <a:xfrm>
            <a:off x="580675" y="3130200"/>
            <a:ext cx="531275" cy="821125"/>
            <a:chOff x="238125" y="3188925"/>
            <a:chExt cx="531275" cy="821125"/>
          </a:xfrm>
        </p:grpSpPr>
        <p:sp>
          <p:nvSpPr>
            <p:cNvPr id="173" name="Google Shape;173;p3"/>
            <p:cNvSpPr/>
            <p:nvPr/>
          </p:nvSpPr>
          <p:spPr>
            <a:xfrm>
              <a:off x="281625" y="3275750"/>
              <a:ext cx="487775" cy="734300"/>
            </a:xfrm>
            <a:custGeom>
              <a:avLst/>
              <a:gdLst/>
              <a:ahLst/>
              <a:cxnLst/>
              <a:rect l="l" t="t" r="r" b="b"/>
              <a:pathLst>
                <a:path w="19511" h="29372" extrusionOk="0">
                  <a:moveTo>
                    <a:pt x="11950" y="1"/>
                  </a:moveTo>
                  <a:lnTo>
                    <a:pt x="1" y="3475"/>
                  </a:lnTo>
                  <a:lnTo>
                    <a:pt x="7357" y="28403"/>
                  </a:lnTo>
                  <a:cubicBezTo>
                    <a:pt x="7526" y="28991"/>
                    <a:pt x="8040" y="29371"/>
                    <a:pt x="8619" y="29371"/>
                  </a:cubicBezTo>
                  <a:cubicBezTo>
                    <a:pt x="8741" y="29371"/>
                    <a:pt x="8866" y="29354"/>
                    <a:pt x="8992" y="29319"/>
                  </a:cubicBezTo>
                  <a:lnTo>
                    <a:pt x="18391" y="26564"/>
                  </a:lnTo>
                  <a:cubicBezTo>
                    <a:pt x="19102" y="26360"/>
                    <a:pt x="19511" y="25641"/>
                    <a:pt x="19306" y="24930"/>
                  </a:cubicBezTo>
                  <a:lnTo>
                    <a:pt x="11950"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324950" y="3418800"/>
              <a:ext cx="365375" cy="316750"/>
            </a:xfrm>
            <a:custGeom>
              <a:avLst/>
              <a:gdLst/>
              <a:ahLst/>
              <a:cxnLst/>
              <a:rect l="l" t="t" r="r" b="b"/>
              <a:pathLst>
                <a:path w="14615" h="12670" extrusionOk="0">
                  <a:moveTo>
                    <a:pt x="11852" y="0"/>
                  </a:moveTo>
                  <a:lnTo>
                    <a:pt x="1" y="3474"/>
                  </a:lnTo>
                  <a:lnTo>
                    <a:pt x="2657" y="12669"/>
                  </a:lnTo>
                  <a:lnTo>
                    <a:pt x="14615" y="9195"/>
                  </a:lnTo>
                  <a:lnTo>
                    <a:pt x="11852"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38125" y="3188925"/>
              <a:ext cx="360250" cy="178800"/>
            </a:xfrm>
            <a:custGeom>
              <a:avLst/>
              <a:gdLst/>
              <a:ahLst/>
              <a:cxnLst/>
              <a:rect l="l" t="t" r="r" b="b"/>
              <a:pathLst>
                <a:path w="14410" h="7152" extrusionOk="0">
                  <a:moveTo>
                    <a:pt x="13486" y="0"/>
                  </a:moveTo>
                  <a:lnTo>
                    <a:pt x="0" y="3981"/>
                  </a:lnTo>
                  <a:lnTo>
                    <a:pt x="1022" y="7152"/>
                  </a:lnTo>
                  <a:lnTo>
                    <a:pt x="14410" y="3270"/>
                  </a:lnTo>
                  <a:lnTo>
                    <a:pt x="13486"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50975" y="32808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81625" y="3273100"/>
              <a:ext cx="35800" cy="84425"/>
            </a:xfrm>
            <a:custGeom>
              <a:avLst/>
              <a:gdLst/>
              <a:ahLst/>
              <a:cxnLst/>
              <a:rect l="l" t="t" r="r" b="b"/>
              <a:pathLst>
                <a:path w="1432" h="3377" extrusionOk="0">
                  <a:moveTo>
                    <a:pt x="508" y="1"/>
                  </a:moveTo>
                  <a:lnTo>
                    <a:pt x="1" y="107"/>
                  </a:lnTo>
                  <a:lnTo>
                    <a:pt x="916" y="3376"/>
                  </a:lnTo>
                  <a:lnTo>
                    <a:pt x="1431" y="3172"/>
                  </a:lnTo>
                  <a:lnTo>
                    <a:pt x="508"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309625" y="3262875"/>
              <a:ext cx="38450" cy="84425"/>
            </a:xfrm>
            <a:custGeom>
              <a:avLst/>
              <a:gdLst/>
              <a:ahLst/>
              <a:cxnLst/>
              <a:rect l="l" t="t" r="r" b="b"/>
              <a:pathLst>
                <a:path w="1538" h="3377" extrusionOk="0">
                  <a:moveTo>
                    <a:pt x="614" y="1"/>
                  </a:moveTo>
                  <a:lnTo>
                    <a:pt x="1" y="205"/>
                  </a:lnTo>
                  <a:lnTo>
                    <a:pt x="1022" y="3377"/>
                  </a:lnTo>
                  <a:lnTo>
                    <a:pt x="1537" y="3270"/>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340275" y="3255325"/>
              <a:ext cx="38450" cy="84200"/>
            </a:xfrm>
            <a:custGeom>
              <a:avLst/>
              <a:gdLst/>
              <a:ahLst/>
              <a:cxnLst/>
              <a:rect l="l" t="t" r="r" b="b"/>
              <a:pathLst>
                <a:path w="1538" h="3368" extrusionOk="0">
                  <a:moveTo>
                    <a:pt x="614" y="1"/>
                  </a:moveTo>
                  <a:lnTo>
                    <a:pt x="1" y="205"/>
                  </a:lnTo>
                  <a:lnTo>
                    <a:pt x="924" y="3368"/>
                  </a:lnTo>
                  <a:lnTo>
                    <a:pt x="1537"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70925" y="3245100"/>
              <a:ext cx="38450" cy="84225"/>
            </a:xfrm>
            <a:custGeom>
              <a:avLst/>
              <a:gdLst/>
              <a:ahLst/>
              <a:cxnLst/>
              <a:rect l="l" t="t" r="r" b="b"/>
              <a:pathLst>
                <a:path w="1538" h="3369" extrusionOk="0">
                  <a:moveTo>
                    <a:pt x="516" y="1"/>
                  </a:moveTo>
                  <a:lnTo>
                    <a:pt x="1" y="205"/>
                  </a:lnTo>
                  <a:lnTo>
                    <a:pt x="924" y="3368"/>
                  </a:lnTo>
                  <a:lnTo>
                    <a:pt x="1537" y="3270"/>
                  </a:lnTo>
                  <a:lnTo>
                    <a:pt x="516"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401575" y="3237350"/>
              <a:ext cx="35800" cy="84400"/>
            </a:xfrm>
            <a:custGeom>
              <a:avLst/>
              <a:gdLst/>
              <a:ahLst/>
              <a:cxnLst/>
              <a:rect l="l" t="t" r="r" b="b"/>
              <a:pathLst>
                <a:path w="1432" h="3376" extrusionOk="0">
                  <a:moveTo>
                    <a:pt x="516" y="0"/>
                  </a:moveTo>
                  <a:lnTo>
                    <a:pt x="1" y="205"/>
                  </a:lnTo>
                  <a:lnTo>
                    <a:pt x="924" y="3376"/>
                  </a:lnTo>
                  <a:lnTo>
                    <a:pt x="1431" y="3172"/>
                  </a:lnTo>
                  <a:lnTo>
                    <a:pt x="516"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429775" y="3229775"/>
              <a:ext cx="38250" cy="81775"/>
            </a:xfrm>
            <a:custGeom>
              <a:avLst/>
              <a:gdLst/>
              <a:ahLst/>
              <a:cxnLst/>
              <a:rect l="l" t="t" r="r" b="b"/>
              <a:pathLst>
                <a:path w="1530" h="3271" extrusionOk="0">
                  <a:moveTo>
                    <a:pt x="614" y="1"/>
                  </a:moveTo>
                  <a:lnTo>
                    <a:pt x="1" y="99"/>
                  </a:lnTo>
                  <a:lnTo>
                    <a:pt x="916" y="3270"/>
                  </a:lnTo>
                  <a:lnTo>
                    <a:pt x="1529"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460425" y="32195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491075" y="3211800"/>
              <a:ext cx="35800" cy="84425"/>
            </a:xfrm>
            <a:custGeom>
              <a:avLst/>
              <a:gdLst/>
              <a:ahLst/>
              <a:cxnLst/>
              <a:rect l="l" t="t" r="r" b="b"/>
              <a:pathLst>
                <a:path w="1432" h="3377" extrusionOk="0">
                  <a:moveTo>
                    <a:pt x="507" y="1"/>
                  </a:moveTo>
                  <a:lnTo>
                    <a:pt x="1" y="107"/>
                  </a:lnTo>
                  <a:lnTo>
                    <a:pt x="916" y="3376"/>
                  </a:lnTo>
                  <a:lnTo>
                    <a:pt x="1431" y="3172"/>
                  </a:lnTo>
                  <a:lnTo>
                    <a:pt x="507"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19075" y="3201575"/>
              <a:ext cx="38450" cy="84425"/>
            </a:xfrm>
            <a:custGeom>
              <a:avLst/>
              <a:gdLst/>
              <a:ahLst/>
              <a:cxnLst/>
              <a:rect l="l" t="t" r="r" b="b"/>
              <a:pathLst>
                <a:path w="1538" h="3377" extrusionOk="0">
                  <a:moveTo>
                    <a:pt x="613" y="1"/>
                  </a:moveTo>
                  <a:lnTo>
                    <a:pt x="0" y="205"/>
                  </a:lnTo>
                  <a:lnTo>
                    <a:pt x="1022" y="3377"/>
                  </a:lnTo>
                  <a:lnTo>
                    <a:pt x="1537" y="3270"/>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49725" y="3194025"/>
              <a:ext cx="38450" cy="84200"/>
            </a:xfrm>
            <a:custGeom>
              <a:avLst/>
              <a:gdLst/>
              <a:ahLst/>
              <a:cxnLst/>
              <a:rect l="l" t="t" r="r" b="b"/>
              <a:pathLst>
                <a:path w="1538" h="3368" extrusionOk="0">
                  <a:moveTo>
                    <a:pt x="613" y="1"/>
                  </a:moveTo>
                  <a:lnTo>
                    <a:pt x="0" y="99"/>
                  </a:lnTo>
                  <a:lnTo>
                    <a:pt x="924" y="3368"/>
                  </a:lnTo>
                  <a:lnTo>
                    <a:pt x="1537" y="3164"/>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281625" y="3275750"/>
              <a:ext cx="309000" cy="122625"/>
            </a:xfrm>
            <a:custGeom>
              <a:avLst/>
              <a:gdLst/>
              <a:ahLst/>
              <a:cxnLst/>
              <a:rect l="l" t="t" r="r" b="b"/>
              <a:pathLst>
                <a:path w="12360" h="4905" extrusionOk="0">
                  <a:moveTo>
                    <a:pt x="11950" y="1"/>
                  </a:moveTo>
                  <a:lnTo>
                    <a:pt x="1" y="3475"/>
                  </a:lnTo>
                  <a:lnTo>
                    <a:pt x="410" y="4905"/>
                  </a:lnTo>
                  <a:lnTo>
                    <a:pt x="12359" y="1325"/>
                  </a:lnTo>
                  <a:lnTo>
                    <a:pt x="11950"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557500" y="3574500"/>
              <a:ext cx="86850" cy="38425"/>
            </a:xfrm>
            <a:custGeom>
              <a:avLst/>
              <a:gdLst/>
              <a:ahLst/>
              <a:cxnLst/>
              <a:rect l="l" t="t" r="r" b="b"/>
              <a:pathLst>
                <a:path w="3474" h="1537" extrusionOk="0">
                  <a:moveTo>
                    <a:pt x="3367" y="0"/>
                  </a:moveTo>
                  <a:lnTo>
                    <a:pt x="0" y="1022"/>
                  </a:lnTo>
                  <a:lnTo>
                    <a:pt x="204" y="1537"/>
                  </a:lnTo>
                  <a:lnTo>
                    <a:pt x="3474" y="613"/>
                  </a:lnTo>
                  <a:lnTo>
                    <a:pt x="3367"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549725" y="3546500"/>
              <a:ext cx="86875" cy="38250"/>
            </a:xfrm>
            <a:custGeom>
              <a:avLst/>
              <a:gdLst/>
              <a:ahLst/>
              <a:cxnLst/>
              <a:rect l="l" t="t" r="r" b="b"/>
              <a:pathLst>
                <a:path w="3475" h="1530" extrusionOk="0">
                  <a:moveTo>
                    <a:pt x="3270" y="1"/>
                  </a:moveTo>
                  <a:lnTo>
                    <a:pt x="0" y="1022"/>
                  </a:lnTo>
                  <a:lnTo>
                    <a:pt x="205" y="1529"/>
                  </a:lnTo>
                  <a:lnTo>
                    <a:pt x="3474" y="614"/>
                  </a:lnTo>
                  <a:lnTo>
                    <a:pt x="3270"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542175" y="3518300"/>
              <a:ext cx="86850" cy="38450"/>
            </a:xfrm>
            <a:custGeom>
              <a:avLst/>
              <a:gdLst/>
              <a:ahLst/>
              <a:cxnLst/>
              <a:rect l="l" t="t" r="r" b="b"/>
              <a:pathLst>
                <a:path w="3474" h="1538" extrusionOk="0">
                  <a:moveTo>
                    <a:pt x="3269" y="1"/>
                  </a:moveTo>
                  <a:lnTo>
                    <a:pt x="0" y="1022"/>
                  </a:lnTo>
                  <a:lnTo>
                    <a:pt x="98" y="1537"/>
                  </a:lnTo>
                  <a:lnTo>
                    <a:pt x="3474" y="614"/>
                  </a:lnTo>
                  <a:lnTo>
                    <a:pt x="3269"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360725" y="3514550"/>
              <a:ext cx="84400" cy="75050"/>
            </a:xfrm>
            <a:custGeom>
              <a:avLst/>
              <a:gdLst/>
              <a:ahLst/>
              <a:cxnLst/>
              <a:rect l="l" t="t" r="r" b="b"/>
              <a:pathLst>
                <a:path w="3376" h="3002" extrusionOk="0">
                  <a:moveTo>
                    <a:pt x="1712" y="1"/>
                  </a:moveTo>
                  <a:cubicBezTo>
                    <a:pt x="1583" y="1"/>
                    <a:pt x="1454" y="18"/>
                    <a:pt x="1332" y="53"/>
                  </a:cubicBezTo>
                  <a:cubicBezTo>
                    <a:pt x="515" y="355"/>
                    <a:pt x="0" y="1172"/>
                    <a:pt x="311" y="1892"/>
                  </a:cubicBezTo>
                  <a:cubicBezTo>
                    <a:pt x="474" y="2546"/>
                    <a:pt x="1031" y="3002"/>
                    <a:pt x="1666" y="3002"/>
                  </a:cubicBezTo>
                  <a:cubicBezTo>
                    <a:pt x="1824" y="3002"/>
                    <a:pt x="1987" y="2974"/>
                    <a:pt x="2150" y="2913"/>
                  </a:cubicBezTo>
                  <a:cubicBezTo>
                    <a:pt x="2967" y="2709"/>
                    <a:pt x="3376" y="1892"/>
                    <a:pt x="3171" y="1074"/>
                  </a:cubicBezTo>
                  <a:cubicBezTo>
                    <a:pt x="3002" y="397"/>
                    <a:pt x="2339" y="1"/>
                    <a:pt x="1712"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450200" y="3847900"/>
              <a:ext cx="319200" cy="162150"/>
            </a:xfrm>
            <a:custGeom>
              <a:avLst/>
              <a:gdLst/>
              <a:ahLst/>
              <a:cxnLst/>
              <a:rect l="l" t="t" r="r" b="b"/>
              <a:pathLst>
                <a:path w="12768" h="6486" extrusionOk="0">
                  <a:moveTo>
                    <a:pt x="1" y="3572"/>
                  </a:moveTo>
                  <a:lnTo>
                    <a:pt x="1" y="3572"/>
                  </a:lnTo>
                  <a:cubicBezTo>
                    <a:pt x="9" y="3599"/>
                    <a:pt x="17" y="3625"/>
                    <a:pt x="26" y="3651"/>
                  </a:cubicBezTo>
                  <a:lnTo>
                    <a:pt x="26" y="3651"/>
                  </a:lnTo>
                  <a:lnTo>
                    <a:pt x="1" y="3572"/>
                  </a:lnTo>
                  <a:close/>
                  <a:moveTo>
                    <a:pt x="11950" y="0"/>
                  </a:moveTo>
                  <a:cubicBezTo>
                    <a:pt x="12155" y="711"/>
                    <a:pt x="11746" y="1431"/>
                    <a:pt x="11035" y="1635"/>
                  </a:cubicBezTo>
                  <a:lnTo>
                    <a:pt x="1636" y="4496"/>
                  </a:lnTo>
                  <a:cubicBezTo>
                    <a:pt x="1510" y="4531"/>
                    <a:pt x="1385" y="4548"/>
                    <a:pt x="1263" y="4548"/>
                  </a:cubicBezTo>
                  <a:cubicBezTo>
                    <a:pt x="710" y="4548"/>
                    <a:pt x="216" y="4200"/>
                    <a:pt x="26" y="3651"/>
                  </a:cubicBezTo>
                  <a:lnTo>
                    <a:pt x="26" y="3651"/>
                  </a:lnTo>
                  <a:lnTo>
                    <a:pt x="614" y="5517"/>
                  </a:lnTo>
                  <a:cubicBezTo>
                    <a:pt x="783" y="6105"/>
                    <a:pt x="1297" y="6485"/>
                    <a:pt x="1876" y="6485"/>
                  </a:cubicBezTo>
                  <a:cubicBezTo>
                    <a:pt x="1998" y="6485"/>
                    <a:pt x="2123" y="6468"/>
                    <a:pt x="2249" y="6433"/>
                  </a:cubicBezTo>
                  <a:lnTo>
                    <a:pt x="11648" y="3678"/>
                  </a:lnTo>
                  <a:cubicBezTo>
                    <a:pt x="12359" y="3474"/>
                    <a:pt x="12768" y="2755"/>
                    <a:pt x="12563" y="2044"/>
                  </a:cubicBezTo>
                  <a:lnTo>
                    <a:pt x="11950"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3"/>
          <p:cNvGrpSpPr/>
          <p:nvPr/>
        </p:nvGrpSpPr>
        <p:grpSpPr>
          <a:xfrm>
            <a:off x="7950550" y="4029050"/>
            <a:ext cx="480225" cy="615300"/>
            <a:chOff x="912850" y="4743425"/>
            <a:chExt cx="480225" cy="615300"/>
          </a:xfrm>
        </p:grpSpPr>
        <p:sp>
          <p:nvSpPr>
            <p:cNvPr id="194" name="Google Shape;194;p3"/>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3"/>
          <p:cNvGrpSpPr/>
          <p:nvPr/>
        </p:nvGrpSpPr>
        <p:grpSpPr>
          <a:xfrm>
            <a:off x="6710472" y="173020"/>
            <a:ext cx="2270722" cy="1272963"/>
            <a:chOff x="5158247" y="5768045"/>
            <a:chExt cx="2270722" cy="1272963"/>
          </a:xfrm>
        </p:grpSpPr>
        <p:sp>
          <p:nvSpPr>
            <p:cNvPr id="215" name="Google Shape;215;p3"/>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3"/>
          <p:cNvGrpSpPr/>
          <p:nvPr/>
        </p:nvGrpSpPr>
        <p:grpSpPr>
          <a:xfrm>
            <a:off x="7593350" y="539488"/>
            <a:ext cx="837425" cy="742113"/>
            <a:chOff x="6215925" y="6858088"/>
            <a:chExt cx="837425" cy="742113"/>
          </a:xfrm>
        </p:grpSpPr>
        <p:sp>
          <p:nvSpPr>
            <p:cNvPr id="222" name="Google Shape;222;p3"/>
            <p:cNvSpPr/>
            <p:nvPr/>
          </p:nvSpPr>
          <p:spPr>
            <a:xfrm>
              <a:off x="6215925" y="7421400"/>
              <a:ext cx="201900" cy="178800"/>
            </a:xfrm>
            <a:custGeom>
              <a:avLst/>
              <a:gdLst/>
              <a:ahLst/>
              <a:cxnLst/>
              <a:rect l="l" t="t" r="r" b="b"/>
              <a:pathLst>
                <a:path w="8076" h="7152" extrusionOk="0">
                  <a:moveTo>
                    <a:pt x="7561" y="0"/>
                  </a:moveTo>
                  <a:lnTo>
                    <a:pt x="0" y="6637"/>
                  </a:lnTo>
                  <a:lnTo>
                    <a:pt x="515" y="7152"/>
                  </a:lnTo>
                  <a:lnTo>
                    <a:pt x="8076" y="507"/>
                  </a:lnTo>
                  <a:lnTo>
                    <a:pt x="7561" y="0"/>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6401775" y="7430925"/>
              <a:ext cx="25575" cy="22900"/>
            </a:xfrm>
            <a:custGeom>
              <a:avLst/>
              <a:gdLst/>
              <a:ahLst/>
              <a:cxnLst/>
              <a:rect l="l" t="t" r="r" b="b"/>
              <a:pathLst>
                <a:path w="1023" h="916" extrusionOk="0">
                  <a:moveTo>
                    <a:pt x="508" y="0"/>
                  </a:moveTo>
                  <a:lnTo>
                    <a:pt x="1" y="507"/>
                  </a:lnTo>
                  <a:lnTo>
                    <a:pt x="508" y="915"/>
                  </a:lnTo>
                  <a:lnTo>
                    <a:pt x="1023" y="507"/>
                  </a:lnTo>
                  <a:lnTo>
                    <a:pt x="508" y="0"/>
                  </a:lnTo>
                  <a:close/>
                </a:path>
              </a:pathLst>
            </a:custGeom>
            <a:solidFill>
              <a:srgbClr val="C1C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3"/>
            <p:cNvGrpSpPr/>
            <p:nvPr/>
          </p:nvGrpSpPr>
          <p:grpSpPr>
            <a:xfrm>
              <a:off x="6361025" y="6858088"/>
              <a:ext cx="692325" cy="623250"/>
              <a:chOff x="6361025" y="6858088"/>
              <a:chExt cx="692325" cy="623250"/>
            </a:xfrm>
          </p:grpSpPr>
          <p:sp>
            <p:nvSpPr>
              <p:cNvPr id="225" name="Google Shape;225;p3"/>
              <p:cNvSpPr/>
              <p:nvPr/>
            </p:nvSpPr>
            <p:spPr>
              <a:xfrm>
                <a:off x="6361025" y="7011338"/>
                <a:ext cx="510875" cy="470000"/>
              </a:xfrm>
              <a:custGeom>
                <a:avLst/>
                <a:gdLst/>
                <a:ahLst/>
                <a:cxnLst/>
                <a:rect l="l" t="t" r="r" b="b"/>
                <a:pathLst>
                  <a:path w="20435" h="18800" extrusionOk="0">
                    <a:moveTo>
                      <a:pt x="15228" y="0"/>
                    </a:moveTo>
                    <a:lnTo>
                      <a:pt x="1946" y="11647"/>
                    </a:lnTo>
                    <a:lnTo>
                      <a:pt x="1129" y="15530"/>
                    </a:lnTo>
                    <a:lnTo>
                      <a:pt x="107" y="16445"/>
                    </a:lnTo>
                    <a:cubicBezTo>
                      <a:pt x="107" y="16445"/>
                      <a:pt x="1" y="17164"/>
                      <a:pt x="720" y="17982"/>
                    </a:cubicBezTo>
                    <a:cubicBezTo>
                      <a:pt x="1431" y="18799"/>
                      <a:pt x="2150" y="18799"/>
                      <a:pt x="2150" y="18799"/>
                    </a:cubicBezTo>
                    <a:lnTo>
                      <a:pt x="3172" y="17875"/>
                    </a:lnTo>
                    <a:lnTo>
                      <a:pt x="7152" y="17573"/>
                    </a:lnTo>
                    <a:lnTo>
                      <a:pt x="20434" y="5926"/>
                    </a:lnTo>
                    <a:lnTo>
                      <a:pt x="15228" y="0"/>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6795250" y="6896288"/>
                <a:ext cx="217225" cy="207025"/>
              </a:xfrm>
              <a:custGeom>
                <a:avLst/>
                <a:gdLst/>
                <a:ahLst/>
                <a:cxnLst/>
                <a:rect l="l" t="t" r="r" b="b"/>
                <a:pathLst>
                  <a:path w="8689" h="8281" extrusionOk="0">
                    <a:moveTo>
                      <a:pt x="6539" y="1"/>
                    </a:moveTo>
                    <a:lnTo>
                      <a:pt x="0" y="5828"/>
                    </a:lnTo>
                    <a:lnTo>
                      <a:pt x="2150" y="8280"/>
                    </a:lnTo>
                    <a:lnTo>
                      <a:pt x="8688" y="2453"/>
                    </a:lnTo>
                    <a:lnTo>
                      <a:pt x="6539" y="1"/>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6795250" y="7018888"/>
                <a:ext cx="79300" cy="84425"/>
              </a:xfrm>
              <a:custGeom>
                <a:avLst/>
                <a:gdLst/>
                <a:ahLst/>
                <a:cxnLst/>
                <a:rect l="l" t="t" r="r" b="b"/>
                <a:pathLst>
                  <a:path w="3172" h="3377" extrusionOk="0">
                    <a:moveTo>
                      <a:pt x="1022" y="1"/>
                    </a:moveTo>
                    <a:lnTo>
                      <a:pt x="0" y="924"/>
                    </a:lnTo>
                    <a:lnTo>
                      <a:pt x="2150" y="3376"/>
                    </a:lnTo>
                    <a:lnTo>
                      <a:pt x="3171" y="2453"/>
                    </a:lnTo>
                    <a:lnTo>
                      <a:pt x="1022" y="1"/>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6946050" y="6858088"/>
                <a:ext cx="107300" cy="114850"/>
              </a:xfrm>
              <a:custGeom>
                <a:avLst/>
                <a:gdLst/>
                <a:ahLst/>
                <a:cxnLst/>
                <a:rect l="l" t="t" r="r" b="b"/>
                <a:pathLst>
                  <a:path w="4292" h="4594" extrusionOk="0">
                    <a:moveTo>
                      <a:pt x="1120" y="0"/>
                    </a:moveTo>
                    <a:lnTo>
                      <a:pt x="0" y="1022"/>
                    </a:lnTo>
                    <a:lnTo>
                      <a:pt x="3163" y="4594"/>
                    </a:lnTo>
                    <a:lnTo>
                      <a:pt x="4291" y="3678"/>
                    </a:lnTo>
                    <a:lnTo>
                      <a:pt x="1120"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6721275" y="6990888"/>
                <a:ext cx="176150" cy="189050"/>
              </a:xfrm>
              <a:custGeom>
                <a:avLst/>
                <a:gdLst/>
                <a:ahLst/>
                <a:cxnLst/>
                <a:rect l="l" t="t" r="r" b="b"/>
                <a:pathLst>
                  <a:path w="7046" h="7562" extrusionOk="0">
                    <a:moveTo>
                      <a:pt x="1733" y="1"/>
                    </a:moveTo>
                    <a:lnTo>
                      <a:pt x="0" y="1529"/>
                    </a:lnTo>
                    <a:lnTo>
                      <a:pt x="5313" y="7561"/>
                    </a:lnTo>
                    <a:lnTo>
                      <a:pt x="7046" y="6025"/>
                    </a:lnTo>
                    <a:lnTo>
                      <a:pt x="1733"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6739050" y="7149263"/>
                <a:ext cx="69100" cy="74000"/>
              </a:xfrm>
              <a:custGeom>
                <a:avLst/>
                <a:gdLst/>
                <a:ahLst/>
                <a:cxnLst/>
                <a:rect l="l" t="t" r="r" b="b"/>
                <a:pathLst>
                  <a:path w="2764" h="2960" extrusionOk="0">
                    <a:moveTo>
                      <a:pt x="409" y="0"/>
                    </a:moveTo>
                    <a:lnTo>
                      <a:pt x="0" y="303"/>
                    </a:lnTo>
                    <a:lnTo>
                      <a:pt x="2354" y="2959"/>
                    </a:lnTo>
                    <a:lnTo>
                      <a:pt x="2763" y="2657"/>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6690625" y="7192588"/>
                <a:ext cx="66425" cy="74200"/>
              </a:xfrm>
              <a:custGeom>
                <a:avLst/>
                <a:gdLst/>
                <a:ahLst/>
                <a:cxnLst/>
                <a:rect l="l" t="t" r="r" b="b"/>
                <a:pathLst>
                  <a:path w="2657" h="2968" extrusionOk="0">
                    <a:moveTo>
                      <a:pt x="409" y="0"/>
                    </a:moveTo>
                    <a:lnTo>
                      <a:pt x="0" y="311"/>
                    </a:lnTo>
                    <a:lnTo>
                      <a:pt x="2346" y="2967"/>
                    </a:lnTo>
                    <a:lnTo>
                      <a:pt x="2657"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6642000" y="7236113"/>
                <a:ext cx="66425" cy="73975"/>
              </a:xfrm>
              <a:custGeom>
                <a:avLst/>
                <a:gdLst/>
                <a:ahLst/>
                <a:cxnLst/>
                <a:rect l="l" t="t" r="r" b="b"/>
                <a:pathLst>
                  <a:path w="2657" h="2959" extrusionOk="0">
                    <a:moveTo>
                      <a:pt x="409" y="0"/>
                    </a:moveTo>
                    <a:lnTo>
                      <a:pt x="0" y="302"/>
                    </a:lnTo>
                    <a:lnTo>
                      <a:pt x="2248" y="2959"/>
                    </a:lnTo>
                    <a:lnTo>
                      <a:pt x="2656"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6384125" y="7207913"/>
                <a:ext cx="268100" cy="252975"/>
              </a:xfrm>
              <a:custGeom>
                <a:avLst/>
                <a:gdLst/>
                <a:ahLst/>
                <a:cxnLst/>
                <a:rect l="l" t="t" r="r" b="b"/>
                <a:pathLst>
                  <a:path w="10724" h="10119" extrusionOk="0">
                    <a:moveTo>
                      <a:pt x="6539" y="0"/>
                    </a:moveTo>
                    <a:lnTo>
                      <a:pt x="2142" y="3882"/>
                    </a:lnTo>
                    <a:lnTo>
                      <a:pt x="1226" y="7765"/>
                    </a:lnTo>
                    <a:lnTo>
                      <a:pt x="0" y="8688"/>
                    </a:lnTo>
                    <a:cubicBezTo>
                      <a:pt x="0" y="8688"/>
                      <a:pt x="0" y="9195"/>
                      <a:pt x="409" y="9604"/>
                    </a:cubicBezTo>
                    <a:cubicBezTo>
                      <a:pt x="818" y="10119"/>
                      <a:pt x="1226" y="10119"/>
                      <a:pt x="1226" y="10119"/>
                    </a:cubicBezTo>
                    <a:lnTo>
                      <a:pt x="2346" y="8991"/>
                    </a:lnTo>
                    <a:lnTo>
                      <a:pt x="6228" y="8688"/>
                    </a:lnTo>
                    <a:lnTo>
                      <a:pt x="10724" y="4700"/>
                    </a:lnTo>
                    <a:lnTo>
                      <a:pt x="6539"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6384125" y="7312738"/>
                <a:ext cx="268100" cy="148150"/>
              </a:xfrm>
              <a:custGeom>
                <a:avLst/>
                <a:gdLst/>
                <a:ahLst/>
                <a:cxnLst/>
                <a:rect l="l" t="t" r="r" b="b"/>
                <a:pathLst>
                  <a:path w="10724" h="5926" extrusionOk="0">
                    <a:moveTo>
                      <a:pt x="10217" y="0"/>
                    </a:moveTo>
                    <a:lnTo>
                      <a:pt x="6228" y="3572"/>
                    </a:lnTo>
                    <a:lnTo>
                      <a:pt x="2346" y="3882"/>
                    </a:lnTo>
                    <a:lnTo>
                      <a:pt x="1226" y="5002"/>
                    </a:lnTo>
                    <a:cubicBezTo>
                      <a:pt x="1226" y="5002"/>
                      <a:pt x="818" y="5002"/>
                      <a:pt x="409" y="4495"/>
                    </a:cubicBezTo>
                    <a:cubicBezTo>
                      <a:pt x="303" y="4495"/>
                      <a:pt x="303" y="4389"/>
                      <a:pt x="205" y="4389"/>
                    </a:cubicBezTo>
                    <a:lnTo>
                      <a:pt x="0" y="4495"/>
                    </a:lnTo>
                    <a:cubicBezTo>
                      <a:pt x="0" y="4495"/>
                      <a:pt x="0" y="5002"/>
                      <a:pt x="409" y="5411"/>
                    </a:cubicBezTo>
                    <a:cubicBezTo>
                      <a:pt x="818" y="5926"/>
                      <a:pt x="1226" y="5926"/>
                      <a:pt x="1226" y="5926"/>
                    </a:cubicBezTo>
                    <a:lnTo>
                      <a:pt x="2346" y="4798"/>
                    </a:lnTo>
                    <a:lnTo>
                      <a:pt x="6228" y="4495"/>
                    </a:lnTo>
                    <a:lnTo>
                      <a:pt x="10724" y="507"/>
                    </a:lnTo>
                    <a:lnTo>
                      <a:pt x="10217"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 name="Google Shape;235;p3"/>
          <p:cNvGrpSpPr/>
          <p:nvPr/>
        </p:nvGrpSpPr>
        <p:grpSpPr>
          <a:xfrm>
            <a:off x="713333" y="539498"/>
            <a:ext cx="987293" cy="324364"/>
            <a:chOff x="5694208" y="9209048"/>
            <a:chExt cx="987293" cy="324364"/>
          </a:xfrm>
        </p:grpSpPr>
        <p:sp>
          <p:nvSpPr>
            <p:cNvPr id="236" name="Google Shape;236;p3"/>
            <p:cNvSpPr/>
            <p:nvPr/>
          </p:nvSpPr>
          <p:spPr>
            <a:xfrm>
              <a:off x="6064540" y="93254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5694208" y="94487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6621626" y="92090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Awesome Words">
  <p:cSld name="CUSTOM_1_1_1_1_1_1_1">
    <p:spTree>
      <p:nvGrpSpPr>
        <p:cNvPr id="1" name="Shape 1048"/>
        <p:cNvGrpSpPr/>
        <p:nvPr/>
      </p:nvGrpSpPr>
      <p:grpSpPr>
        <a:xfrm>
          <a:off x="0" y="0"/>
          <a:ext cx="0" cy="0"/>
          <a:chOff x="0" y="0"/>
          <a:chExt cx="0" cy="0"/>
        </a:xfrm>
      </p:grpSpPr>
      <p:sp>
        <p:nvSpPr>
          <p:cNvPr id="1049" name="Google Shape;1049;p21"/>
          <p:cNvSpPr txBox="1">
            <a:spLocks noGrp="1"/>
          </p:cNvSpPr>
          <p:nvPr>
            <p:ph type="title"/>
          </p:nvPr>
        </p:nvSpPr>
        <p:spPr>
          <a:xfrm>
            <a:off x="955800" y="2012850"/>
            <a:ext cx="7232400" cy="111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8000"/>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grpSp>
        <p:nvGrpSpPr>
          <p:cNvPr id="1050" name="Google Shape;1050;p21"/>
          <p:cNvGrpSpPr/>
          <p:nvPr/>
        </p:nvGrpSpPr>
        <p:grpSpPr>
          <a:xfrm flipH="1">
            <a:off x="190497" y="142120"/>
            <a:ext cx="2270722" cy="1272963"/>
            <a:chOff x="5158247" y="5768045"/>
            <a:chExt cx="2270722" cy="1272963"/>
          </a:xfrm>
        </p:grpSpPr>
        <p:sp>
          <p:nvSpPr>
            <p:cNvPr id="1051" name="Google Shape;1051;p21"/>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1"/>
            <p:cNvSpPr/>
            <p:nvPr/>
          </p:nvSpPr>
          <p:spPr>
            <a:xfrm>
              <a:off x="54091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1"/>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1"/>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1"/>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1"/>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21"/>
          <p:cNvGrpSpPr/>
          <p:nvPr/>
        </p:nvGrpSpPr>
        <p:grpSpPr>
          <a:xfrm>
            <a:off x="7931973" y="328218"/>
            <a:ext cx="589265" cy="994279"/>
            <a:chOff x="3236798" y="7559043"/>
            <a:chExt cx="589265" cy="994279"/>
          </a:xfrm>
        </p:grpSpPr>
        <p:sp>
          <p:nvSpPr>
            <p:cNvPr id="1058" name="Google Shape;1058;p21"/>
            <p:cNvSpPr/>
            <p:nvPr/>
          </p:nvSpPr>
          <p:spPr>
            <a:xfrm>
              <a:off x="3236798" y="784472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1"/>
            <p:cNvSpPr/>
            <p:nvPr/>
          </p:nvSpPr>
          <p:spPr>
            <a:xfrm>
              <a:off x="3367111" y="755904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1"/>
            <p:cNvSpPr/>
            <p:nvPr/>
          </p:nvSpPr>
          <p:spPr>
            <a:xfrm>
              <a:off x="3525935" y="849345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1"/>
            <p:cNvSpPr/>
            <p:nvPr/>
          </p:nvSpPr>
          <p:spPr>
            <a:xfrm>
              <a:off x="3765928" y="789381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21"/>
          <p:cNvGrpSpPr/>
          <p:nvPr/>
        </p:nvGrpSpPr>
        <p:grpSpPr>
          <a:xfrm>
            <a:off x="7485508" y="4599423"/>
            <a:ext cx="987293" cy="324364"/>
            <a:chOff x="5694208" y="9209048"/>
            <a:chExt cx="987293" cy="324364"/>
          </a:xfrm>
        </p:grpSpPr>
        <p:sp>
          <p:nvSpPr>
            <p:cNvPr id="1063" name="Google Shape;1063;p21"/>
            <p:cNvSpPr/>
            <p:nvPr/>
          </p:nvSpPr>
          <p:spPr>
            <a:xfrm>
              <a:off x="6064540" y="93254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1"/>
            <p:cNvSpPr/>
            <p:nvPr/>
          </p:nvSpPr>
          <p:spPr>
            <a:xfrm>
              <a:off x="5694208" y="94487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1"/>
            <p:cNvSpPr/>
            <p:nvPr/>
          </p:nvSpPr>
          <p:spPr>
            <a:xfrm>
              <a:off x="6621626" y="92090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 name="Google Shape;1066;p21"/>
          <p:cNvSpPr/>
          <p:nvPr/>
        </p:nvSpPr>
        <p:spPr>
          <a:xfrm rot="-5400000">
            <a:off x="7033096" y="-403711"/>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1"/>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1"/>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1"/>
          <p:cNvSpPr/>
          <p:nvPr/>
        </p:nvSpPr>
        <p:spPr>
          <a:xfrm flipH="1">
            <a:off x="34" y="3181350"/>
            <a:ext cx="1332091" cy="196225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1_1_1_1_1_1_1_1">
    <p:spTree>
      <p:nvGrpSpPr>
        <p:cNvPr id="1" name="Shape 1070"/>
        <p:cNvGrpSpPr/>
        <p:nvPr/>
      </p:nvGrpSpPr>
      <p:grpSpPr>
        <a:xfrm>
          <a:off x="0" y="0"/>
          <a:ext cx="0" cy="0"/>
          <a:chOff x="0" y="0"/>
          <a:chExt cx="0" cy="0"/>
        </a:xfrm>
      </p:grpSpPr>
      <p:sp>
        <p:nvSpPr>
          <p:cNvPr id="1071" name="Google Shape;1071;p22"/>
          <p:cNvSpPr txBox="1">
            <a:spLocks noGrp="1"/>
          </p:cNvSpPr>
          <p:nvPr>
            <p:ph type="title"/>
          </p:nvPr>
        </p:nvSpPr>
        <p:spPr>
          <a:xfrm>
            <a:off x="713225" y="920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5500"/>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grpSp>
        <p:nvGrpSpPr>
          <p:cNvPr id="1072" name="Google Shape;1072;p22"/>
          <p:cNvGrpSpPr/>
          <p:nvPr/>
        </p:nvGrpSpPr>
        <p:grpSpPr>
          <a:xfrm flipH="1">
            <a:off x="190497" y="65920"/>
            <a:ext cx="2270722" cy="1349163"/>
            <a:chOff x="5158247" y="5691845"/>
            <a:chExt cx="2270722" cy="1349163"/>
          </a:xfrm>
        </p:grpSpPr>
        <p:sp>
          <p:nvSpPr>
            <p:cNvPr id="1073" name="Google Shape;1073;p22"/>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332967" y="56918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22"/>
          <p:cNvGrpSpPr/>
          <p:nvPr/>
        </p:nvGrpSpPr>
        <p:grpSpPr>
          <a:xfrm>
            <a:off x="8554648" y="1707199"/>
            <a:ext cx="589312" cy="962674"/>
            <a:chOff x="3236798" y="7844724"/>
            <a:chExt cx="589312" cy="962674"/>
          </a:xfrm>
        </p:grpSpPr>
        <p:sp>
          <p:nvSpPr>
            <p:cNvPr id="1080" name="Google Shape;1080;p22"/>
            <p:cNvSpPr/>
            <p:nvPr/>
          </p:nvSpPr>
          <p:spPr>
            <a:xfrm>
              <a:off x="3236798" y="784472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3765911" y="874726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3525935" y="849345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3765928" y="789381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22"/>
          <p:cNvGrpSpPr/>
          <p:nvPr/>
        </p:nvGrpSpPr>
        <p:grpSpPr>
          <a:xfrm>
            <a:off x="5123308" y="4675623"/>
            <a:ext cx="987293" cy="324364"/>
            <a:chOff x="5694208" y="9209048"/>
            <a:chExt cx="987293" cy="324364"/>
          </a:xfrm>
        </p:grpSpPr>
        <p:sp>
          <p:nvSpPr>
            <p:cNvPr id="1085" name="Google Shape;1085;p22"/>
            <p:cNvSpPr/>
            <p:nvPr/>
          </p:nvSpPr>
          <p:spPr>
            <a:xfrm>
              <a:off x="6064540" y="93254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694208" y="94487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6621626" y="92090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 name="Google Shape;1088;p22"/>
          <p:cNvSpPr/>
          <p:nvPr/>
        </p:nvSpPr>
        <p:spPr>
          <a:xfrm rot="-5400000">
            <a:off x="7033096" y="-403711"/>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flipH="1">
            <a:off x="34" y="3181350"/>
            <a:ext cx="1332091" cy="196225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txBox="1">
            <a:spLocks noGrp="1"/>
          </p:cNvSpPr>
          <p:nvPr>
            <p:ph type="subTitle" idx="1"/>
          </p:nvPr>
        </p:nvSpPr>
        <p:spPr>
          <a:xfrm>
            <a:off x="713225" y="1500375"/>
            <a:ext cx="7717500" cy="8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3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92" name="Google Shape;1092;p22"/>
          <p:cNvSpPr txBox="1">
            <a:spLocks noGrp="1"/>
          </p:cNvSpPr>
          <p:nvPr>
            <p:ph type="subTitle" idx="2"/>
          </p:nvPr>
        </p:nvSpPr>
        <p:spPr>
          <a:xfrm>
            <a:off x="2171700" y="4127375"/>
            <a:ext cx="4800600" cy="34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2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93" name="Google Shape;1093;p22"/>
          <p:cNvSpPr txBox="1"/>
          <p:nvPr/>
        </p:nvSpPr>
        <p:spPr>
          <a:xfrm>
            <a:off x="2209625" y="3289175"/>
            <a:ext cx="4724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rgbClr val="FFFFFF"/>
                </a:solidFill>
                <a:latin typeface="Nunito"/>
                <a:ea typeface="Nunito"/>
                <a:cs typeface="Nunito"/>
                <a:sym typeface="Nunito"/>
              </a:rPr>
              <a:t>CREDITS: </a:t>
            </a:r>
            <a:r>
              <a:rPr lang="en" sz="1200">
                <a:solidFill>
                  <a:srgbClr val="FFFFFF"/>
                </a:solidFill>
                <a:latin typeface="Nunito"/>
                <a:ea typeface="Nunito"/>
                <a:cs typeface="Nunito"/>
                <a:sym typeface="Nunito"/>
              </a:rPr>
              <a:t>This presentation template was created by </a:t>
            </a:r>
            <a:r>
              <a:rPr lang="en" sz="1200">
                <a:solidFill>
                  <a:srgbClr val="FFFFFF"/>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rgbClr val="FFFFFF"/>
                </a:solidFill>
                <a:latin typeface="Nunito"/>
                <a:ea typeface="Nunito"/>
                <a:cs typeface="Nunito"/>
                <a:sym typeface="Nunito"/>
              </a:rPr>
              <a:t>, including icons by </a:t>
            </a:r>
            <a:r>
              <a:rPr lang="en" sz="1200">
                <a:solidFill>
                  <a:srgbClr val="FFFFFF"/>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rgbClr val="FFFFFF"/>
                </a:solidFill>
                <a:latin typeface="Nunito"/>
                <a:ea typeface="Nunito"/>
                <a:cs typeface="Nunito"/>
                <a:sym typeface="Nunito"/>
              </a:rPr>
              <a:t>, and infographics &amp; images by </a:t>
            </a:r>
            <a:r>
              <a:rPr lang="en" sz="1200">
                <a:solidFill>
                  <a:srgbClr val="FFFFFF"/>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200">
              <a:solidFill>
                <a:srgbClr val="FFFFFF"/>
              </a:solidFill>
              <a:latin typeface="Nunito"/>
              <a:ea typeface="Nunito"/>
              <a:cs typeface="Nunito"/>
              <a:sym typeface="Nunito"/>
            </a:endParaRPr>
          </a:p>
        </p:txBody>
      </p:sp>
      <p:grpSp>
        <p:nvGrpSpPr>
          <p:cNvPr id="1094" name="Google Shape;1094;p22"/>
          <p:cNvGrpSpPr/>
          <p:nvPr/>
        </p:nvGrpSpPr>
        <p:grpSpPr>
          <a:xfrm>
            <a:off x="7127363" y="2515738"/>
            <a:ext cx="1795725" cy="2292400"/>
            <a:chOff x="3962225" y="1536275"/>
            <a:chExt cx="1795725" cy="2292400"/>
          </a:xfrm>
        </p:grpSpPr>
        <p:sp>
          <p:nvSpPr>
            <p:cNvPr id="1095" name="Google Shape;1095;p22"/>
            <p:cNvSpPr/>
            <p:nvPr/>
          </p:nvSpPr>
          <p:spPr>
            <a:xfrm>
              <a:off x="3962225" y="1655850"/>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4054175" y="2052025"/>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4031275" y="2049175"/>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4061925" y="2057325"/>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4046600" y="2085325"/>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4043950" y="2080225"/>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4207425" y="1970275"/>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4184525" y="1967450"/>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4217650" y="1975600"/>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4202325" y="2003600"/>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4199850" y="1998475"/>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4363325" y="1888550"/>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4340250" y="1885725"/>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4373550" y="1893875"/>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4355575" y="1921850"/>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4355575" y="1916750"/>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4516575" y="1806825"/>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4493500" y="1803975"/>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4526800" y="1812125"/>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4511475" y="1840125"/>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4508825" y="1835025"/>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4672275" y="1725075"/>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4649400" y="1722175"/>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682500" y="1730400"/>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667175" y="1758400"/>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664725" y="1753275"/>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128350" y="2195050"/>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105250" y="2192225"/>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4138550" y="2200375"/>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123225" y="2228350"/>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120575" y="2223250"/>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284050" y="2113325"/>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4261150" y="2110475"/>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4294275" y="2118625"/>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76475" y="2146625"/>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76475" y="2141525"/>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437300" y="2031575"/>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414425" y="2028675"/>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447525" y="2036900"/>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432200" y="2064900"/>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4429750" y="2059775"/>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4593200" y="1949850"/>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4570125" y="1946950"/>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4603425" y="1955175"/>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4588100" y="1980700"/>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4585450" y="1978050"/>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4748900" y="1868125"/>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4726025" y="1865200"/>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4756675" y="1870775"/>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4741350" y="1898975"/>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4738700" y="1896325"/>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4830650" y="2448025"/>
              <a:ext cx="482850" cy="533550"/>
            </a:xfrm>
            <a:custGeom>
              <a:avLst/>
              <a:gdLst/>
              <a:ahLst/>
              <a:cxnLst/>
              <a:rect l="l" t="t" r="r" b="b"/>
              <a:pathLst>
                <a:path w="19314" h="21342" extrusionOk="0">
                  <a:moveTo>
                    <a:pt x="5926" y="0"/>
                  </a:moveTo>
                  <a:lnTo>
                    <a:pt x="5722" y="1022"/>
                  </a:lnTo>
                  <a:cubicBezTo>
                    <a:pt x="4291" y="1128"/>
                    <a:pt x="3065" y="1945"/>
                    <a:pt x="2763" y="3270"/>
                  </a:cubicBezTo>
                  <a:lnTo>
                    <a:pt x="311" y="15840"/>
                  </a:lnTo>
                  <a:cubicBezTo>
                    <a:pt x="0" y="17475"/>
                    <a:pt x="1332" y="19003"/>
                    <a:pt x="3172" y="19412"/>
                  </a:cubicBezTo>
                  <a:lnTo>
                    <a:pt x="12571" y="21251"/>
                  </a:lnTo>
                  <a:cubicBezTo>
                    <a:pt x="12860" y="21312"/>
                    <a:pt x="13145" y="21341"/>
                    <a:pt x="13421" y="21341"/>
                  </a:cubicBezTo>
                  <a:cubicBezTo>
                    <a:pt x="14996" y="21341"/>
                    <a:pt x="16294" y="20394"/>
                    <a:pt x="16551" y="19003"/>
                  </a:cubicBezTo>
                  <a:lnTo>
                    <a:pt x="19003" y="6539"/>
                  </a:lnTo>
                  <a:cubicBezTo>
                    <a:pt x="19314" y="5215"/>
                    <a:pt x="18497" y="3883"/>
                    <a:pt x="17164" y="3270"/>
                  </a:cubicBezTo>
                  <a:lnTo>
                    <a:pt x="17369" y="2248"/>
                  </a:lnTo>
                  <a:lnTo>
                    <a:pt x="5926"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4976325" y="2448025"/>
              <a:ext cx="288550" cy="71525"/>
            </a:xfrm>
            <a:custGeom>
              <a:avLst/>
              <a:gdLst/>
              <a:ahLst/>
              <a:cxnLst/>
              <a:rect l="l" t="t" r="r" b="b"/>
              <a:pathLst>
                <a:path w="11542" h="2861" extrusionOk="0">
                  <a:moveTo>
                    <a:pt x="99" y="0"/>
                  </a:moveTo>
                  <a:lnTo>
                    <a:pt x="1" y="613"/>
                  </a:lnTo>
                  <a:lnTo>
                    <a:pt x="11444" y="2861"/>
                  </a:lnTo>
                  <a:lnTo>
                    <a:pt x="11542" y="2248"/>
                  </a:lnTo>
                  <a:lnTo>
                    <a:pt x="99"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4958350" y="2366275"/>
              <a:ext cx="344950" cy="143075"/>
            </a:xfrm>
            <a:custGeom>
              <a:avLst/>
              <a:gdLst/>
              <a:ahLst/>
              <a:cxnLst/>
              <a:rect l="l" t="t" r="r" b="b"/>
              <a:pathLst>
                <a:path w="13798" h="5723" extrusionOk="0">
                  <a:moveTo>
                    <a:pt x="614" y="1"/>
                  </a:moveTo>
                  <a:lnTo>
                    <a:pt x="1" y="3066"/>
                  </a:lnTo>
                  <a:lnTo>
                    <a:pt x="13184" y="5722"/>
                  </a:lnTo>
                  <a:lnTo>
                    <a:pt x="13797" y="2559"/>
                  </a:lnTo>
                  <a:lnTo>
                    <a:pt x="614"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4968575" y="2366275"/>
              <a:ext cx="30675" cy="81775"/>
            </a:xfrm>
            <a:custGeom>
              <a:avLst/>
              <a:gdLst/>
              <a:ahLst/>
              <a:cxnLst/>
              <a:rect l="l" t="t" r="r" b="b"/>
              <a:pathLst>
                <a:path w="1227" h="3271" extrusionOk="0">
                  <a:moveTo>
                    <a:pt x="613" y="1"/>
                  </a:moveTo>
                  <a:lnTo>
                    <a:pt x="0" y="3172"/>
                  </a:lnTo>
                  <a:lnTo>
                    <a:pt x="613" y="3270"/>
                  </a:lnTo>
                  <a:lnTo>
                    <a:pt x="1226" y="205"/>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4999225" y="2374050"/>
              <a:ext cx="28225" cy="79100"/>
            </a:xfrm>
            <a:custGeom>
              <a:avLst/>
              <a:gdLst/>
              <a:ahLst/>
              <a:cxnLst/>
              <a:rect l="l" t="t" r="r" b="b"/>
              <a:pathLst>
                <a:path w="1129" h="3164" extrusionOk="0">
                  <a:moveTo>
                    <a:pt x="613" y="0"/>
                  </a:moveTo>
                  <a:lnTo>
                    <a:pt x="0" y="3065"/>
                  </a:lnTo>
                  <a:lnTo>
                    <a:pt x="515" y="3164"/>
                  </a:lnTo>
                  <a:lnTo>
                    <a:pt x="1128" y="99"/>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027425" y="2379150"/>
              <a:ext cx="30675" cy="81775"/>
            </a:xfrm>
            <a:custGeom>
              <a:avLst/>
              <a:gdLst/>
              <a:ahLst/>
              <a:cxnLst/>
              <a:rect l="l" t="t" r="r" b="b"/>
              <a:pathLst>
                <a:path w="1227" h="3271" extrusionOk="0">
                  <a:moveTo>
                    <a:pt x="613" y="1"/>
                  </a:moveTo>
                  <a:lnTo>
                    <a:pt x="0" y="3164"/>
                  </a:lnTo>
                  <a:lnTo>
                    <a:pt x="613" y="3270"/>
                  </a:lnTo>
                  <a:lnTo>
                    <a:pt x="1226" y="99"/>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058075" y="2384275"/>
              <a:ext cx="28000" cy="81750"/>
            </a:xfrm>
            <a:custGeom>
              <a:avLst/>
              <a:gdLst/>
              <a:ahLst/>
              <a:cxnLst/>
              <a:rect l="l" t="t" r="r" b="b"/>
              <a:pathLst>
                <a:path w="1120" h="3270" extrusionOk="0">
                  <a:moveTo>
                    <a:pt x="613" y="0"/>
                  </a:moveTo>
                  <a:lnTo>
                    <a:pt x="0" y="3163"/>
                  </a:lnTo>
                  <a:lnTo>
                    <a:pt x="507" y="3269"/>
                  </a:lnTo>
                  <a:lnTo>
                    <a:pt x="1120"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086050" y="2391825"/>
              <a:ext cx="30675" cy="79300"/>
            </a:xfrm>
            <a:custGeom>
              <a:avLst/>
              <a:gdLst/>
              <a:ahLst/>
              <a:cxnLst/>
              <a:rect l="l" t="t" r="r" b="b"/>
              <a:pathLst>
                <a:path w="1227" h="3172" extrusionOk="0">
                  <a:moveTo>
                    <a:pt x="614" y="1"/>
                  </a:moveTo>
                  <a:lnTo>
                    <a:pt x="1" y="3066"/>
                  </a:lnTo>
                  <a:lnTo>
                    <a:pt x="516" y="3172"/>
                  </a:lnTo>
                  <a:lnTo>
                    <a:pt x="1227"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114250" y="2396925"/>
              <a:ext cx="30675" cy="81775"/>
            </a:xfrm>
            <a:custGeom>
              <a:avLst/>
              <a:gdLst/>
              <a:ahLst/>
              <a:cxnLst/>
              <a:rect l="l" t="t" r="r" b="b"/>
              <a:pathLst>
                <a:path w="1227" h="3271" extrusionOk="0">
                  <a:moveTo>
                    <a:pt x="712" y="1"/>
                  </a:moveTo>
                  <a:lnTo>
                    <a:pt x="1" y="3066"/>
                  </a:lnTo>
                  <a:lnTo>
                    <a:pt x="614" y="3270"/>
                  </a:lnTo>
                  <a:lnTo>
                    <a:pt x="1227" y="107"/>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144900" y="2402050"/>
              <a:ext cx="28025" cy="81750"/>
            </a:xfrm>
            <a:custGeom>
              <a:avLst/>
              <a:gdLst/>
              <a:ahLst/>
              <a:cxnLst/>
              <a:rect l="l" t="t" r="r" b="b"/>
              <a:pathLst>
                <a:path w="1121" h="3270" extrusionOk="0">
                  <a:moveTo>
                    <a:pt x="614" y="0"/>
                  </a:moveTo>
                  <a:lnTo>
                    <a:pt x="1" y="3171"/>
                  </a:lnTo>
                  <a:lnTo>
                    <a:pt x="508" y="3270"/>
                  </a:lnTo>
                  <a:lnTo>
                    <a:pt x="1121"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172900" y="2407150"/>
              <a:ext cx="30675" cy="81750"/>
            </a:xfrm>
            <a:custGeom>
              <a:avLst/>
              <a:gdLst/>
              <a:ahLst/>
              <a:cxnLst/>
              <a:rect l="l" t="t" r="r" b="b"/>
              <a:pathLst>
                <a:path w="1227" h="3270" extrusionOk="0">
                  <a:moveTo>
                    <a:pt x="614" y="1"/>
                  </a:moveTo>
                  <a:lnTo>
                    <a:pt x="1" y="3172"/>
                  </a:lnTo>
                  <a:lnTo>
                    <a:pt x="614" y="3270"/>
                  </a:lnTo>
                  <a:lnTo>
                    <a:pt x="1227" y="205"/>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203550" y="2414925"/>
              <a:ext cx="28225" cy="79100"/>
            </a:xfrm>
            <a:custGeom>
              <a:avLst/>
              <a:gdLst/>
              <a:ahLst/>
              <a:cxnLst/>
              <a:rect l="l" t="t" r="r" b="b"/>
              <a:pathLst>
                <a:path w="1129" h="3164" extrusionOk="0">
                  <a:moveTo>
                    <a:pt x="614" y="0"/>
                  </a:moveTo>
                  <a:lnTo>
                    <a:pt x="1" y="3065"/>
                  </a:lnTo>
                  <a:lnTo>
                    <a:pt x="516" y="3163"/>
                  </a:lnTo>
                  <a:lnTo>
                    <a:pt x="1129"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231750" y="2420025"/>
              <a:ext cx="30675" cy="81750"/>
            </a:xfrm>
            <a:custGeom>
              <a:avLst/>
              <a:gdLst/>
              <a:ahLst/>
              <a:cxnLst/>
              <a:rect l="l" t="t" r="r" b="b"/>
              <a:pathLst>
                <a:path w="1227" h="3270" extrusionOk="0">
                  <a:moveTo>
                    <a:pt x="614" y="0"/>
                  </a:moveTo>
                  <a:lnTo>
                    <a:pt x="1" y="3164"/>
                  </a:lnTo>
                  <a:lnTo>
                    <a:pt x="614" y="3270"/>
                  </a:lnTo>
                  <a:lnTo>
                    <a:pt x="1227" y="99"/>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262400" y="242512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4853725" y="2585950"/>
              <a:ext cx="441800" cy="260550"/>
            </a:xfrm>
            <a:custGeom>
              <a:avLst/>
              <a:gdLst/>
              <a:ahLst/>
              <a:cxnLst/>
              <a:rect l="l" t="t" r="r" b="b"/>
              <a:pathLst>
                <a:path w="17672" h="10422" extrusionOk="0">
                  <a:moveTo>
                    <a:pt x="1431" y="0"/>
                  </a:moveTo>
                  <a:lnTo>
                    <a:pt x="1" y="7152"/>
                  </a:lnTo>
                  <a:lnTo>
                    <a:pt x="16241" y="10421"/>
                  </a:lnTo>
                  <a:lnTo>
                    <a:pt x="17672" y="3172"/>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4830650" y="2792925"/>
              <a:ext cx="424025" cy="188650"/>
            </a:xfrm>
            <a:custGeom>
              <a:avLst/>
              <a:gdLst/>
              <a:ahLst/>
              <a:cxnLst/>
              <a:rect l="l" t="t" r="r" b="b"/>
              <a:pathLst>
                <a:path w="16961" h="7546" extrusionOk="0">
                  <a:moveTo>
                    <a:pt x="16960" y="3164"/>
                  </a:moveTo>
                  <a:lnTo>
                    <a:pt x="16945" y="3241"/>
                  </a:lnTo>
                  <a:lnTo>
                    <a:pt x="16945" y="3241"/>
                  </a:lnTo>
                  <a:cubicBezTo>
                    <a:pt x="16950" y="3215"/>
                    <a:pt x="16955" y="3190"/>
                    <a:pt x="16960" y="3164"/>
                  </a:cubicBezTo>
                  <a:close/>
                  <a:moveTo>
                    <a:pt x="719" y="1"/>
                  </a:moveTo>
                  <a:lnTo>
                    <a:pt x="311" y="2044"/>
                  </a:lnTo>
                  <a:cubicBezTo>
                    <a:pt x="0" y="3679"/>
                    <a:pt x="1332" y="5207"/>
                    <a:pt x="3172" y="5616"/>
                  </a:cubicBezTo>
                  <a:lnTo>
                    <a:pt x="12571" y="7455"/>
                  </a:lnTo>
                  <a:cubicBezTo>
                    <a:pt x="12860" y="7516"/>
                    <a:pt x="13145" y="7545"/>
                    <a:pt x="13421" y="7545"/>
                  </a:cubicBezTo>
                  <a:cubicBezTo>
                    <a:pt x="14996" y="7545"/>
                    <a:pt x="16294" y="6598"/>
                    <a:pt x="16551" y="5207"/>
                  </a:cubicBezTo>
                  <a:lnTo>
                    <a:pt x="16945" y="3241"/>
                  </a:lnTo>
                  <a:lnTo>
                    <a:pt x="16945" y="3241"/>
                  </a:lnTo>
                  <a:cubicBezTo>
                    <a:pt x="16655" y="4590"/>
                    <a:pt x="15375" y="5502"/>
                    <a:pt x="13829" y="5502"/>
                  </a:cubicBezTo>
                  <a:cubicBezTo>
                    <a:pt x="13553" y="5502"/>
                    <a:pt x="13269" y="5473"/>
                    <a:pt x="12980" y="5412"/>
                  </a:cubicBezTo>
                  <a:lnTo>
                    <a:pt x="3580" y="3573"/>
                  </a:lnTo>
                  <a:cubicBezTo>
                    <a:pt x="1741" y="3164"/>
                    <a:pt x="409" y="1636"/>
                    <a:pt x="719" y="1"/>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4884375" y="2585950"/>
              <a:ext cx="411150" cy="112400"/>
            </a:xfrm>
            <a:custGeom>
              <a:avLst/>
              <a:gdLst/>
              <a:ahLst/>
              <a:cxnLst/>
              <a:rect l="l" t="t" r="r" b="b"/>
              <a:pathLst>
                <a:path w="16446" h="4496" extrusionOk="0">
                  <a:moveTo>
                    <a:pt x="205" y="0"/>
                  </a:moveTo>
                  <a:lnTo>
                    <a:pt x="1" y="1333"/>
                  </a:lnTo>
                  <a:lnTo>
                    <a:pt x="16241" y="4496"/>
                  </a:lnTo>
                  <a:lnTo>
                    <a:pt x="16446" y="3172"/>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4902150" y="2657450"/>
              <a:ext cx="97100" cy="94650"/>
            </a:xfrm>
            <a:custGeom>
              <a:avLst/>
              <a:gdLst/>
              <a:ahLst/>
              <a:cxnLst/>
              <a:rect l="l" t="t" r="r" b="b"/>
              <a:pathLst>
                <a:path w="3884" h="3786" extrusionOk="0">
                  <a:moveTo>
                    <a:pt x="1538" y="1"/>
                  </a:moveTo>
                  <a:lnTo>
                    <a:pt x="1333" y="1023"/>
                  </a:lnTo>
                  <a:lnTo>
                    <a:pt x="312" y="818"/>
                  </a:lnTo>
                  <a:lnTo>
                    <a:pt x="1" y="2249"/>
                  </a:lnTo>
                  <a:lnTo>
                    <a:pt x="1129" y="2453"/>
                  </a:lnTo>
                  <a:lnTo>
                    <a:pt x="925" y="3475"/>
                  </a:lnTo>
                  <a:lnTo>
                    <a:pt x="2355" y="3785"/>
                  </a:lnTo>
                  <a:lnTo>
                    <a:pt x="2559" y="2764"/>
                  </a:lnTo>
                  <a:lnTo>
                    <a:pt x="3581" y="2968"/>
                  </a:lnTo>
                  <a:lnTo>
                    <a:pt x="3883" y="1538"/>
                  </a:lnTo>
                  <a:lnTo>
                    <a:pt x="2862" y="1333"/>
                  </a:lnTo>
                  <a:lnTo>
                    <a:pt x="3066" y="205"/>
                  </a:lnTo>
                  <a:lnTo>
                    <a:pt x="153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098925" y="2698325"/>
              <a:ext cx="145525" cy="43550"/>
            </a:xfrm>
            <a:custGeom>
              <a:avLst/>
              <a:gdLst/>
              <a:ahLst/>
              <a:cxnLst/>
              <a:rect l="l" t="t" r="r" b="b"/>
              <a:pathLst>
                <a:path w="5821" h="1742" extrusionOk="0">
                  <a:moveTo>
                    <a:pt x="99" y="1"/>
                  </a:moveTo>
                  <a:lnTo>
                    <a:pt x="1" y="614"/>
                  </a:lnTo>
                  <a:lnTo>
                    <a:pt x="5722" y="1742"/>
                  </a:lnTo>
                  <a:lnTo>
                    <a:pt x="5820" y="1129"/>
                  </a:lnTo>
                  <a:lnTo>
                    <a:pt x="99"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091175" y="2736750"/>
              <a:ext cx="145700" cy="43325"/>
            </a:xfrm>
            <a:custGeom>
              <a:avLst/>
              <a:gdLst/>
              <a:ahLst/>
              <a:cxnLst/>
              <a:rect l="l" t="t" r="r" b="b"/>
              <a:pathLst>
                <a:path w="5828" h="1733" extrusionOk="0">
                  <a:moveTo>
                    <a:pt x="107" y="0"/>
                  </a:moveTo>
                  <a:lnTo>
                    <a:pt x="0" y="613"/>
                  </a:lnTo>
                  <a:lnTo>
                    <a:pt x="5722" y="1733"/>
                  </a:lnTo>
                  <a:lnTo>
                    <a:pt x="5828" y="1120"/>
                  </a:lnTo>
                  <a:lnTo>
                    <a:pt x="107"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4754025" y="3193850"/>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4759125" y="3201600"/>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4774450" y="3214275"/>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4787325" y="3229600"/>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4800000" y="3242475"/>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4812875" y="3257800"/>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4825525" y="3273125"/>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4840850" y="3285800"/>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853725" y="3301125"/>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866400" y="3314000"/>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4879275" y="3329325"/>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4266275" y="3268000"/>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294275" y="3400825"/>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36250" y="3239825"/>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294275" y="3666475"/>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891950" y="3559200"/>
              <a:ext cx="201900" cy="178800"/>
            </a:xfrm>
            <a:custGeom>
              <a:avLst/>
              <a:gdLst/>
              <a:ahLst/>
              <a:cxnLst/>
              <a:rect l="l" t="t" r="r" b="b"/>
              <a:pathLst>
                <a:path w="8076" h="7152" extrusionOk="0">
                  <a:moveTo>
                    <a:pt x="7561" y="0"/>
                  </a:moveTo>
                  <a:lnTo>
                    <a:pt x="0" y="6637"/>
                  </a:lnTo>
                  <a:lnTo>
                    <a:pt x="515" y="7152"/>
                  </a:lnTo>
                  <a:lnTo>
                    <a:pt x="8076" y="507"/>
                  </a:lnTo>
                  <a:lnTo>
                    <a:pt x="7561" y="0"/>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5068275" y="3559200"/>
              <a:ext cx="25575" cy="22900"/>
            </a:xfrm>
            <a:custGeom>
              <a:avLst/>
              <a:gdLst/>
              <a:ahLst/>
              <a:cxnLst/>
              <a:rect l="l" t="t" r="r" b="b"/>
              <a:pathLst>
                <a:path w="1023" h="916" extrusionOk="0">
                  <a:moveTo>
                    <a:pt x="508" y="0"/>
                  </a:moveTo>
                  <a:lnTo>
                    <a:pt x="1" y="507"/>
                  </a:lnTo>
                  <a:lnTo>
                    <a:pt x="508" y="915"/>
                  </a:lnTo>
                  <a:lnTo>
                    <a:pt x="1023" y="507"/>
                  </a:lnTo>
                  <a:lnTo>
                    <a:pt x="508" y="0"/>
                  </a:lnTo>
                  <a:close/>
                </a:path>
              </a:pathLst>
            </a:custGeom>
            <a:solidFill>
              <a:srgbClr val="C1C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5065625" y="3119875"/>
              <a:ext cx="510875" cy="470000"/>
            </a:xfrm>
            <a:custGeom>
              <a:avLst/>
              <a:gdLst/>
              <a:ahLst/>
              <a:cxnLst/>
              <a:rect l="l" t="t" r="r" b="b"/>
              <a:pathLst>
                <a:path w="20435" h="18800" extrusionOk="0">
                  <a:moveTo>
                    <a:pt x="15228" y="0"/>
                  </a:moveTo>
                  <a:lnTo>
                    <a:pt x="1946" y="11647"/>
                  </a:lnTo>
                  <a:lnTo>
                    <a:pt x="1129" y="15530"/>
                  </a:lnTo>
                  <a:lnTo>
                    <a:pt x="107" y="16445"/>
                  </a:lnTo>
                  <a:cubicBezTo>
                    <a:pt x="107" y="16445"/>
                    <a:pt x="1" y="17164"/>
                    <a:pt x="720" y="17982"/>
                  </a:cubicBezTo>
                  <a:cubicBezTo>
                    <a:pt x="1431" y="18799"/>
                    <a:pt x="2150" y="18799"/>
                    <a:pt x="2150" y="18799"/>
                  </a:cubicBezTo>
                  <a:lnTo>
                    <a:pt x="3172" y="17875"/>
                  </a:lnTo>
                  <a:lnTo>
                    <a:pt x="7152" y="17573"/>
                  </a:lnTo>
                  <a:lnTo>
                    <a:pt x="20434" y="5926"/>
                  </a:lnTo>
                  <a:lnTo>
                    <a:pt x="15228" y="0"/>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5499850" y="3004825"/>
              <a:ext cx="217225" cy="207025"/>
            </a:xfrm>
            <a:custGeom>
              <a:avLst/>
              <a:gdLst/>
              <a:ahLst/>
              <a:cxnLst/>
              <a:rect l="l" t="t" r="r" b="b"/>
              <a:pathLst>
                <a:path w="8689" h="8281" extrusionOk="0">
                  <a:moveTo>
                    <a:pt x="6539" y="1"/>
                  </a:moveTo>
                  <a:lnTo>
                    <a:pt x="0" y="5828"/>
                  </a:lnTo>
                  <a:lnTo>
                    <a:pt x="2150" y="8280"/>
                  </a:lnTo>
                  <a:lnTo>
                    <a:pt x="8688" y="2453"/>
                  </a:lnTo>
                  <a:lnTo>
                    <a:pt x="6539" y="1"/>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5499850" y="3127425"/>
              <a:ext cx="79300" cy="84425"/>
            </a:xfrm>
            <a:custGeom>
              <a:avLst/>
              <a:gdLst/>
              <a:ahLst/>
              <a:cxnLst/>
              <a:rect l="l" t="t" r="r" b="b"/>
              <a:pathLst>
                <a:path w="3172" h="3377" extrusionOk="0">
                  <a:moveTo>
                    <a:pt x="1022" y="1"/>
                  </a:moveTo>
                  <a:lnTo>
                    <a:pt x="0" y="924"/>
                  </a:lnTo>
                  <a:lnTo>
                    <a:pt x="2150" y="3376"/>
                  </a:lnTo>
                  <a:lnTo>
                    <a:pt x="3171" y="2453"/>
                  </a:lnTo>
                  <a:lnTo>
                    <a:pt x="1022" y="1"/>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650650" y="2966625"/>
              <a:ext cx="107300" cy="114850"/>
            </a:xfrm>
            <a:custGeom>
              <a:avLst/>
              <a:gdLst/>
              <a:ahLst/>
              <a:cxnLst/>
              <a:rect l="l" t="t" r="r" b="b"/>
              <a:pathLst>
                <a:path w="4292" h="4594" extrusionOk="0">
                  <a:moveTo>
                    <a:pt x="1120" y="0"/>
                  </a:moveTo>
                  <a:lnTo>
                    <a:pt x="0" y="1022"/>
                  </a:lnTo>
                  <a:lnTo>
                    <a:pt x="3163" y="4594"/>
                  </a:lnTo>
                  <a:lnTo>
                    <a:pt x="4291" y="3678"/>
                  </a:lnTo>
                  <a:lnTo>
                    <a:pt x="1120"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25875" y="3099425"/>
              <a:ext cx="176150" cy="189050"/>
            </a:xfrm>
            <a:custGeom>
              <a:avLst/>
              <a:gdLst/>
              <a:ahLst/>
              <a:cxnLst/>
              <a:rect l="l" t="t" r="r" b="b"/>
              <a:pathLst>
                <a:path w="7046" h="7562" extrusionOk="0">
                  <a:moveTo>
                    <a:pt x="1733" y="1"/>
                  </a:moveTo>
                  <a:lnTo>
                    <a:pt x="0" y="1529"/>
                  </a:lnTo>
                  <a:lnTo>
                    <a:pt x="5313" y="7561"/>
                  </a:lnTo>
                  <a:lnTo>
                    <a:pt x="7046" y="6025"/>
                  </a:lnTo>
                  <a:lnTo>
                    <a:pt x="1733"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43650" y="3257800"/>
              <a:ext cx="69100" cy="74000"/>
            </a:xfrm>
            <a:custGeom>
              <a:avLst/>
              <a:gdLst/>
              <a:ahLst/>
              <a:cxnLst/>
              <a:rect l="l" t="t" r="r" b="b"/>
              <a:pathLst>
                <a:path w="2764" h="2960" extrusionOk="0">
                  <a:moveTo>
                    <a:pt x="409" y="0"/>
                  </a:moveTo>
                  <a:lnTo>
                    <a:pt x="0" y="303"/>
                  </a:lnTo>
                  <a:lnTo>
                    <a:pt x="2354" y="2959"/>
                  </a:lnTo>
                  <a:lnTo>
                    <a:pt x="2763" y="2657"/>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395225" y="3301125"/>
              <a:ext cx="66425" cy="74200"/>
            </a:xfrm>
            <a:custGeom>
              <a:avLst/>
              <a:gdLst/>
              <a:ahLst/>
              <a:cxnLst/>
              <a:rect l="l" t="t" r="r" b="b"/>
              <a:pathLst>
                <a:path w="2657" h="2968" extrusionOk="0">
                  <a:moveTo>
                    <a:pt x="409" y="0"/>
                  </a:moveTo>
                  <a:lnTo>
                    <a:pt x="0" y="311"/>
                  </a:lnTo>
                  <a:lnTo>
                    <a:pt x="2346" y="2967"/>
                  </a:lnTo>
                  <a:lnTo>
                    <a:pt x="2657"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346600" y="3344650"/>
              <a:ext cx="66425" cy="73975"/>
            </a:xfrm>
            <a:custGeom>
              <a:avLst/>
              <a:gdLst/>
              <a:ahLst/>
              <a:cxnLst/>
              <a:rect l="l" t="t" r="r" b="b"/>
              <a:pathLst>
                <a:path w="2657" h="2959" extrusionOk="0">
                  <a:moveTo>
                    <a:pt x="409" y="0"/>
                  </a:moveTo>
                  <a:lnTo>
                    <a:pt x="0" y="302"/>
                  </a:lnTo>
                  <a:lnTo>
                    <a:pt x="2248" y="2959"/>
                  </a:lnTo>
                  <a:lnTo>
                    <a:pt x="2656"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088725" y="3316450"/>
              <a:ext cx="268100" cy="252975"/>
            </a:xfrm>
            <a:custGeom>
              <a:avLst/>
              <a:gdLst/>
              <a:ahLst/>
              <a:cxnLst/>
              <a:rect l="l" t="t" r="r" b="b"/>
              <a:pathLst>
                <a:path w="10724" h="10119" extrusionOk="0">
                  <a:moveTo>
                    <a:pt x="6539" y="0"/>
                  </a:moveTo>
                  <a:lnTo>
                    <a:pt x="2142" y="3882"/>
                  </a:lnTo>
                  <a:lnTo>
                    <a:pt x="1226" y="7765"/>
                  </a:lnTo>
                  <a:lnTo>
                    <a:pt x="0" y="8688"/>
                  </a:lnTo>
                  <a:cubicBezTo>
                    <a:pt x="0" y="8688"/>
                    <a:pt x="0" y="9195"/>
                    <a:pt x="409" y="9604"/>
                  </a:cubicBezTo>
                  <a:cubicBezTo>
                    <a:pt x="818" y="10119"/>
                    <a:pt x="1226" y="10119"/>
                    <a:pt x="1226" y="10119"/>
                  </a:cubicBezTo>
                  <a:lnTo>
                    <a:pt x="2346" y="8991"/>
                  </a:lnTo>
                  <a:lnTo>
                    <a:pt x="6228" y="8688"/>
                  </a:lnTo>
                  <a:lnTo>
                    <a:pt x="10724" y="4700"/>
                  </a:lnTo>
                  <a:lnTo>
                    <a:pt x="6539"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088725" y="3421275"/>
              <a:ext cx="268100" cy="148150"/>
            </a:xfrm>
            <a:custGeom>
              <a:avLst/>
              <a:gdLst/>
              <a:ahLst/>
              <a:cxnLst/>
              <a:rect l="l" t="t" r="r" b="b"/>
              <a:pathLst>
                <a:path w="10724" h="5926" extrusionOk="0">
                  <a:moveTo>
                    <a:pt x="10217" y="0"/>
                  </a:moveTo>
                  <a:lnTo>
                    <a:pt x="6228" y="3572"/>
                  </a:lnTo>
                  <a:lnTo>
                    <a:pt x="2346" y="3882"/>
                  </a:lnTo>
                  <a:lnTo>
                    <a:pt x="1226" y="5002"/>
                  </a:lnTo>
                  <a:cubicBezTo>
                    <a:pt x="1226" y="5002"/>
                    <a:pt x="818" y="5002"/>
                    <a:pt x="409" y="4495"/>
                  </a:cubicBezTo>
                  <a:cubicBezTo>
                    <a:pt x="303" y="4495"/>
                    <a:pt x="303" y="4389"/>
                    <a:pt x="205" y="4389"/>
                  </a:cubicBezTo>
                  <a:lnTo>
                    <a:pt x="0" y="4495"/>
                  </a:lnTo>
                  <a:cubicBezTo>
                    <a:pt x="0" y="4495"/>
                    <a:pt x="0" y="5002"/>
                    <a:pt x="409" y="5411"/>
                  </a:cubicBezTo>
                  <a:cubicBezTo>
                    <a:pt x="818" y="5926"/>
                    <a:pt x="1226" y="5926"/>
                    <a:pt x="1226" y="5926"/>
                  </a:cubicBezTo>
                  <a:lnTo>
                    <a:pt x="2346" y="4798"/>
                  </a:lnTo>
                  <a:lnTo>
                    <a:pt x="6228" y="4495"/>
                  </a:lnTo>
                  <a:lnTo>
                    <a:pt x="10724" y="507"/>
                  </a:lnTo>
                  <a:lnTo>
                    <a:pt x="10217"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4577875" y="3329325"/>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4600775" y="3400825"/>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4268725" y="2655000"/>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4276475" y="2713650"/>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4294275" y="2706100"/>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4312250" y="2700975"/>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4330025" y="2693225"/>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4348000" y="2688100"/>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4368450" y="2680550"/>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4386225" y="2675450"/>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404200" y="2667675"/>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421975" y="2662575"/>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439950" y="2655000"/>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14700" y="2741850"/>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91325" y="2910425"/>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289150" y="2718750"/>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519025" y="3280675"/>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5469200" y="1536275"/>
              <a:ext cx="199250" cy="176175"/>
            </a:xfrm>
            <a:custGeom>
              <a:avLst/>
              <a:gdLst/>
              <a:ahLst/>
              <a:cxnLst/>
              <a:rect l="l" t="t" r="r" b="b"/>
              <a:pathLst>
                <a:path w="7970" h="7047" extrusionOk="0">
                  <a:moveTo>
                    <a:pt x="1741" y="1"/>
                  </a:moveTo>
                  <a:lnTo>
                    <a:pt x="0" y="2248"/>
                  </a:lnTo>
                  <a:lnTo>
                    <a:pt x="6334" y="7046"/>
                  </a:lnTo>
                  <a:lnTo>
                    <a:pt x="7969" y="4798"/>
                  </a:lnTo>
                  <a:lnTo>
                    <a:pt x="1741" y="1"/>
                  </a:lnTo>
                  <a:close/>
                </a:path>
              </a:pathLst>
            </a:custGeom>
            <a:solidFill>
              <a:srgbClr val="2854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5476950" y="1541375"/>
              <a:ext cx="48450" cy="61325"/>
            </a:xfrm>
            <a:custGeom>
              <a:avLst/>
              <a:gdLst/>
              <a:ahLst/>
              <a:cxnLst/>
              <a:rect l="l" t="t" r="r" b="b"/>
              <a:pathLst>
                <a:path w="1938" h="2453" extrusionOk="0">
                  <a:moveTo>
                    <a:pt x="1635" y="1"/>
                  </a:moveTo>
                  <a:lnTo>
                    <a:pt x="1" y="2249"/>
                  </a:lnTo>
                  <a:lnTo>
                    <a:pt x="205" y="2453"/>
                  </a:lnTo>
                  <a:lnTo>
                    <a:pt x="1938" y="205"/>
                  </a:lnTo>
                  <a:lnTo>
                    <a:pt x="1635"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5492275" y="1554050"/>
              <a:ext cx="48450" cy="61325"/>
            </a:xfrm>
            <a:custGeom>
              <a:avLst/>
              <a:gdLst/>
              <a:ahLst/>
              <a:cxnLst/>
              <a:rect l="l" t="t" r="r" b="b"/>
              <a:pathLst>
                <a:path w="1938" h="2453" extrusionOk="0">
                  <a:moveTo>
                    <a:pt x="1635" y="1"/>
                  </a:moveTo>
                  <a:lnTo>
                    <a:pt x="1" y="2150"/>
                  </a:lnTo>
                  <a:lnTo>
                    <a:pt x="303" y="2453"/>
                  </a:lnTo>
                  <a:lnTo>
                    <a:pt x="1938" y="205"/>
                  </a:lnTo>
                  <a:lnTo>
                    <a:pt x="1635"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5507600" y="1564275"/>
              <a:ext cx="48450" cy="61325"/>
            </a:xfrm>
            <a:custGeom>
              <a:avLst/>
              <a:gdLst/>
              <a:ahLst/>
              <a:cxnLst/>
              <a:rect l="l" t="t" r="r" b="b"/>
              <a:pathLst>
                <a:path w="1938" h="2453" extrusionOk="0">
                  <a:moveTo>
                    <a:pt x="1635" y="0"/>
                  </a:moveTo>
                  <a:lnTo>
                    <a:pt x="1" y="2248"/>
                  </a:lnTo>
                  <a:lnTo>
                    <a:pt x="303" y="2452"/>
                  </a:lnTo>
                  <a:lnTo>
                    <a:pt x="1938" y="311"/>
                  </a:lnTo>
                  <a:lnTo>
                    <a:pt x="1635"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5522925" y="1577150"/>
              <a:ext cx="48450" cy="61325"/>
            </a:xfrm>
            <a:custGeom>
              <a:avLst/>
              <a:gdLst/>
              <a:ahLst/>
              <a:cxnLst/>
              <a:rect l="l" t="t" r="r" b="b"/>
              <a:pathLst>
                <a:path w="1938" h="2453" extrusionOk="0">
                  <a:moveTo>
                    <a:pt x="1635" y="0"/>
                  </a:moveTo>
                  <a:lnTo>
                    <a:pt x="1" y="2248"/>
                  </a:lnTo>
                  <a:lnTo>
                    <a:pt x="303" y="2452"/>
                  </a:lnTo>
                  <a:lnTo>
                    <a:pt x="1938" y="205"/>
                  </a:lnTo>
                  <a:lnTo>
                    <a:pt x="1635"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5538250" y="1589825"/>
              <a:ext cx="48450" cy="61325"/>
            </a:xfrm>
            <a:custGeom>
              <a:avLst/>
              <a:gdLst/>
              <a:ahLst/>
              <a:cxnLst/>
              <a:rect l="l" t="t" r="r" b="b"/>
              <a:pathLst>
                <a:path w="1938" h="2453" extrusionOk="0">
                  <a:moveTo>
                    <a:pt x="1635" y="0"/>
                  </a:moveTo>
                  <a:lnTo>
                    <a:pt x="1" y="2150"/>
                  </a:lnTo>
                  <a:lnTo>
                    <a:pt x="303" y="2452"/>
                  </a:lnTo>
                  <a:lnTo>
                    <a:pt x="1938" y="204"/>
                  </a:lnTo>
                  <a:lnTo>
                    <a:pt x="1635"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5553575" y="1600025"/>
              <a:ext cx="48450" cy="61325"/>
            </a:xfrm>
            <a:custGeom>
              <a:avLst/>
              <a:gdLst/>
              <a:ahLst/>
              <a:cxnLst/>
              <a:rect l="l" t="t" r="r" b="b"/>
              <a:pathLst>
                <a:path w="1938" h="2453" extrusionOk="0">
                  <a:moveTo>
                    <a:pt x="1733" y="1"/>
                  </a:moveTo>
                  <a:lnTo>
                    <a:pt x="1" y="2248"/>
                  </a:lnTo>
                  <a:lnTo>
                    <a:pt x="303" y="2453"/>
                  </a:lnTo>
                  <a:lnTo>
                    <a:pt x="1938" y="311"/>
                  </a:lnTo>
                  <a:lnTo>
                    <a:pt x="1733"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568900" y="1612900"/>
              <a:ext cx="51125" cy="61325"/>
            </a:xfrm>
            <a:custGeom>
              <a:avLst/>
              <a:gdLst/>
              <a:ahLst/>
              <a:cxnLst/>
              <a:rect l="l" t="t" r="r" b="b"/>
              <a:pathLst>
                <a:path w="2045" h="2453" extrusionOk="0">
                  <a:moveTo>
                    <a:pt x="1733" y="1"/>
                  </a:moveTo>
                  <a:lnTo>
                    <a:pt x="1" y="2248"/>
                  </a:lnTo>
                  <a:lnTo>
                    <a:pt x="303" y="2453"/>
                  </a:lnTo>
                  <a:lnTo>
                    <a:pt x="2044" y="205"/>
                  </a:lnTo>
                  <a:lnTo>
                    <a:pt x="1733"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584225" y="1625575"/>
              <a:ext cx="51125" cy="61325"/>
            </a:xfrm>
            <a:custGeom>
              <a:avLst/>
              <a:gdLst/>
              <a:ahLst/>
              <a:cxnLst/>
              <a:rect l="l" t="t" r="r" b="b"/>
              <a:pathLst>
                <a:path w="2045" h="2453" extrusionOk="0">
                  <a:moveTo>
                    <a:pt x="1733" y="0"/>
                  </a:moveTo>
                  <a:lnTo>
                    <a:pt x="1" y="2150"/>
                  </a:lnTo>
                  <a:lnTo>
                    <a:pt x="303" y="2452"/>
                  </a:lnTo>
                  <a:lnTo>
                    <a:pt x="2044" y="205"/>
                  </a:lnTo>
                  <a:lnTo>
                    <a:pt x="1733"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5599550" y="1635800"/>
              <a:ext cx="51125" cy="61325"/>
            </a:xfrm>
            <a:custGeom>
              <a:avLst/>
              <a:gdLst/>
              <a:ahLst/>
              <a:cxnLst/>
              <a:rect l="l" t="t" r="r" b="b"/>
              <a:pathLst>
                <a:path w="2045" h="2453" extrusionOk="0">
                  <a:moveTo>
                    <a:pt x="1733" y="0"/>
                  </a:moveTo>
                  <a:lnTo>
                    <a:pt x="1" y="2248"/>
                  </a:lnTo>
                  <a:lnTo>
                    <a:pt x="303" y="2452"/>
                  </a:lnTo>
                  <a:lnTo>
                    <a:pt x="2044" y="204"/>
                  </a:lnTo>
                  <a:lnTo>
                    <a:pt x="1733" y="0"/>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5614875" y="1648650"/>
              <a:ext cx="51125" cy="61325"/>
            </a:xfrm>
            <a:custGeom>
              <a:avLst/>
              <a:gdLst/>
              <a:ahLst/>
              <a:cxnLst/>
              <a:rect l="l" t="t" r="r" b="b"/>
              <a:pathLst>
                <a:path w="2045" h="2453" extrusionOk="0">
                  <a:moveTo>
                    <a:pt x="1733" y="1"/>
                  </a:moveTo>
                  <a:lnTo>
                    <a:pt x="1" y="2249"/>
                  </a:lnTo>
                  <a:lnTo>
                    <a:pt x="303" y="2453"/>
                  </a:lnTo>
                  <a:lnTo>
                    <a:pt x="2044" y="205"/>
                  </a:lnTo>
                  <a:lnTo>
                    <a:pt x="1733" y="1"/>
                  </a:lnTo>
                  <a:close/>
                </a:path>
              </a:pathLst>
            </a:custGeom>
            <a:solidFill>
              <a:srgbClr val="306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5070725" y="1618000"/>
              <a:ext cx="531300" cy="621250"/>
            </a:xfrm>
            <a:custGeom>
              <a:avLst/>
              <a:gdLst/>
              <a:ahLst/>
              <a:cxnLst/>
              <a:rect l="l" t="t" r="r" b="b"/>
              <a:pathLst>
                <a:path w="21252" h="24850" extrusionOk="0">
                  <a:moveTo>
                    <a:pt x="16143" y="1"/>
                  </a:moveTo>
                  <a:lnTo>
                    <a:pt x="1023" y="19715"/>
                  </a:lnTo>
                  <a:cubicBezTo>
                    <a:pt x="1" y="21047"/>
                    <a:pt x="205" y="23091"/>
                    <a:pt x="1636" y="24211"/>
                  </a:cubicBezTo>
                  <a:cubicBezTo>
                    <a:pt x="2232" y="24636"/>
                    <a:pt x="2917" y="24849"/>
                    <a:pt x="3595" y="24849"/>
                  </a:cubicBezTo>
                  <a:cubicBezTo>
                    <a:pt x="4544" y="24849"/>
                    <a:pt x="5478" y="24432"/>
                    <a:pt x="6131" y="23598"/>
                  </a:cubicBezTo>
                  <a:lnTo>
                    <a:pt x="21252" y="3883"/>
                  </a:lnTo>
                  <a:lnTo>
                    <a:pt x="16143" y="1"/>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5096275" y="1766150"/>
              <a:ext cx="383150" cy="446850"/>
            </a:xfrm>
            <a:custGeom>
              <a:avLst/>
              <a:gdLst/>
              <a:ahLst/>
              <a:cxnLst/>
              <a:rect l="l" t="t" r="r" b="b"/>
              <a:pathLst>
                <a:path w="15326" h="17874" extrusionOk="0">
                  <a:moveTo>
                    <a:pt x="11648" y="1"/>
                  </a:moveTo>
                  <a:lnTo>
                    <a:pt x="818" y="14100"/>
                  </a:lnTo>
                  <a:cubicBezTo>
                    <a:pt x="1" y="15121"/>
                    <a:pt x="205" y="16650"/>
                    <a:pt x="1227" y="17369"/>
                  </a:cubicBezTo>
                  <a:cubicBezTo>
                    <a:pt x="1653" y="17710"/>
                    <a:pt x="2169" y="17873"/>
                    <a:pt x="2678" y="17873"/>
                  </a:cubicBezTo>
                  <a:cubicBezTo>
                    <a:pt x="3387" y="17873"/>
                    <a:pt x="4082" y="17556"/>
                    <a:pt x="4496" y="16960"/>
                  </a:cubicBezTo>
                  <a:lnTo>
                    <a:pt x="15326" y="2861"/>
                  </a:lnTo>
                  <a:lnTo>
                    <a:pt x="11648" y="1"/>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5453875" y="1589825"/>
              <a:ext cx="173700" cy="143050"/>
            </a:xfrm>
            <a:custGeom>
              <a:avLst/>
              <a:gdLst/>
              <a:ahLst/>
              <a:cxnLst/>
              <a:rect l="l" t="t" r="r" b="b"/>
              <a:pathLst>
                <a:path w="6948" h="5722" extrusionOk="0">
                  <a:moveTo>
                    <a:pt x="719" y="0"/>
                  </a:moveTo>
                  <a:lnTo>
                    <a:pt x="0" y="924"/>
                  </a:lnTo>
                  <a:lnTo>
                    <a:pt x="6236" y="5721"/>
                  </a:lnTo>
                  <a:lnTo>
                    <a:pt x="6947" y="4806"/>
                  </a:lnTo>
                  <a:lnTo>
                    <a:pt x="719"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5096275" y="2075100"/>
              <a:ext cx="145725" cy="137900"/>
            </a:xfrm>
            <a:custGeom>
              <a:avLst/>
              <a:gdLst/>
              <a:ahLst/>
              <a:cxnLst/>
              <a:rect l="l" t="t" r="r" b="b"/>
              <a:pathLst>
                <a:path w="5829" h="5516" extrusionOk="0">
                  <a:moveTo>
                    <a:pt x="2150" y="1"/>
                  </a:moveTo>
                  <a:lnTo>
                    <a:pt x="2150" y="1"/>
                  </a:lnTo>
                  <a:cubicBezTo>
                    <a:pt x="2130" y="27"/>
                    <a:pt x="2110" y="53"/>
                    <a:pt x="2090" y="79"/>
                  </a:cubicBezTo>
                  <a:lnTo>
                    <a:pt x="2090" y="79"/>
                  </a:lnTo>
                  <a:lnTo>
                    <a:pt x="2150" y="1"/>
                  </a:lnTo>
                  <a:close/>
                  <a:moveTo>
                    <a:pt x="5828" y="2861"/>
                  </a:moveTo>
                  <a:lnTo>
                    <a:pt x="5728" y="2992"/>
                  </a:lnTo>
                  <a:lnTo>
                    <a:pt x="5728" y="2992"/>
                  </a:lnTo>
                  <a:cubicBezTo>
                    <a:pt x="5763" y="2950"/>
                    <a:pt x="5797" y="2907"/>
                    <a:pt x="5828" y="2861"/>
                  </a:cubicBezTo>
                  <a:close/>
                  <a:moveTo>
                    <a:pt x="2090" y="79"/>
                  </a:moveTo>
                  <a:lnTo>
                    <a:pt x="818" y="1742"/>
                  </a:lnTo>
                  <a:cubicBezTo>
                    <a:pt x="1" y="2763"/>
                    <a:pt x="205" y="4292"/>
                    <a:pt x="1227" y="5011"/>
                  </a:cubicBezTo>
                  <a:cubicBezTo>
                    <a:pt x="1653" y="5352"/>
                    <a:pt x="2169" y="5515"/>
                    <a:pt x="2678" y="5515"/>
                  </a:cubicBezTo>
                  <a:cubicBezTo>
                    <a:pt x="3387" y="5515"/>
                    <a:pt x="4082" y="5198"/>
                    <a:pt x="4496" y="4602"/>
                  </a:cubicBezTo>
                  <a:lnTo>
                    <a:pt x="5728" y="2992"/>
                  </a:lnTo>
                  <a:lnTo>
                    <a:pt x="5728" y="2992"/>
                  </a:lnTo>
                  <a:cubicBezTo>
                    <a:pt x="5304" y="3503"/>
                    <a:pt x="4662" y="3774"/>
                    <a:pt x="4008" y="3774"/>
                  </a:cubicBezTo>
                  <a:cubicBezTo>
                    <a:pt x="3500" y="3774"/>
                    <a:pt x="2985" y="3611"/>
                    <a:pt x="2559" y="3270"/>
                  </a:cubicBezTo>
                  <a:cubicBezTo>
                    <a:pt x="1563" y="2577"/>
                    <a:pt x="1344" y="1100"/>
                    <a:pt x="2090" y="79"/>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2">
  <p:cSld name="CUSTOM_1_1_1_1_1_1_1_1_1">
    <p:spTree>
      <p:nvGrpSpPr>
        <p:cNvPr id="1" name="Shape 1225"/>
        <p:cNvGrpSpPr/>
        <p:nvPr/>
      </p:nvGrpSpPr>
      <p:grpSpPr>
        <a:xfrm>
          <a:off x="0" y="0"/>
          <a:ext cx="0" cy="0"/>
          <a:chOff x="0" y="0"/>
          <a:chExt cx="0" cy="0"/>
        </a:xfrm>
      </p:grpSpPr>
      <p:sp>
        <p:nvSpPr>
          <p:cNvPr id="1226" name="Google Shape;1226;p23"/>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3"/>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228" name="Google Shape;1228;p23"/>
          <p:cNvSpPr/>
          <p:nvPr/>
        </p:nvSpPr>
        <p:spPr>
          <a:xfrm>
            <a:off x="7931973" y="61389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3"/>
          <p:cNvSpPr/>
          <p:nvPr/>
        </p:nvSpPr>
        <p:spPr>
          <a:xfrm>
            <a:off x="8062286" y="32821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3"/>
          <p:cNvSpPr/>
          <p:nvPr/>
        </p:nvSpPr>
        <p:spPr>
          <a:xfrm>
            <a:off x="8221110" y="126262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3"/>
          <p:cNvSpPr/>
          <p:nvPr/>
        </p:nvSpPr>
        <p:spPr>
          <a:xfrm>
            <a:off x="8461103" y="66299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3"/>
          <p:cNvSpPr/>
          <p:nvPr/>
        </p:nvSpPr>
        <p:spPr>
          <a:xfrm>
            <a:off x="6179440" y="4715859"/>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3"/>
          <p:cNvSpPr/>
          <p:nvPr/>
        </p:nvSpPr>
        <p:spPr>
          <a:xfrm>
            <a:off x="7485508" y="48391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3"/>
          <p:cNvSpPr/>
          <p:nvPr/>
        </p:nvSpPr>
        <p:spPr>
          <a:xfrm>
            <a:off x="8412926" y="4599423"/>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3"/>
          <p:cNvSpPr/>
          <p:nvPr/>
        </p:nvSpPr>
        <p:spPr>
          <a:xfrm rot="-5400000">
            <a:off x="7033096" y="-403711"/>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3"/>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3"/>
          <p:cNvSpPr/>
          <p:nvPr/>
        </p:nvSpPr>
        <p:spPr>
          <a:xfrm flipH="1">
            <a:off x="34" y="3181350"/>
            <a:ext cx="1332091" cy="196225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3"/>
          <p:cNvSpPr txBox="1">
            <a:spLocks noGrp="1"/>
          </p:cNvSpPr>
          <p:nvPr>
            <p:ph type="subTitle" idx="1"/>
          </p:nvPr>
        </p:nvSpPr>
        <p:spPr>
          <a:xfrm>
            <a:off x="1958400" y="1654350"/>
            <a:ext cx="1058400" cy="478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39" name="Google Shape;1239;p23"/>
          <p:cNvSpPr txBox="1">
            <a:spLocks noGrp="1"/>
          </p:cNvSpPr>
          <p:nvPr>
            <p:ph type="subTitle" idx="2"/>
          </p:nvPr>
        </p:nvSpPr>
        <p:spPr>
          <a:xfrm>
            <a:off x="5906875" y="1655700"/>
            <a:ext cx="1060800" cy="475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40" name="Google Shape;1240;p23"/>
          <p:cNvSpPr txBox="1">
            <a:spLocks noGrp="1"/>
          </p:cNvSpPr>
          <p:nvPr>
            <p:ph type="subTitle" idx="3"/>
          </p:nvPr>
        </p:nvSpPr>
        <p:spPr>
          <a:xfrm>
            <a:off x="713250" y="2129875"/>
            <a:ext cx="3548700" cy="25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2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1241" name="Google Shape;1241;p23"/>
          <p:cNvSpPr txBox="1">
            <a:spLocks noGrp="1"/>
          </p:cNvSpPr>
          <p:nvPr>
            <p:ph type="subTitle" idx="4"/>
          </p:nvPr>
        </p:nvSpPr>
        <p:spPr>
          <a:xfrm>
            <a:off x="4663375" y="2128525"/>
            <a:ext cx="3547800" cy="25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200"/>
            </a:lvl1pPr>
            <a:lvl2pPr lvl="1" rtl="0">
              <a:spcBef>
                <a:spcPts val="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1242" name="Google Shape;1242;p23"/>
          <p:cNvSpPr txBox="1">
            <a:spLocks noGrp="1"/>
          </p:cNvSpPr>
          <p:nvPr>
            <p:ph type="subTitle" idx="5"/>
          </p:nvPr>
        </p:nvSpPr>
        <p:spPr>
          <a:xfrm>
            <a:off x="713250" y="1212725"/>
            <a:ext cx="7717500" cy="30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43" name="Google Shape;1243;p23"/>
          <p:cNvSpPr/>
          <p:nvPr/>
        </p:nvSpPr>
        <p:spPr>
          <a:xfrm flipH="1">
            <a:off x="359690" y="10842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3"/>
          <p:cNvSpPr/>
          <p:nvPr/>
        </p:nvSpPr>
        <p:spPr>
          <a:xfrm flipH="1">
            <a:off x="1738181" y="2945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3"/>
          <p:cNvSpPr/>
          <p:nvPr/>
        </p:nvSpPr>
        <p:spPr>
          <a:xfrm flipH="1">
            <a:off x="190497" y="15072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3"/>
          <p:cNvSpPr/>
          <p:nvPr/>
        </p:nvSpPr>
        <p:spPr>
          <a:xfrm flipH="1">
            <a:off x="652197" y="8092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3"/>
          <p:cNvSpPr/>
          <p:nvPr/>
        </p:nvSpPr>
        <p:spPr>
          <a:xfrm flipH="1">
            <a:off x="750953" y="3932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3"/>
          <p:cNvSpPr/>
          <p:nvPr/>
        </p:nvSpPr>
        <p:spPr>
          <a:xfrm flipH="1">
            <a:off x="2401020" y="5026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3">
  <p:cSld name="CUSTOM_1_1_1_1_1_1_1_1_1_1">
    <p:spTree>
      <p:nvGrpSpPr>
        <p:cNvPr id="1" name="Shape 1249"/>
        <p:cNvGrpSpPr/>
        <p:nvPr/>
      </p:nvGrpSpPr>
      <p:grpSpPr>
        <a:xfrm>
          <a:off x="0" y="0"/>
          <a:ext cx="0" cy="0"/>
          <a:chOff x="0" y="0"/>
          <a:chExt cx="0" cy="0"/>
        </a:xfrm>
      </p:grpSpPr>
      <p:sp>
        <p:nvSpPr>
          <p:cNvPr id="1250" name="Google Shape;1250;p24"/>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252" name="Google Shape;1252;p24"/>
          <p:cNvSpPr/>
          <p:nvPr/>
        </p:nvSpPr>
        <p:spPr>
          <a:xfrm>
            <a:off x="7931973" y="61389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4"/>
          <p:cNvSpPr/>
          <p:nvPr/>
        </p:nvSpPr>
        <p:spPr>
          <a:xfrm>
            <a:off x="8062286" y="32821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4"/>
          <p:cNvSpPr/>
          <p:nvPr/>
        </p:nvSpPr>
        <p:spPr>
          <a:xfrm>
            <a:off x="8221110" y="126262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4"/>
          <p:cNvSpPr/>
          <p:nvPr/>
        </p:nvSpPr>
        <p:spPr>
          <a:xfrm>
            <a:off x="8461103" y="66299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4"/>
          <p:cNvSpPr/>
          <p:nvPr/>
        </p:nvSpPr>
        <p:spPr>
          <a:xfrm>
            <a:off x="7636765" y="417293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4"/>
          <p:cNvSpPr/>
          <p:nvPr/>
        </p:nvSpPr>
        <p:spPr>
          <a:xfrm>
            <a:off x="7485508" y="48391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4"/>
          <p:cNvSpPr/>
          <p:nvPr/>
        </p:nvSpPr>
        <p:spPr>
          <a:xfrm>
            <a:off x="8412926" y="4599423"/>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4"/>
          <p:cNvSpPr/>
          <p:nvPr/>
        </p:nvSpPr>
        <p:spPr>
          <a:xfrm rot="-5400000">
            <a:off x="7033096" y="-403711"/>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4"/>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4"/>
          <p:cNvSpPr/>
          <p:nvPr/>
        </p:nvSpPr>
        <p:spPr>
          <a:xfrm flipH="1">
            <a:off x="34" y="3181350"/>
            <a:ext cx="1332091" cy="196225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4"/>
          <p:cNvSpPr/>
          <p:nvPr/>
        </p:nvSpPr>
        <p:spPr>
          <a:xfrm flipH="1">
            <a:off x="359690" y="10842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4"/>
          <p:cNvSpPr/>
          <p:nvPr/>
        </p:nvSpPr>
        <p:spPr>
          <a:xfrm flipH="1">
            <a:off x="1738181" y="2945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4"/>
          <p:cNvSpPr/>
          <p:nvPr/>
        </p:nvSpPr>
        <p:spPr>
          <a:xfrm flipH="1">
            <a:off x="190497" y="15072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4"/>
          <p:cNvSpPr/>
          <p:nvPr/>
        </p:nvSpPr>
        <p:spPr>
          <a:xfrm flipH="1">
            <a:off x="652197" y="8092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4"/>
          <p:cNvSpPr/>
          <p:nvPr/>
        </p:nvSpPr>
        <p:spPr>
          <a:xfrm flipH="1">
            <a:off x="750953" y="3932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4"/>
          <p:cNvSpPr/>
          <p:nvPr/>
        </p:nvSpPr>
        <p:spPr>
          <a:xfrm flipH="1">
            <a:off x="2401020" y="5026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4"/>
          <p:cNvSpPr txBox="1">
            <a:spLocks noGrp="1"/>
          </p:cNvSpPr>
          <p:nvPr>
            <p:ph type="subTitle" idx="1"/>
          </p:nvPr>
        </p:nvSpPr>
        <p:spPr>
          <a:xfrm>
            <a:off x="1671600" y="2628900"/>
            <a:ext cx="19527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69" name="Google Shape;1269;p24"/>
          <p:cNvSpPr txBox="1">
            <a:spLocks noGrp="1"/>
          </p:cNvSpPr>
          <p:nvPr>
            <p:ph type="subTitle" idx="2"/>
          </p:nvPr>
        </p:nvSpPr>
        <p:spPr>
          <a:xfrm>
            <a:off x="1158750" y="2952750"/>
            <a:ext cx="2978400" cy="61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70" name="Google Shape;1270;p24"/>
          <p:cNvSpPr txBox="1">
            <a:spLocks noGrp="1"/>
          </p:cNvSpPr>
          <p:nvPr>
            <p:ph type="subTitle" idx="3"/>
          </p:nvPr>
        </p:nvSpPr>
        <p:spPr>
          <a:xfrm>
            <a:off x="5532275" y="2628900"/>
            <a:ext cx="1952700" cy="352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71" name="Google Shape;1271;p24"/>
          <p:cNvSpPr txBox="1">
            <a:spLocks noGrp="1"/>
          </p:cNvSpPr>
          <p:nvPr>
            <p:ph type="subTitle" idx="4"/>
          </p:nvPr>
        </p:nvSpPr>
        <p:spPr>
          <a:xfrm>
            <a:off x="5018225" y="2952750"/>
            <a:ext cx="2980800" cy="61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4">
  <p:cSld name="CUSTOM_1_1_1_1_1_1_1_1_1_1_1">
    <p:spTree>
      <p:nvGrpSpPr>
        <p:cNvPr id="1" name="Shape 1272"/>
        <p:cNvGrpSpPr/>
        <p:nvPr/>
      </p:nvGrpSpPr>
      <p:grpSpPr>
        <a:xfrm>
          <a:off x="0" y="0"/>
          <a:ext cx="0" cy="0"/>
          <a:chOff x="0" y="0"/>
          <a:chExt cx="0" cy="0"/>
        </a:xfrm>
      </p:grpSpPr>
      <p:sp>
        <p:nvSpPr>
          <p:cNvPr id="1273" name="Google Shape;1273;p2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grpSp>
        <p:nvGrpSpPr>
          <p:cNvPr id="1274" name="Google Shape;1274;p25"/>
          <p:cNvGrpSpPr/>
          <p:nvPr/>
        </p:nvGrpSpPr>
        <p:grpSpPr>
          <a:xfrm>
            <a:off x="7485508" y="4599423"/>
            <a:ext cx="987293" cy="324364"/>
            <a:chOff x="5694208" y="9209048"/>
            <a:chExt cx="987293" cy="324364"/>
          </a:xfrm>
        </p:grpSpPr>
        <p:sp>
          <p:nvSpPr>
            <p:cNvPr id="1275" name="Google Shape;1275;p25"/>
            <p:cNvSpPr/>
            <p:nvPr/>
          </p:nvSpPr>
          <p:spPr>
            <a:xfrm>
              <a:off x="6064540" y="932548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5"/>
            <p:cNvSpPr/>
            <p:nvPr/>
          </p:nvSpPr>
          <p:spPr>
            <a:xfrm>
              <a:off x="5694208" y="944878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5"/>
            <p:cNvSpPr/>
            <p:nvPr/>
          </p:nvSpPr>
          <p:spPr>
            <a:xfrm>
              <a:off x="6621626" y="920904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 name="Google Shape;1278;p25"/>
          <p:cNvSpPr/>
          <p:nvPr/>
        </p:nvSpPr>
        <p:spPr>
          <a:xfrm rot="-5400000">
            <a:off x="7033096" y="-403711"/>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5"/>
          <p:cNvSpPr/>
          <p:nvPr/>
        </p:nvSpPr>
        <p:spPr>
          <a:xfrm flipH="1">
            <a:off x="34" y="3181350"/>
            <a:ext cx="1332091" cy="196225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 name="Google Shape;1280;p25"/>
          <p:cNvGrpSpPr/>
          <p:nvPr/>
        </p:nvGrpSpPr>
        <p:grpSpPr>
          <a:xfrm flipH="1">
            <a:off x="190497" y="294520"/>
            <a:ext cx="2270722" cy="1272963"/>
            <a:chOff x="5158247" y="5768045"/>
            <a:chExt cx="2270722" cy="1272963"/>
          </a:xfrm>
        </p:grpSpPr>
        <p:sp>
          <p:nvSpPr>
            <p:cNvPr id="1281" name="Google Shape;1281;p25"/>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5"/>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5"/>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5"/>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5"/>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5"/>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 name="Google Shape;1287;p25"/>
          <p:cNvSpPr txBox="1">
            <a:spLocks noGrp="1"/>
          </p:cNvSpPr>
          <p:nvPr>
            <p:ph type="subTitle" idx="1"/>
          </p:nvPr>
        </p:nvSpPr>
        <p:spPr>
          <a:xfrm>
            <a:off x="1666325" y="2590800"/>
            <a:ext cx="19527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88" name="Google Shape;1288;p25"/>
          <p:cNvSpPr txBox="1">
            <a:spLocks noGrp="1"/>
          </p:cNvSpPr>
          <p:nvPr>
            <p:ph type="subTitle" idx="2"/>
          </p:nvPr>
        </p:nvSpPr>
        <p:spPr>
          <a:xfrm>
            <a:off x="713225" y="2915902"/>
            <a:ext cx="3840600" cy="16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200"/>
              <a:buChar char="○"/>
              <a:defRPr/>
            </a:lvl2pPr>
            <a:lvl3pPr lvl="2" rtl="0">
              <a:spcBef>
                <a:spcPts val="1600"/>
              </a:spcBef>
              <a:spcAft>
                <a:spcPts val="0"/>
              </a:spcAft>
              <a:buSzPts val="1200"/>
              <a:buChar char="■"/>
              <a:defRPr/>
            </a:lvl3pPr>
            <a:lvl4pPr lvl="3" rtl="0">
              <a:spcBef>
                <a:spcPts val="1600"/>
              </a:spcBef>
              <a:spcAft>
                <a:spcPts val="0"/>
              </a:spcAft>
              <a:buSzPts val="1200"/>
              <a:buChar char="●"/>
              <a:defRPr/>
            </a:lvl4pPr>
            <a:lvl5pPr lvl="4" rtl="0">
              <a:spcBef>
                <a:spcPts val="1600"/>
              </a:spcBef>
              <a:spcAft>
                <a:spcPts val="0"/>
              </a:spcAft>
              <a:buSzPts val="1200"/>
              <a:buChar char="○"/>
              <a:defRPr/>
            </a:lvl5pPr>
            <a:lvl6pPr lvl="5" rtl="0">
              <a:spcBef>
                <a:spcPts val="1600"/>
              </a:spcBef>
              <a:spcAft>
                <a:spcPts val="0"/>
              </a:spcAft>
              <a:buSzPts val="1200"/>
              <a:buChar char="■"/>
              <a:defRPr/>
            </a:lvl6pPr>
            <a:lvl7pPr lvl="6" rtl="0">
              <a:spcBef>
                <a:spcPts val="1600"/>
              </a:spcBef>
              <a:spcAft>
                <a:spcPts val="0"/>
              </a:spcAft>
              <a:buSzPts val="1200"/>
              <a:buChar char="●"/>
              <a:defRPr/>
            </a:lvl7pPr>
            <a:lvl8pPr lvl="7" rtl="0">
              <a:spcBef>
                <a:spcPts val="1600"/>
              </a:spcBef>
              <a:spcAft>
                <a:spcPts val="0"/>
              </a:spcAft>
              <a:buSzPts val="1200"/>
              <a:buChar char="○"/>
              <a:defRPr/>
            </a:lvl8pPr>
            <a:lvl9pPr lvl="8" rtl="0">
              <a:spcBef>
                <a:spcPts val="1600"/>
              </a:spcBef>
              <a:spcAft>
                <a:spcPts val="1600"/>
              </a:spcAft>
              <a:buSzPts val="1200"/>
              <a:buChar char="■"/>
              <a:defRPr/>
            </a:lvl9pPr>
          </a:lstStyle>
          <a:p>
            <a:endParaRPr/>
          </a:p>
        </p:txBody>
      </p:sp>
      <p:sp>
        <p:nvSpPr>
          <p:cNvPr id="1289" name="Google Shape;1289;p25"/>
          <p:cNvSpPr txBox="1">
            <a:spLocks noGrp="1"/>
          </p:cNvSpPr>
          <p:nvPr>
            <p:ph type="subTitle" idx="3"/>
          </p:nvPr>
        </p:nvSpPr>
        <p:spPr>
          <a:xfrm>
            <a:off x="5513825" y="2590800"/>
            <a:ext cx="19569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90" name="Google Shape;1290;p25"/>
          <p:cNvSpPr txBox="1">
            <a:spLocks noGrp="1"/>
          </p:cNvSpPr>
          <p:nvPr>
            <p:ph type="subTitle" idx="4"/>
          </p:nvPr>
        </p:nvSpPr>
        <p:spPr>
          <a:xfrm>
            <a:off x="4572125" y="2915902"/>
            <a:ext cx="3840300" cy="16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200"/>
              <a:buChar char="○"/>
              <a:defRPr/>
            </a:lvl2pPr>
            <a:lvl3pPr lvl="2" rtl="0">
              <a:spcBef>
                <a:spcPts val="1600"/>
              </a:spcBef>
              <a:spcAft>
                <a:spcPts val="0"/>
              </a:spcAft>
              <a:buSzPts val="1200"/>
              <a:buChar char="■"/>
              <a:defRPr/>
            </a:lvl3pPr>
            <a:lvl4pPr lvl="3" rtl="0">
              <a:spcBef>
                <a:spcPts val="1600"/>
              </a:spcBef>
              <a:spcAft>
                <a:spcPts val="0"/>
              </a:spcAft>
              <a:buSzPts val="1200"/>
              <a:buChar char="●"/>
              <a:defRPr/>
            </a:lvl4pPr>
            <a:lvl5pPr lvl="4" rtl="0">
              <a:spcBef>
                <a:spcPts val="1600"/>
              </a:spcBef>
              <a:spcAft>
                <a:spcPts val="0"/>
              </a:spcAft>
              <a:buSzPts val="1200"/>
              <a:buChar char="○"/>
              <a:defRPr/>
            </a:lvl5pPr>
            <a:lvl6pPr lvl="5" rtl="0">
              <a:spcBef>
                <a:spcPts val="1600"/>
              </a:spcBef>
              <a:spcAft>
                <a:spcPts val="0"/>
              </a:spcAft>
              <a:buSzPts val="1200"/>
              <a:buChar char="■"/>
              <a:defRPr/>
            </a:lvl6pPr>
            <a:lvl7pPr lvl="6" rtl="0">
              <a:spcBef>
                <a:spcPts val="1600"/>
              </a:spcBef>
              <a:spcAft>
                <a:spcPts val="0"/>
              </a:spcAft>
              <a:buSzPts val="1200"/>
              <a:buChar char="●"/>
              <a:defRPr/>
            </a:lvl7pPr>
            <a:lvl8pPr lvl="7" rtl="0">
              <a:spcBef>
                <a:spcPts val="1600"/>
              </a:spcBef>
              <a:spcAft>
                <a:spcPts val="0"/>
              </a:spcAft>
              <a:buSzPts val="1200"/>
              <a:buChar char="○"/>
              <a:defRPr/>
            </a:lvl8pPr>
            <a:lvl9pPr lvl="8" rtl="0">
              <a:spcBef>
                <a:spcPts val="1600"/>
              </a:spcBef>
              <a:spcAft>
                <a:spcPts val="1600"/>
              </a:spcAft>
              <a:buSzPts val="12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ullet list">
  <p:cSld name="CUSTOM_2">
    <p:spTree>
      <p:nvGrpSpPr>
        <p:cNvPr id="1" name="Shape 1291"/>
        <p:cNvGrpSpPr/>
        <p:nvPr/>
      </p:nvGrpSpPr>
      <p:grpSpPr>
        <a:xfrm>
          <a:off x="0" y="0"/>
          <a:ext cx="0" cy="0"/>
          <a:chOff x="0" y="0"/>
          <a:chExt cx="0" cy="0"/>
        </a:xfrm>
      </p:grpSpPr>
      <p:sp>
        <p:nvSpPr>
          <p:cNvPr id="1292" name="Google Shape;1292;p2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atin typeface="Nunito"/>
                <a:ea typeface="Nunito"/>
                <a:cs typeface="Nunito"/>
                <a:sym typeface="Nunito"/>
              </a:defRPr>
            </a:lvl2pPr>
            <a:lvl3pPr lvl="2">
              <a:spcBef>
                <a:spcPts val="0"/>
              </a:spcBef>
              <a:spcAft>
                <a:spcPts val="0"/>
              </a:spcAft>
              <a:buSzPts val="2800"/>
              <a:buNone/>
              <a:defRPr>
                <a:latin typeface="Nunito"/>
                <a:ea typeface="Nunito"/>
                <a:cs typeface="Nunito"/>
                <a:sym typeface="Nunito"/>
              </a:defRPr>
            </a:lvl3pPr>
            <a:lvl4pPr lvl="3">
              <a:spcBef>
                <a:spcPts val="0"/>
              </a:spcBef>
              <a:spcAft>
                <a:spcPts val="0"/>
              </a:spcAft>
              <a:buSzPts val="2800"/>
              <a:buNone/>
              <a:defRPr>
                <a:latin typeface="Nunito"/>
                <a:ea typeface="Nunito"/>
                <a:cs typeface="Nunito"/>
                <a:sym typeface="Nunito"/>
              </a:defRPr>
            </a:lvl4pPr>
            <a:lvl5pPr lvl="4">
              <a:spcBef>
                <a:spcPts val="0"/>
              </a:spcBef>
              <a:spcAft>
                <a:spcPts val="0"/>
              </a:spcAft>
              <a:buSzPts val="2800"/>
              <a:buNone/>
              <a:defRPr>
                <a:latin typeface="Nunito"/>
                <a:ea typeface="Nunito"/>
                <a:cs typeface="Nunito"/>
                <a:sym typeface="Nunito"/>
              </a:defRPr>
            </a:lvl5pPr>
            <a:lvl6pPr lvl="5">
              <a:spcBef>
                <a:spcPts val="0"/>
              </a:spcBef>
              <a:spcAft>
                <a:spcPts val="0"/>
              </a:spcAft>
              <a:buSzPts val="2800"/>
              <a:buNone/>
              <a:defRPr>
                <a:latin typeface="Nunito"/>
                <a:ea typeface="Nunito"/>
                <a:cs typeface="Nunito"/>
                <a:sym typeface="Nunito"/>
              </a:defRPr>
            </a:lvl6pPr>
            <a:lvl7pPr lvl="6">
              <a:spcBef>
                <a:spcPts val="0"/>
              </a:spcBef>
              <a:spcAft>
                <a:spcPts val="0"/>
              </a:spcAft>
              <a:buSzPts val="2800"/>
              <a:buNone/>
              <a:defRPr>
                <a:latin typeface="Nunito"/>
                <a:ea typeface="Nunito"/>
                <a:cs typeface="Nunito"/>
                <a:sym typeface="Nunito"/>
              </a:defRPr>
            </a:lvl7pPr>
            <a:lvl8pPr lvl="7">
              <a:spcBef>
                <a:spcPts val="0"/>
              </a:spcBef>
              <a:spcAft>
                <a:spcPts val="0"/>
              </a:spcAft>
              <a:buSzPts val="2800"/>
              <a:buNone/>
              <a:defRPr>
                <a:latin typeface="Nunito"/>
                <a:ea typeface="Nunito"/>
                <a:cs typeface="Nunito"/>
                <a:sym typeface="Nunito"/>
              </a:defRPr>
            </a:lvl8pPr>
            <a:lvl9pPr lvl="8">
              <a:spcBef>
                <a:spcPts val="0"/>
              </a:spcBef>
              <a:spcAft>
                <a:spcPts val="0"/>
              </a:spcAft>
              <a:buSzPts val="2800"/>
              <a:buNone/>
              <a:defRPr>
                <a:latin typeface="Nunito"/>
                <a:ea typeface="Nunito"/>
                <a:cs typeface="Nunito"/>
                <a:sym typeface="Nunito"/>
              </a:defRPr>
            </a:lvl9pPr>
          </a:lstStyle>
          <a:p>
            <a:endParaRPr/>
          </a:p>
        </p:txBody>
      </p:sp>
      <p:sp>
        <p:nvSpPr>
          <p:cNvPr id="1293" name="Google Shape;1293;p26"/>
          <p:cNvSpPr txBox="1">
            <a:spLocks noGrp="1"/>
          </p:cNvSpPr>
          <p:nvPr>
            <p:ph type="body" idx="1"/>
          </p:nvPr>
        </p:nvSpPr>
        <p:spPr>
          <a:xfrm>
            <a:off x="704850" y="1513203"/>
            <a:ext cx="7717500" cy="2945100"/>
          </a:xfrm>
          <a:prstGeom prst="rect">
            <a:avLst/>
          </a:prstGeom>
        </p:spPr>
        <p:txBody>
          <a:bodyPr spcFirstLastPara="1" wrap="square" lIns="91425" tIns="91425" rIns="91425" bIns="91425" anchor="t" anchorCtr="0">
            <a:noAutofit/>
          </a:bodyPr>
          <a:lstStyle>
            <a:lvl1pPr marL="457200" lvl="0" indent="-342900" algn="ctr">
              <a:lnSpc>
                <a:spcPct val="100000"/>
              </a:lnSpc>
              <a:spcBef>
                <a:spcPts val="0"/>
              </a:spcBef>
              <a:spcAft>
                <a:spcPts val="0"/>
              </a:spcAft>
              <a:buSzPts val="18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grpSp>
        <p:nvGrpSpPr>
          <p:cNvPr id="1294" name="Google Shape;1294;p26"/>
          <p:cNvGrpSpPr/>
          <p:nvPr/>
        </p:nvGrpSpPr>
        <p:grpSpPr>
          <a:xfrm>
            <a:off x="6873272" y="4066120"/>
            <a:ext cx="2270722" cy="1272963"/>
            <a:chOff x="5158247" y="5768045"/>
            <a:chExt cx="2270722" cy="1272963"/>
          </a:xfrm>
        </p:grpSpPr>
        <p:sp>
          <p:nvSpPr>
            <p:cNvPr id="1295" name="Google Shape;1295;p26"/>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6"/>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6"/>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6"/>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6"/>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6"/>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26"/>
          <p:cNvGrpSpPr/>
          <p:nvPr/>
        </p:nvGrpSpPr>
        <p:grpSpPr>
          <a:xfrm flipH="1">
            <a:off x="6873272" y="-5"/>
            <a:ext cx="2270722" cy="1272963"/>
            <a:chOff x="5158247" y="5768045"/>
            <a:chExt cx="2270722" cy="1272963"/>
          </a:xfrm>
        </p:grpSpPr>
        <p:sp>
          <p:nvSpPr>
            <p:cNvPr id="1302" name="Google Shape;1302;p26"/>
            <p:cNvSpPr/>
            <p:nvPr/>
          </p:nvSpPr>
          <p:spPr>
            <a:xfrm>
              <a:off x="55546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6"/>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6"/>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6"/>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6"/>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6"/>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 name="Google Shape;1308;p26"/>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6"/>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one column2">
  <p:cSld name="CUSTOM_2_1">
    <p:spTree>
      <p:nvGrpSpPr>
        <p:cNvPr id="1" name="Shape 1310"/>
        <p:cNvGrpSpPr/>
        <p:nvPr/>
      </p:nvGrpSpPr>
      <p:grpSpPr>
        <a:xfrm>
          <a:off x="0" y="0"/>
          <a:ext cx="0" cy="0"/>
          <a:chOff x="0" y="0"/>
          <a:chExt cx="0" cy="0"/>
        </a:xfrm>
      </p:grpSpPr>
      <p:sp>
        <p:nvSpPr>
          <p:cNvPr id="1311" name="Google Shape;1311;p2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1312" name="Google Shape;1312;p27"/>
          <p:cNvGrpSpPr/>
          <p:nvPr/>
        </p:nvGrpSpPr>
        <p:grpSpPr>
          <a:xfrm>
            <a:off x="6873272" y="4066120"/>
            <a:ext cx="2270722" cy="1272963"/>
            <a:chOff x="5158247" y="5768045"/>
            <a:chExt cx="2270722" cy="1272963"/>
          </a:xfrm>
        </p:grpSpPr>
        <p:sp>
          <p:nvSpPr>
            <p:cNvPr id="1313" name="Google Shape;1313;p27"/>
            <p:cNvSpPr/>
            <p:nvPr/>
          </p:nvSpPr>
          <p:spPr>
            <a:xfrm>
              <a:off x="70024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7"/>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7"/>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7"/>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7"/>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7"/>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27"/>
          <p:cNvGrpSpPr/>
          <p:nvPr/>
        </p:nvGrpSpPr>
        <p:grpSpPr>
          <a:xfrm flipH="1">
            <a:off x="6873272" y="-5"/>
            <a:ext cx="2270722" cy="1272963"/>
            <a:chOff x="5158247" y="5768045"/>
            <a:chExt cx="2270722" cy="1272963"/>
          </a:xfrm>
        </p:grpSpPr>
        <p:sp>
          <p:nvSpPr>
            <p:cNvPr id="1320" name="Google Shape;1320;p27"/>
            <p:cNvSpPr/>
            <p:nvPr/>
          </p:nvSpPr>
          <p:spPr>
            <a:xfrm>
              <a:off x="55546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7"/>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7"/>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7"/>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7"/>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7"/>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 name="Google Shape;1326;p27"/>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7"/>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7"/>
          <p:cNvSpPr txBox="1">
            <a:spLocks noGrp="1"/>
          </p:cNvSpPr>
          <p:nvPr>
            <p:ph type="subTitle" idx="1"/>
          </p:nvPr>
        </p:nvSpPr>
        <p:spPr>
          <a:xfrm>
            <a:off x="1152525" y="2030000"/>
            <a:ext cx="2943000" cy="13620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sz="15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 Background1">
  <p:cSld name="CUSTOM_3">
    <p:spTree>
      <p:nvGrpSpPr>
        <p:cNvPr id="1" name="Shape 1329"/>
        <p:cNvGrpSpPr/>
        <p:nvPr/>
      </p:nvGrpSpPr>
      <p:grpSpPr>
        <a:xfrm>
          <a:off x="0" y="0"/>
          <a:ext cx="0" cy="0"/>
          <a:chOff x="0" y="0"/>
          <a:chExt cx="0" cy="0"/>
        </a:xfrm>
      </p:grpSpPr>
      <p:sp>
        <p:nvSpPr>
          <p:cNvPr id="1330" name="Google Shape;1330;p28"/>
          <p:cNvSpPr/>
          <p:nvPr/>
        </p:nvSpPr>
        <p:spPr>
          <a:xfrm>
            <a:off x="6115050" y="32581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8"/>
          <p:cNvSpPr/>
          <p:nvPr/>
        </p:nvSpPr>
        <p:spPr>
          <a:xfrm>
            <a:off x="0" y="0"/>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28"/>
          <p:cNvGrpSpPr/>
          <p:nvPr/>
        </p:nvGrpSpPr>
        <p:grpSpPr>
          <a:xfrm>
            <a:off x="6873272" y="2960366"/>
            <a:ext cx="2214279" cy="2073916"/>
            <a:chOff x="5158247" y="4662291"/>
            <a:chExt cx="2214279" cy="2073916"/>
          </a:xfrm>
        </p:grpSpPr>
        <p:sp>
          <p:nvSpPr>
            <p:cNvPr id="1333" name="Google Shape;1333;p28"/>
            <p:cNvSpPr/>
            <p:nvPr/>
          </p:nvSpPr>
          <p:spPr>
            <a:xfrm>
              <a:off x="7115205" y="466229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8"/>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8"/>
            <p:cNvSpPr/>
            <p:nvPr/>
          </p:nvSpPr>
          <p:spPr>
            <a:xfrm>
              <a:off x="6458128" y="66760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8"/>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8"/>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8"/>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 name="Google Shape;1339;p28"/>
          <p:cNvGrpSpPr/>
          <p:nvPr/>
        </p:nvGrpSpPr>
        <p:grpSpPr>
          <a:xfrm flipH="1">
            <a:off x="6873272" y="-5"/>
            <a:ext cx="2270722" cy="1272963"/>
            <a:chOff x="5158247" y="5768045"/>
            <a:chExt cx="2270722" cy="1272963"/>
          </a:xfrm>
        </p:grpSpPr>
        <p:sp>
          <p:nvSpPr>
            <p:cNvPr id="1340" name="Google Shape;1340;p28"/>
            <p:cNvSpPr/>
            <p:nvPr/>
          </p:nvSpPr>
          <p:spPr>
            <a:xfrm>
              <a:off x="5554655" y="6557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8"/>
            <p:cNvSpPr/>
            <p:nvPr/>
          </p:nvSpPr>
          <p:spPr>
            <a:xfrm>
              <a:off x="5637767" y="57680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8"/>
            <p:cNvSpPr/>
            <p:nvPr/>
          </p:nvSpPr>
          <p:spPr>
            <a:xfrm>
              <a:off x="7372528" y="6980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8"/>
            <p:cNvSpPr/>
            <p:nvPr/>
          </p:nvSpPr>
          <p:spPr>
            <a:xfrm>
              <a:off x="6910763" y="6282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8"/>
            <p:cNvSpPr/>
            <p:nvPr/>
          </p:nvSpPr>
          <p:spPr>
            <a:xfrm>
              <a:off x="6812073" y="58667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8"/>
            <p:cNvSpPr/>
            <p:nvPr/>
          </p:nvSpPr>
          <p:spPr>
            <a:xfrm>
              <a:off x="5158247" y="5976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 Background2">
  <p:cSld name="CUSTOM_3_1">
    <p:spTree>
      <p:nvGrpSpPr>
        <p:cNvPr id="1" name="Shape 1346"/>
        <p:cNvGrpSpPr/>
        <p:nvPr/>
      </p:nvGrpSpPr>
      <p:grpSpPr>
        <a:xfrm>
          <a:off x="0" y="0"/>
          <a:ext cx="0" cy="0"/>
          <a:chOff x="0" y="0"/>
          <a:chExt cx="0" cy="0"/>
        </a:xfrm>
      </p:grpSpPr>
      <p:sp>
        <p:nvSpPr>
          <p:cNvPr id="1347" name="Google Shape;1347;p29"/>
          <p:cNvSpPr/>
          <p:nvPr/>
        </p:nvSpPr>
        <p:spPr>
          <a:xfrm>
            <a:off x="5726630" y="466976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9"/>
          <p:cNvSpPr/>
          <p:nvPr/>
        </p:nvSpPr>
        <p:spPr>
          <a:xfrm>
            <a:off x="4285742" y="471824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9"/>
          <p:cNvSpPr/>
          <p:nvPr/>
        </p:nvSpPr>
        <p:spPr>
          <a:xfrm>
            <a:off x="6096703" y="509281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9"/>
          <p:cNvSpPr/>
          <p:nvPr/>
        </p:nvSpPr>
        <p:spPr>
          <a:xfrm>
            <a:off x="5634938" y="439477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9"/>
          <p:cNvSpPr/>
          <p:nvPr/>
        </p:nvSpPr>
        <p:spPr>
          <a:xfrm>
            <a:off x="5383848" y="466452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9"/>
          <p:cNvSpPr/>
          <p:nvPr/>
        </p:nvSpPr>
        <p:spPr>
          <a:xfrm>
            <a:off x="3882422" y="408816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9"/>
          <p:cNvSpPr/>
          <p:nvPr/>
        </p:nvSpPr>
        <p:spPr>
          <a:xfrm rot="-5400000">
            <a:off x="379925" y="2820412"/>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9"/>
          <p:cNvSpPr/>
          <p:nvPr/>
        </p:nvSpPr>
        <p:spPr>
          <a:xfrm rot="-5400000">
            <a:off x="6696375" y="562275"/>
            <a:ext cx="3028907" cy="1885295"/>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9"/>
          <p:cNvSpPr/>
          <p:nvPr/>
        </p:nvSpPr>
        <p:spPr>
          <a:xfrm>
            <a:off x="-9525" y="-9525"/>
            <a:ext cx="1943143" cy="2722018"/>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9"/>
          <p:cNvSpPr/>
          <p:nvPr/>
        </p:nvSpPr>
        <p:spPr>
          <a:xfrm rot="-5400000" flipH="1">
            <a:off x="7042571" y="3042089"/>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9"/>
          <p:cNvSpPr/>
          <p:nvPr/>
        </p:nvSpPr>
        <p:spPr>
          <a:xfrm flipH="1">
            <a:off x="6427115" y="3100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9"/>
          <p:cNvSpPr/>
          <p:nvPr/>
        </p:nvSpPr>
        <p:spPr>
          <a:xfrm flipH="1">
            <a:off x="4810122" y="11140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9"/>
          <p:cNvSpPr/>
          <p:nvPr/>
        </p:nvSpPr>
        <p:spPr>
          <a:xfrm flipH="1">
            <a:off x="5271822" y="4160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9"/>
          <p:cNvSpPr/>
          <p:nvPr/>
        </p:nvSpPr>
        <p:spPr>
          <a:xfrm flipH="1">
            <a:off x="5370578" y="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9"/>
          <p:cNvSpPr/>
          <p:nvPr/>
        </p:nvSpPr>
        <p:spPr>
          <a:xfrm flipH="1">
            <a:off x="7020645" y="1094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 Background3">
  <p:cSld name="CUSTOM_3_1_1">
    <p:spTree>
      <p:nvGrpSpPr>
        <p:cNvPr id="1" name="Shape 1362"/>
        <p:cNvGrpSpPr/>
        <p:nvPr/>
      </p:nvGrpSpPr>
      <p:grpSpPr>
        <a:xfrm>
          <a:off x="0" y="0"/>
          <a:ext cx="0" cy="0"/>
          <a:chOff x="0" y="0"/>
          <a:chExt cx="0" cy="0"/>
        </a:xfrm>
      </p:grpSpPr>
      <p:sp>
        <p:nvSpPr>
          <p:cNvPr id="1363" name="Google Shape;1363;p30"/>
          <p:cNvSpPr/>
          <p:nvPr/>
        </p:nvSpPr>
        <p:spPr>
          <a:xfrm>
            <a:off x="8317430" y="449831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0"/>
          <p:cNvSpPr/>
          <p:nvPr/>
        </p:nvSpPr>
        <p:spPr>
          <a:xfrm>
            <a:off x="6876542" y="454679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0"/>
          <p:cNvSpPr/>
          <p:nvPr/>
        </p:nvSpPr>
        <p:spPr>
          <a:xfrm>
            <a:off x="8687503" y="492136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0"/>
          <p:cNvSpPr/>
          <p:nvPr/>
        </p:nvSpPr>
        <p:spPr>
          <a:xfrm>
            <a:off x="8225738" y="422332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0"/>
          <p:cNvSpPr/>
          <p:nvPr/>
        </p:nvSpPr>
        <p:spPr>
          <a:xfrm>
            <a:off x="7974648" y="449307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0"/>
          <p:cNvSpPr/>
          <p:nvPr/>
        </p:nvSpPr>
        <p:spPr>
          <a:xfrm>
            <a:off x="6473222" y="391671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0"/>
          <p:cNvSpPr/>
          <p:nvPr/>
        </p:nvSpPr>
        <p:spPr>
          <a:xfrm flipH="1">
            <a:off x="8490265" y="3100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0"/>
          <p:cNvSpPr/>
          <p:nvPr/>
        </p:nvSpPr>
        <p:spPr>
          <a:xfrm flipH="1">
            <a:off x="6873272" y="11140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0"/>
          <p:cNvSpPr/>
          <p:nvPr/>
        </p:nvSpPr>
        <p:spPr>
          <a:xfrm flipH="1">
            <a:off x="7334972" y="4160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0"/>
          <p:cNvSpPr/>
          <p:nvPr/>
        </p:nvSpPr>
        <p:spPr>
          <a:xfrm flipH="1">
            <a:off x="7433728" y="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0"/>
          <p:cNvSpPr/>
          <p:nvPr/>
        </p:nvSpPr>
        <p:spPr>
          <a:xfrm flipH="1">
            <a:off x="9083795" y="1094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0"/>
          <p:cNvSpPr/>
          <p:nvPr/>
        </p:nvSpPr>
        <p:spPr>
          <a:xfrm rot="5400000">
            <a:off x="-571851" y="2686210"/>
            <a:ext cx="3029130" cy="1885434"/>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0"/>
          <p:cNvSpPr/>
          <p:nvPr/>
        </p:nvSpPr>
        <p:spPr>
          <a:xfrm rot="-5400000" flipH="1">
            <a:off x="7042571" y="3042089"/>
            <a:ext cx="1707214" cy="2514607"/>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0"/>
          <p:cNvSpPr/>
          <p:nvPr/>
        </p:nvSpPr>
        <p:spPr>
          <a:xfrm>
            <a:off x="0" y="-9525"/>
            <a:ext cx="4687105" cy="634373"/>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9"/>
        <p:cNvGrpSpPr/>
        <p:nvPr/>
      </p:nvGrpSpPr>
      <p:grpSpPr>
        <a:xfrm>
          <a:off x="0" y="0"/>
          <a:ext cx="0" cy="0"/>
          <a:chOff x="0" y="0"/>
          <a:chExt cx="0" cy="0"/>
        </a:xfrm>
      </p:grpSpPr>
      <p:sp>
        <p:nvSpPr>
          <p:cNvPr id="240" name="Google Shape;240;p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1" name="Google Shape;241;p4"/>
          <p:cNvSpPr txBox="1">
            <a:spLocks noGrp="1"/>
          </p:cNvSpPr>
          <p:nvPr>
            <p:ph type="body" idx="1"/>
          </p:nvPr>
        </p:nvSpPr>
        <p:spPr>
          <a:xfrm>
            <a:off x="713225" y="1076275"/>
            <a:ext cx="7717500" cy="3523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AutoNum type="arabicPeriod"/>
              <a:defRPr sz="1100"/>
            </a:lvl1pPr>
            <a:lvl2pPr marL="914400" lvl="1" indent="-317500" rtl="0">
              <a:spcBef>
                <a:spcPts val="1600"/>
              </a:spcBef>
              <a:spcAft>
                <a:spcPts val="0"/>
              </a:spcAft>
              <a:buSzPts val="1400"/>
              <a:buAutoNum type="alphaLcPeriod"/>
              <a:defRPr/>
            </a:lvl2pPr>
            <a:lvl3pPr marL="1371600" lvl="2" indent="-317500" rtl="0">
              <a:spcBef>
                <a:spcPts val="1600"/>
              </a:spcBef>
              <a:spcAft>
                <a:spcPts val="0"/>
              </a:spcAft>
              <a:buSzPts val="1400"/>
              <a:buAutoNum type="romanLcPeriod"/>
              <a:defRPr/>
            </a:lvl3pPr>
            <a:lvl4pPr marL="1828800" lvl="3" indent="-317500" rtl="0">
              <a:spcBef>
                <a:spcPts val="1600"/>
              </a:spcBef>
              <a:spcAft>
                <a:spcPts val="0"/>
              </a:spcAft>
              <a:buSzPts val="1400"/>
              <a:buAutoNum type="arabicPeriod"/>
              <a:defRPr/>
            </a:lvl4pPr>
            <a:lvl5pPr marL="2286000" lvl="4" indent="-317500" rtl="0">
              <a:spcBef>
                <a:spcPts val="1600"/>
              </a:spcBef>
              <a:spcAft>
                <a:spcPts val="0"/>
              </a:spcAft>
              <a:buSzPts val="1400"/>
              <a:buAutoNum type="alphaLcPeriod"/>
              <a:defRPr/>
            </a:lvl5pPr>
            <a:lvl6pPr marL="2743200" lvl="5" indent="-317500" rtl="0">
              <a:spcBef>
                <a:spcPts val="1600"/>
              </a:spcBef>
              <a:spcAft>
                <a:spcPts val="0"/>
              </a:spcAft>
              <a:buSzPts val="1400"/>
              <a:buAutoNum type="romanLcPeriod"/>
              <a:defRPr/>
            </a:lvl6pPr>
            <a:lvl7pPr marL="3200400" lvl="6" indent="-317500" rtl="0">
              <a:spcBef>
                <a:spcPts val="1600"/>
              </a:spcBef>
              <a:spcAft>
                <a:spcPts val="0"/>
              </a:spcAft>
              <a:buSzPts val="1400"/>
              <a:buAutoNum type="arabicPeriod"/>
              <a:defRPr/>
            </a:lvl7pPr>
            <a:lvl8pPr marL="3657600" lvl="7" indent="-317500" rtl="0">
              <a:spcBef>
                <a:spcPts val="1600"/>
              </a:spcBef>
              <a:spcAft>
                <a:spcPts val="0"/>
              </a:spcAft>
              <a:buSzPts val="1400"/>
              <a:buAutoNum type="alphaLcPeriod"/>
              <a:defRPr/>
            </a:lvl8pPr>
            <a:lvl9pPr marL="4114800" lvl="8" indent="-317500" rtl="0">
              <a:spcBef>
                <a:spcPts val="1600"/>
              </a:spcBef>
              <a:spcAft>
                <a:spcPts val="1600"/>
              </a:spcAft>
              <a:buSzPts val="1400"/>
              <a:buAutoNum type="romanLcPeriod"/>
              <a:defRPr/>
            </a:lvl9pPr>
          </a:lstStyle>
          <a:p>
            <a:endParaRPr/>
          </a:p>
        </p:txBody>
      </p:sp>
      <p:sp>
        <p:nvSpPr>
          <p:cNvPr id="242" name="Google Shape;242;p4"/>
          <p:cNvSpPr/>
          <p:nvPr/>
        </p:nvSpPr>
        <p:spPr>
          <a:xfrm>
            <a:off x="6619463" y="1445974"/>
            <a:ext cx="2524525" cy="3718449"/>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rot="10800000">
            <a:off x="1" y="-1"/>
            <a:ext cx="2524525" cy="3718449"/>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 name="Google Shape;244;p4"/>
          <p:cNvGrpSpPr/>
          <p:nvPr/>
        </p:nvGrpSpPr>
        <p:grpSpPr>
          <a:xfrm>
            <a:off x="5744381" y="4698442"/>
            <a:ext cx="966103" cy="469116"/>
            <a:chOff x="7362156" y="4422542"/>
            <a:chExt cx="966103" cy="469116"/>
          </a:xfrm>
        </p:grpSpPr>
        <p:sp>
          <p:nvSpPr>
            <p:cNvPr id="245" name="Google Shape;245;p4"/>
            <p:cNvSpPr/>
            <p:nvPr/>
          </p:nvSpPr>
          <p:spPr>
            <a:xfrm>
              <a:off x="7552538" y="4422542"/>
              <a:ext cx="260950" cy="257560"/>
            </a:xfrm>
            <a:custGeom>
              <a:avLst/>
              <a:gdLst/>
              <a:ahLst/>
              <a:cxnLst/>
              <a:rect l="l" t="t" r="r" b="b"/>
              <a:pathLst>
                <a:path w="4027" h="3975" extrusionOk="0">
                  <a:moveTo>
                    <a:pt x="2016" y="1"/>
                  </a:moveTo>
                  <a:lnTo>
                    <a:pt x="1633" y="1198"/>
                  </a:lnTo>
                  <a:lnTo>
                    <a:pt x="436" y="762"/>
                  </a:lnTo>
                  <a:lnTo>
                    <a:pt x="0" y="1959"/>
                  </a:lnTo>
                  <a:lnTo>
                    <a:pt x="1197" y="2395"/>
                  </a:lnTo>
                  <a:lnTo>
                    <a:pt x="819" y="3592"/>
                  </a:lnTo>
                  <a:lnTo>
                    <a:pt x="2016" y="3975"/>
                  </a:lnTo>
                  <a:lnTo>
                    <a:pt x="2394" y="2778"/>
                  </a:lnTo>
                  <a:lnTo>
                    <a:pt x="3591" y="3213"/>
                  </a:lnTo>
                  <a:lnTo>
                    <a:pt x="4027" y="2016"/>
                  </a:lnTo>
                  <a:lnTo>
                    <a:pt x="2830" y="1581"/>
                  </a:lnTo>
                  <a:lnTo>
                    <a:pt x="3213" y="384"/>
                  </a:lnTo>
                  <a:lnTo>
                    <a:pt x="20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8268384" y="4496732"/>
              <a:ext cx="59875" cy="56436"/>
            </a:xfrm>
            <a:custGeom>
              <a:avLst/>
              <a:gdLst/>
              <a:ahLst/>
              <a:cxnLst/>
              <a:rect l="l" t="t" r="r" b="b"/>
              <a:pathLst>
                <a:path w="924" h="871" extrusionOk="0">
                  <a:moveTo>
                    <a:pt x="436" y="0"/>
                  </a:moveTo>
                  <a:cubicBezTo>
                    <a:pt x="219" y="0"/>
                    <a:pt x="1" y="161"/>
                    <a:pt x="1" y="436"/>
                  </a:cubicBezTo>
                  <a:cubicBezTo>
                    <a:pt x="1" y="653"/>
                    <a:pt x="219" y="871"/>
                    <a:pt x="436" y="871"/>
                  </a:cubicBezTo>
                  <a:cubicBezTo>
                    <a:pt x="706" y="871"/>
                    <a:pt x="924" y="653"/>
                    <a:pt x="924" y="436"/>
                  </a:cubicBezTo>
                  <a:cubicBezTo>
                    <a:pt x="924" y="161"/>
                    <a:pt x="706" y="0"/>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7362156" y="4835156"/>
              <a:ext cx="60134" cy="56501"/>
            </a:xfrm>
            <a:custGeom>
              <a:avLst/>
              <a:gdLst/>
              <a:ahLst/>
              <a:cxnLst/>
              <a:rect l="l" t="t" r="r" b="b"/>
              <a:pathLst>
                <a:path w="928" h="872" extrusionOk="0">
                  <a:moveTo>
                    <a:pt x="492" y="1"/>
                  </a:moveTo>
                  <a:cubicBezTo>
                    <a:pt x="218" y="1"/>
                    <a:pt x="0" y="162"/>
                    <a:pt x="0" y="436"/>
                  </a:cubicBezTo>
                  <a:cubicBezTo>
                    <a:pt x="0" y="706"/>
                    <a:pt x="218" y="872"/>
                    <a:pt x="492" y="872"/>
                  </a:cubicBezTo>
                  <a:cubicBezTo>
                    <a:pt x="710" y="872"/>
                    <a:pt x="927" y="706"/>
                    <a:pt x="927" y="436"/>
                  </a:cubicBezTo>
                  <a:cubicBezTo>
                    <a:pt x="927" y="162"/>
                    <a:pt x="710"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4"/>
          <p:cNvSpPr/>
          <p:nvPr/>
        </p:nvSpPr>
        <p:spPr>
          <a:xfrm>
            <a:off x="5734176" y="4658062"/>
            <a:ext cx="60134" cy="56501"/>
          </a:xfrm>
          <a:custGeom>
            <a:avLst/>
            <a:gdLst/>
            <a:ahLst/>
            <a:cxnLst/>
            <a:rect l="l" t="t" r="r" b="b"/>
            <a:pathLst>
              <a:path w="928" h="872" extrusionOk="0">
                <a:moveTo>
                  <a:pt x="435" y="1"/>
                </a:moveTo>
                <a:cubicBezTo>
                  <a:pt x="218" y="1"/>
                  <a:pt x="0" y="166"/>
                  <a:pt x="0" y="436"/>
                </a:cubicBezTo>
                <a:cubicBezTo>
                  <a:pt x="0" y="710"/>
                  <a:pt x="218" y="871"/>
                  <a:pt x="435" y="871"/>
                </a:cubicBezTo>
                <a:cubicBezTo>
                  <a:pt x="710" y="871"/>
                  <a:pt x="927" y="710"/>
                  <a:pt x="927" y="436"/>
                </a:cubicBezTo>
                <a:cubicBezTo>
                  <a:pt x="927" y="166"/>
                  <a:pt x="710"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 name="Google Shape;249;p4"/>
          <p:cNvGrpSpPr/>
          <p:nvPr/>
        </p:nvGrpSpPr>
        <p:grpSpPr>
          <a:xfrm>
            <a:off x="8061938" y="4275213"/>
            <a:ext cx="985925" cy="744150"/>
            <a:chOff x="1666700" y="5967688"/>
            <a:chExt cx="985925" cy="744150"/>
          </a:xfrm>
        </p:grpSpPr>
        <p:sp>
          <p:nvSpPr>
            <p:cNvPr id="250" name="Google Shape;250;p4"/>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 name="Google Shape;301;p4"/>
          <p:cNvSpPr/>
          <p:nvPr/>
        </p:nvSpPr>
        <p:spPr>
          <a:xfrm>
            <a:off x="1083565" y="4715859"/>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713233" y="48391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1640651" y="4599423"/>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 name="Google Shape;304;p4"/>
          <p:cNvGrpSpPr/>
          <p:nvPr/>
        </p:nvGrpSpPr>
        <p:grpSpPr>
          <a:xfrm>
            <a:off x="179825" y="158500"/>
            <a:ext cx="674325" cy="1173675"/>
            <a:chOff x="4266275" y="6869625"/>
            <a:chExt cx="674325" cy="1173675"/>
          </a:xfrm>
        </p:grpSpPr>
        <p:sp>
          <p:nvSpPr>
            <p:cNvPr id="305" name="Google Shape;305;p4"/>
            <p:cNvSpPr/>
            <p:nvPr/>
          </p:nvSpPr>
          <p:spPr>
            <a:xfrm>
              <a:off x="4754025" y="7408475"/>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4759125" y="7416225"/>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4774450" y="7428900"/>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4787325" y="7444225"/>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4800000" y="7457100"/>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4812875" y="7472425"/>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4825525" y="7487750"/>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4840850" y="7500425"/>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4853725" y="7515750"/>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4866400" y="7528625"/>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4879275" y="7543950"/>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4266275" y="7482625"/>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4294275" y="7615450"/>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4736250" y="7454450"/>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4294275" y="7881100"/>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4577875" y="7543950"/>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4600775" y="7615450"/>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4268725" y="6869625"/>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4276475" y="6928275"/>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4294275" y="6920725"/>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a:off x="4312250" y="6915600"/>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a:off x="4330025" y="6907850"/>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4348000" y="6902725"/>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4368450" y="6895175"/>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4386225" y="6890075"/>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4404200" y="6882300"/>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4421975" y="6877200"/>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4439950" y="6869625"/>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4314700" y="6956475"/>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4391325" y="7125050"/>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4289150" y="6933375"/>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4519025" y="7495300"/>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4"/>
          <p:cNvSpPr/>
          <p:nvPr/>
        </p:nvSpPr>
        <p:spPr>
          <a:xfrm>
            <a:off x="8554680" y="9627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7189992" y="1730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8924753" y="13857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8462988" y="6877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8364298" y="2717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6710472" y="3811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8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43"/>
        <p:cNvGrpSpPr/>
        <p:nvPr/>
      </p:nvGrpSpPr>
      <p:grpSpPr>
        <a:xfrm>
          <a:off x="0" y="0"/>
          <a:ext cx="0" cy="0"/>
          <a:chOff x="0" y="0"/>
          <a:chExt cx="0" cy="0"/>
        </a:xfrm>
      </p:grpSpPr>
      <p:sp>
        <p:nvSpPr>
          <p:cNvPr id="344" name="Google Shape;344;p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5" name="Google Shape;345;p5"/>
          <p:cNvSpPr txBox="1">
            <a:spLocks noGrp="1"/>
          </p:cNvSpPr>
          <p:nvPr>
            <p:ph type="subTitle" idx="1"/>
          </p:nvPr>
        </p:nvSpPr>
        <p:spPr>
          <a:xfrm>
            <a:off x="1681425" y="3198313"/>
            <a:ext cx="19527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6" name="Google Shape;346;p5"/>
          <p:cNvSpPr txBox="1">
            <a:spLocks noGrp="1"/>
          </p:cNvSpPr>
          <p:nvPr>
            <p:ph type="subTitle" idx="2"/>
          </p:nvPr>
        </p:nvSpPr>
        <p:spPr>
          <a:xfrm>
            <a:off x="1231275" y="3476625"/>
            <a:ext cx="2853000" cy="61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7" name="Google Shape;347;p5"/>
          <p:cNvSpPr txBox="1">
            <a:spLocks noGrp="1"/>
          </p:cNvSpPr>
          <p:nvPr>
            <p:ph type="subTitle" idx="3"/>
          </p:nvPr>
        </p:nvSpPr>
        <p:spPr>
          <a:xfrm>
            <a:off x="5530075" y="3198313"/>
            <a:ext cx="19527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atin typeface="Nunito ExtraBold"/>
                <a:ea typeface="Nunito ExtraBold"/>
                <a:cs typeface="Nunito ExtraBold"/>
                <a:sym typeface="Nunito ExtraBol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8" name="Google Shape;348;p5"/>
          <p:cNvSpPr txBox="1">
            <a:spLocks noGrp="1"/>
          </p:cNvSpPr>
          <p:nvPr>
            <p:ph type="subTitle" idx="4"/>
          </p:nvPr>
        </p:nvSpPr>
        <p:spPr>
          <a:xfrm>
            <a:off x="5081875" y="3476625"/>
            <a:ext cx="2849100" cy="61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9" name="Google Shape;349;p5"/>
          <p:cNvSpPr/>
          <p:nvPr/>
        </p:nvSpPr>
        <p:spPr>
          <a:xfrm flipH="1">
            <a:off x="0" y="3186075"/>
            <a:ext cx="2623950" cy="1957425"/>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rot="-5400000">
            <a:off x="7057082" y="-399114"/>
            <a:ext cx="1687807" cy="2486022"/>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flipH="1">
            <a:off x="1738181" y="1421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flipH="1">
            <a:off x="750953" y="2408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flipH="1">
            <a:off x="2401020" y="3502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flipH="1">
            <a:off x="652197" y="6568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flipH="1">
            <a:off x="359690" y="9318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flipH="1">
            <a:off x="190497" y="13548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8062286" y="32821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7931973" y="613899"/>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8461103" y="662994"/>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8221110" y="126262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 name="Google Shape;361;p5"/>
          <p:cNvGrpSpPr/>
          <p:nvPr/>
        </p:nvGrpSpPr>
        <p:grpSpPr>
          <a:xfrm>
            <a:off x="379450" y="4291775"/>
            <a:ext cx="480225" cy="615300"/>
            <a:chOff x="912850" y="4743425"/>
            <a:chExt cx="480225" cy="615300"/>
          </a:xfrm>
        </p:grpSpPr>
        <p:sp>
          <p:nvSpPr>
            <p:cNvPr id="362" name="Google Shape;362;p5"/>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5"/>
          <p:cNvSpPr/>
          <p:nvPr/>
        </p:nvSpPr>
        <p:spPr>
          <a:xfrm>
            <a:off x="8412926" y="4599423"/>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7855840" y="4715859"/>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7485508" y="48391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85"/>
        <p:cNvGrpSpPr/>
        <p:nvPr/>
      </p:nvGrpSpPr>
      <p:grpSpPr>
        <a:xfrm>
          <a:off x="0" y="0"/>
          <a:ext cx="0" cy="0"/>
          <a:chOff x="0" y="0"/>
          <a:chExt cx="0" cy="0"/>
        </a:xfrm>
      </p:grpSpPr>
      <p:sp>
        <p:nvSpPr>
          <p:cNvPr id="386" name="Google Shape;386;p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7" name="Google Shape;387;p6"/>
          <p:cNvSpPr/>
          <p:nvPr/>
        </p:nvSpPr>
        <p:spPr>
          <a:xfrm rot="10800000">
            <a:off x="5305440" y="4623973"/>
            <a:ext cx="3838559" cy="519527"/>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6"/>
          <p:cNvSpPr/>
          <p:nvPr/>
        </p:nvSpPr>
        <p:spPr>
          <a:xfrm>
            <a:off x="8554680" y="9627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6"/>
          <p:cNvSpPr/>
          <p:nvPr/>
        </p:nvSpPr>
        <p:spPr>
          <a:xfrm>
            <a:off x="7189992" y="1730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6"/>
          <p:cNvSpPr/>
          <p:nvPr/>
        </p:nvSpPr>
        <p:spPr>
          <a:xfrm>
            <a:off x="8924753" y="13857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
          <p:cNvSpPr/>
          <p:nvPr/>
        </p:nvSpPr>
        <p:spPr>
          <a:xfrm>
            <a:off x="8462988" y="6877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8364298" y="2717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6710472" y="3811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6"/>
          <p:cNvSpPr/>
          <p:nvPr/>
        </p:nvSpPr>
        <p:spPr>
          <a:xfrm>
            <a:off x="673173" y="82517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6"/>
          <p:cNvSpPr/>
          <p:nvPr/>
        </p:nvSpPr>
        <p:spPr>
          <a:xfrm>
            <a:off x="803486" y="53949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a:off x="962310" y="147390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1202303" y="87426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rot="-5400000">
            <a:off x="7625250" y="-290450"/>
            <a:ext cx="1228300" cy="1809200"/>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rot="5400000" flipH="1">
            <a:off x="290450" y="-290450"/>
            <a:ext cx="1228300" cy="1809200"/>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00;p6"/>
          <p:cNvGrpSpPr/>
          <p:nvPr/>
        </p:nvGrpSpPr>
        <p:grpSpPr>
          <a:xfrm>
            <a:off x="8012063" y="168438"/>
            <a:ext cx="837425" cy="742113"/>
            <a:chOff x="6215925" y="6858088"/>
            <a:chExt cx="837425" cy="742113"/>
          </a:xfrm>
        </p:grpSpPr>
        <p:sp>
          <p:nvSpPr>
            <p:cNvPr id="401" name="Google Shape;401;p6"/>
            <p:cNvSpPr/>
            <p:nvPr/>
          </p:nvSpPr>
          <p:spPr>
            <a:xfrm>
              <a:off x="6215925" y="7421400"/>
              <a:ext cx="201900" cy="178800"/>
            </a:xfrm>
            <a:custGeom>
              <a:avLst/>
              <a:gdLst/>
              <a:ahLst/>
              <a:cxnLst/>
              <a:rect l="l" t="t" r="r" b="b"/>
              <a:pathLst>
                <a:path w="8076" h="7152" extrusionOk="0">
                  <a:moveTo>
                    <a:pt x="7561" y="0"/>
                  </a:moveTo>
                  <a:lnTo>
                    <a:pt x="0" y="6637"/>
                  </a:lnTo>
                  <a:lnTo>
                    <a:pt x="515" y="7152"/>
                  </a:lnTo>
                  <a:lnTo>
                    <a:pt x="8076" y="507"/>
                  </a:lnTo>
                  <a:lnTo>
                    <a:pt x="7561" y="0"/>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6401775" y="7430925"/>
              <a:ext cx="25575" cy="22900"/>
            </a:xfrm>
            <a:custGeom>
              <a:avLst/>
              <a:gdLst/>
              <a:ahLst/>
              <a:cxnLst/>
              <a:rect l="l" t="t" r="r" b="b"/>
              <a:pathLst>
                <a:path w="1023" h="916" extrusionOk="0">
                  <a:moveTo>
                    <a:pt x="508" y="0"/>
                  </a:moveTo>
                  <a:lnTo>
                    <a:pt x="1" y="507"/>
                  </a:lnTo>
                  <a:lnTo>
                    <a:pt x="508" y="915"/>
                  </a:lnTo>
                  <a:lnTo>
                    <a:pt x="1023" y="507"/>
                  </a:lnTo>
                  <a:lnTo>
                    <a:pt x="508" y="0"/>
                  </a:lnTo>
                  <a:close/>
                </a:path>
              </a:pathLst>
            </a:custGeom>
            <a:solidFill>
              <a:srgbClr val="C1C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 name="Google Shape;403;p6"/>
            <p:cNvGrpSpPr/>
            <p:nvPr/>
          </p:nvGrpSpPr>
          <p:grpSpPr>
            <a:xfrm>
              <a:off x="6361025" y="6858088"/>
              <a:ext cx="692325" cy="623250"/>
              <a:chOff x="6361025" y="6858088"/>
              <a:chExt cx="692325" cy="623250"/>
            </a:xfrm>
          </p:grpSpPr>
          <p:sp>
            <p:nvSpPr>
              <p:cNvPr id="404" name="Google Shape;404;p6"/>
              <p:cNvSpPr/>
              <p:nvPr/>
            </p:nvSpPr>
            <p:spPr>
              <a:xfrm>
                <a:off x="6361025" y="7011338"/>
                <a:ext cx="510875" cy="470000"/>
              </a:xfrm>
              <a:custGeom>
                <a:avLst/>
                <a:gdLst/>
                <a:ahLst/>
                <a:cxnLst/>
                <a:rect l="l" t="t" r="r" b="b"/>
                <a:pathLst>
                  <a:path w="20435" h="18800" extrusionOk="0">
                    <a:moveTo>
                      <a:pt x="15228" y="0"/>
                    </a:moveTo>
                    <a:lnTo>
                      <a:pt x="1946" y="11647"/>
                    </a:lnTo>
                    <a:lnTo>
                      <a:pt x="1129" y="15530"/>
                    </a:lnTo>
                    <a:lnTo>
                      <a:pt x="107" y="16445"/>
                    </a:lnTo>
                    <a:cubicBezTo>
                      <a:pt x="107" y="16445"/>
                      <a:pt x="1" y="17164"/>
                      <a:pt x="720" y="17982"/>
                    </a:cubicBezTo>
                    <a:cubicBezTo>
                      <a:pt x="1431" y="18799"/>
                      <a:pt x="2150" y="18799"/>
                      <a:pt x="2150" y="18799"/>
                    </a:cubicBezTo>
                    <a:lnTo>
                      <a:pt x="3172" y="17875"/>
                    </a:lnTo>
                    <a:lnTo>
                      <a:pt x="7152" y="17573"/>
                    </a:lnTo>
                    <a:lnTo>
                      <a:pt x="20434" y="5926"/>
                    </a:lnTo>
                    <a:lnTo>
                      <a:pt x="15228" y="0"/>
                    </a:lnTo>
                    <a:close/>
                  </a:path>
                </a:pathLst>
              </a:custGeom>
              <a:solidFill>
                <a:srgbClr val="FA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6795250" y="6896288"/>
                <a:ext cx="217225" cy="207025"/>
              </a:xfrm>
              <a:custGeom>
                <a:avLst/>
                <a:gdLst/>
                <a:ahLst/>
                <a:cxnLst/>
                <a:rect l="l" t="t" r="r" b="b"/>
                <a:pathLst>
                  <a:path w="8689" h="8281" extrusionOk="0">
                    <a:moveTo>
                      <a:pt x="6539" y="1"/>
                    </a:moveTo>
                    <a:lnTo>
                      <a:pt x="0" y="5828"/>
                    </a:lnTo>
                    <a:lnTo>
                      <a:pt x="2150" y="8280"/>
                    </a:lnTo>
                    <a:lnTo>
                      <a:pt x="8688" y="2453"/>
                    </a:lnTo>
                    <a:lnTo>
                      <a:pt x="6539" y="1"/>
                    </a:ln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6795250" y="7018888"/>
                <a:ext cx="79300" cy="84425"/>
              </a:xfrm>
              <a:custGeom>
                <a:avLst/>
                <a:gdLst/>
                <a:ahLst/>
                <a:cxnLst/>
                <a:rect l="l" t="t" r="r" b="b"/>
                <a:pathLst>
                  <a:path w="3172" h="3377" extrusionOk="0">
                    <a:moveTo>
                      <a:pt x="1022" y="1"/>
                    </a:moveTo>
                    <a:lnTo>
                      <a:pt x="0" y="924"/>
                    </a:lnTo>
                    <a:lnTo>
                      <a:pt x="2150" y="3376"/>
                    </a:lnTo>
                    <a:lnTo>
                      <a:pt x="3171" y="2453"/>
                    </a:lnTo>
                    <a:lnTo>
                      <a:pt x="1022" y="1"/>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6946050" y="6858088"/>
                <a:ext cx="107300" cy="114850"/>
              </a:xfrm>
              <a:custGeom>
                <a:avLst/>
                <a:gdLst/>
                <a:ahLst/>
                <a:cxnLst/>
                <a:rect l="l" t="t" r="r" b="b"/>
                <a:pathLst>
                  <a:path w="4292" h="4594" extrusionOk="0">
                    <a:moveTo>
                      <a:pt x="1120" y="0"/>
                    </a:moveTo>
                    <a:lnTo>
                      <a:pt x="0" y="1022"/>
                    </a:lnTo>
                    <a:lnTo>
                      <a:pt x="3163" y="4594"/>
                    </a:lnTo>
                    <a:lnTo>
                      <a:pt x="4291" y="3678"/>
                    </a:lnTo>
                    <a:lnTo>
                      <a:pt x="1120"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6721275" y="6990888"/>
                <a:ext cx="176150" cy="189050"/>
              </a:xfrm>
              <a:custGeom>
                <a:avLst/>
                <a:gdLst/>
                <a:ahLst/>
                <a:cxnLst/>
                <a:rect l="l" t="t" r="r" b="b"/>
                <a:pathLst>
                  <a:path w="7046" h="7562" extrusionOk="0">
                    <a:moveTo>
                      <a:pt x="1733" y="1"/>
                    </a:moveTo>
                    <a:lnTo>
                      <a:pt x="0" y="1529"/>
                    </a:lnTo>
                    <a:lnTo>
                      <a:pt x="5313" y="7561"/>
                    </a:lnTo>
                    <a:lnTo>
                      <a:pt x="7046" y="6025"/>
                    </a:lnTo>
                    <a:lnTo>
                      <a:pt x="1733"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6739050" y="7149263"/>
                <a:ext cx="69100" cy="74000"/>
              </a:xfrm>
              <a:custGeom>
                <a:avLst/>
                <a:gdLst/>
                <a:ahLst/>
                <a:cxnLst/>
                <a:rect l="l" t="t" r="r" b="b"/>
                <a:pathLst>
                  <a:path w="2764" h="2960" extrusionOk="0">
                    <a:moveTo>
                      <a:pt x="409" y="0"/>
                    </a:moveTo>
                    <a:lnTo>
                      <a:pt x="0" y="303"/>
                    </a:lnTo>
                    <a:lnTo>
                      <a:pt x="2354" y="2959"/>
                    </a:lnTo>
                    <a:lnTo>
                      <a:pt x="2763" y="2657"/>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6690625" y="7192588"/>
                <a:ext cx="66425" cy="74200"/>
              </a:xfrm>
              <a:custGeom>
                <a:avLst/>
                <a:gdLst/>
                <a:ahLst/>
                <a:cxnLst/>
                <a:rect l="l" t="t" r="r" b="b"/>
                <a:pathLst>
                  <a:path w="2657" h="2968" extrusionOk="0">
                    <a:moveTo>
                      <a:pt x="409" y="0"/>
                    </a:moveTo>
                    <a:lnTo>
                      <a:pt x="0" y="311"/>
                    </a:lnTo>
                    <a:lnTo>
                      <a:pt x="2346" y="2967"/>
                    </a:lnTo>
                    <a:lnTo>
                      <a:pt x="2657"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6642000" y="7236113"/>
                <a:ext cx="66425" cy="73975"/>
              </a:xfrm>
              <a:custGeom>
                <a:avLst/>
                <a:gdLst/>
                <a:ahLst/>
                <a:cxnLst/>
                <a:rect l="l" t="t" r="r" b="b"/>
                <a:pathLst>
                  <a:path w="2657" h="2959" extrusionOk="0">
                    <a:moveTo>
                      <a:pt x="409" y="0"/>
                    </a:moveTo>
                    <a:lnTo>
                      <a:pt x="0" y="302"/>
                    </a:lnTo>
                    <a:lnTo>
                      <a:pt x="2248" y="2959"/>
                    </a:lnTo>
                    <a:lnTo>
                      <a:pt x="2656" y="2656"/>
                    </a:lnTo>
                    <a:lnTo>
                      <a:pt x="409" y="0"/>
                    </a:lnTo>
                    <a:close/>
                  </a:path>
                </a:pathLst>
              </a:custGeom>
              <a:solidFill>
                <a:srgbClr val="C2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6384125" y="7207913"/>
                <a:ext cx="268100" cy="252975"/>
              </a:xfrm>
              <a:custGeom>
                <a:avLst/>
                <a:gdLst/>
                <a:ahLst/>
                <a:cxnLst/>
                <a:rect l="l" t="t" r="r" b="b"/>
                <a:pathLst>
                  <a:path w="10724" h="10119" extrusionOk="0">
                    <a:moveTo>
                      <a:pt x="6539" y="0"/>
                    </a:moveTo>
                    <a:lnTo>
                      <a:pt x="2142" y="3882"/>
                    </a:lnTo>
                    <a:lnTo>
                      <a:pt x="1226" y="7765"/>
                    </a:lnTo>
                    <a:lnTo>
                      <a:pt x="0" y="8688"/>
                    </a:lnTo>
                    <a:cubicBezTo>
                      <a:pt x="0" y="8688"/>
                      <a:pt x="0" y="9195"/>
                      <a:pt x="409" y="9604"/>
                    </a:cubicBezTo>
                    <a:cubicBezTo>
                      <a:pt x="818" y="10119"/>
                      <a:pt x="1226" y="10119"/>
                      <a:pt x="1226" y="10119"/>
                    </a:cubicBezTo>
                    <a:lnTo>
                      <a:pt x="2346" y="8991"/>
                    </a:lnTo>
                    <a:lnTo>
                      <a:pt x="6228" y="8688"/>
                    </a:lnTo>
                    <a:lnTo>
                      <a:pt x="10724" y="4700"/>
                    </a:lnTo>
                    <a:lnTo>
                      <a:pt x="6539"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6384125" y="7312738"/>
                <a:ext cx="268100" cy="148150"/>
              </a:xfrm>
              <a:custGeom>
                <a:avLst/>
                <a:gdLst/>
                <a:ahLst/>
                <a:cxnLst/>
                <a:rect l="l" t="t" r="r" b="b"/>
                <a:pathLst>
                  <a:path w="10724" h="5926" extrusionOk="0">
                    <a:moveTo>
                      <a:pt x="10217" y="0"/>
                    </a:moveTo>
                    <a:lnTo>
                      <a:pt x="6228" y="3572"/>
                    </a:lnTo>
                    <a:lnTo>
                      <a:pt x="2346" y="3882"/>
                    </a:lnTo>
                    <a:lnTo>
                      <a:pt x="1226" y="5002"/>
                    </a:lnTo>
                    <a:cubicBezTo>
                      <a:pt x="1226" y="5002"/>
                      <a:pt x="818" y="5002"/>
                      <a:pt x="409" y="4495"/>
                    </a:cubicBezTo>
                    <a:cubicBezTo>
                      <a:pt x="303" y="4495"/>
                      <a:pt x="303" y="4389"/>
                      <a:pt x="205" y="4389"/>
                    </a:cubicBezTo>
                    <a:lnTo>
                      <a:pt x="0" y="4495"/>
                    </a:lnTo>
                    <a:cubicBezTo>
                      <a:pt x="0" y="4495"/>
                      <a:pt x="0" y="5002"/>
                      <a:pt x="409" y="5411"/>
                    </a:cubicBezTo>
                    <a:cubicBezTo>
                      <a:pt x="818" y="5926"/>
                      <a:pt x="1226" y="5926"/>
                      <a:pt x="1226" y="5926"/>
                    </a:cubicBezTo>
                    <a:lnTo>
                      <a:pt x="2346" y="4798"/>
                    </a:lnTo>
                    <a:lnTo>
                      <a:pt x="6228" y="4495"/>
                    </a:lnTo>
                    <a:lnTo>
                      <a:pt x="10724" y="507"/>
                    </a:lnTo>
                    <a:lnTo>
                      <a:pt x="10217"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14"/>
        <p:cNvGrpSpPr/>
        <p:nvPr/>
      </p:nvGrpSpPr>
      <p:grpSpPr>
        <a:xfrm>
          <a:off x="0" y="0"/>
          <a:ext cx="0" cy="0"/>
          <a:chOff x="0" y="0"/>
          <a:chExt cx="0" cy="0"/>
        </a:xfrm>
      </p:grpSpPr>
      <p:sp>
        <p:nvSpPr>
          <p:cNvPr id="415" name="Google Shape;415;p7"/>
          <p:cNvSpPr/>
          <p:nvPr/>
        </p:nvSpPr>
        <p:spPr>
          <a:xfrm flipH="1">
            <a:off x="4780659" y="0"/>
            <a:ext cx="4363341" cy="590554"/>
          </a:xfrm>
          <a:custGeom>
            <a:avLst/>
            <a:gdLst/>
            <a:ahLst/>
            <a:cxnLst/>
            <a:rect l="l" t="t" r="r" b="b"/>
            <a:pathLst>
              <a:path w="121830" h="16489" extrusionOk="0">
                <a:moveTo>
                  <a:pt x="0" y="0"/>
                </a:moveTo>
                <a:lnTo>
                  <a:pt x="0" y="16489"/>
                </a:lnTo>
                <a:cubicBezTo>
                  <a:pt x="6168" y="13464"/>
                  <a:pt x="26903" y="8978"/>
                  <a:pt x="43499" y="8978"/>
                </a:cubicBezTo>
                <a:cubicBezTo>
                  <a:pt x="49308" y="8978"/>
                  <a:pt x="54610" y="9528"/>
                  <a:pt x="58603" y="10882"/>
                </a:cubicBezTo>
                <a:cubicBezTo>
                  <a:pt x="64748" y="12941"/>
                  <a:pt x="68805" y="13769"/>
                  <a:pt x="71786" y="13769"/>
                </a:cubicBezTo>
                <a:cubicBezTo>
                  <a:pt x="79047" y="13769"/>
                  <a:pt x="79930" y="8856"/>
                  <a:pt x="89074" y="4845"/>
                </a:cubicBezTo>
                <a:cubicBezTo>
                  <a:pt x="95712" y="1907"/>
                  <a:pt x="117638" y="1741"/>
                  <a:pt x="121829" y="0"/>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7"/>
          <p:cNvSpPr txBox="1">
            <a:spLocks noGrp="1"/>
          </p:cNvSpPr>
          <p:nvPr>
            <p:ph type="subTitle" idx="1"/>
          </p:nvPr>
        </p:nvSpPr>
        <p:spPr>
          <a:xfrm>
            <a:off x="5384550" y="2095500"/>
            <a:ext cx="2953800" cy="119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7" name="Google Shape;417;p7"/>
          <p:cNvSpPr txBox="1">
            <a:spLocks noGrp="1"/>
          </p:cNvSpPr>
          <p:nvPr>
            <p:ph type="title"/>
          </p:nvPr>
        </p:nvSpPr>
        <p:spPr>
          <a:xfrm>
            <a:off x="5384550" y="1646550"/>
            <a:ext cx="2201400" cy="478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8" name="Google Shape;418;p7"/>
          <p:cNvSpPr/>
          <p:nvPr/>
        </p:nvSpPr>
        <p:spPr>
          <a:xfrm rot="10800000" flipH="1">
            <a:off x="0" y="3059635"/>
            <a:ext cx="1466835" cy="2054790"/>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7"/>
          <p:cNvGrpSpPr/>
          <p:nvPr/>
        </p:nvGrpSpPr>
        <p:grpSpPr>
          <a:xfrm>
            <a:off x="8170575" y="76550"/>
            <a:ext cx="674325" cy="1173675"/>
            <a:chOff x="4266275" y="6869625"/>
            <a:chExt cx="674325" cy="1173675"/>
          </a:xfrm>
        </p:grpSpPr>
        <p:sp>
          <p:nvSpPr>
            <p:cNvPr id="420" name="Google Shape;420;p7"/>
            <p:cNvSpPr/>
            <p:nvPr/>
          </p:nvSpPr>
          <p:spPr>
            <a:xfrm>
              <a:off x="4754025" y="7408475"/>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7"/>
            <p:cNvSpPr/>
            <p:nvPr/>
          </p:nvSpPr>
          <p:spPr>
            <a:xfrm>
              <a:off x="4759125" y="7416225"/>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7"/>
            <p:cNvSpPr/>
            <p:nvPr/>
          </p:nvSpPr>
          <p:spPr>
            <a:xfrm>
              <a:off x="4774450" y="7428900"/>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7"/>
            <p:cNvSpPr/>
            <p:nvPr/>
          </p:nvSpPr>
          <p:spPr>
            <a:xfrm>
              <a:off x="4787325" y="7444225"/>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7"/>
            <p:cNvSpPr/>
            <p:nvPr/>
          </p:nvSpPr>
          <p:spPr>
            <a:xfrm>
              <a:off x="4800000" y="7457100"/>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7"/>
            <p:cNvSpPr/>
            <p:nvPr/>
          </p:nvSpPr>
          <p:spPr>
            <a:xfrm>
              <a:off x="4812875" y="7472425"/>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7"/>
            <p:cNvSpPr/>
            <p:nvPr/>
          </p:nvSpPr>
          <p:spPr>
            <a:xfrm>
              <a:off x="4825525" y="7487750"/>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7"/>
            <p:cNvSpPr/>
            <p:nvPr/>
          </p:nvSpPr>
          <p:spPr>
            <a:xfrm>
              <a:off x="4840850" y="7500425"/>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7"/>
            <p:cNvSpPr/>
            <p:nvPr/>
          </p:nvSpPr>
          <p:spPr>
            <a:xfrm>
              <a:off x="4853725" y="7515750"/>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7"/>
            <p:cNvSpPr/>
            <p:nvPr/>
          </p:nvSpPr>
          <p:spPr>
            <a:xfrm>
              <a:off x="4866400" y="7528625"/>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7"/>
            <p:cNvSpPr/>
            <p:nvPr/>
          </p:nvSpPr>
          <p:spPr>
            <a:xfrm>
              <a:off x="4879275" y="7543950"/>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7"/>
            <p:cNvSpPr/>
            <p:nvPr/>
          </p:nvSpPr>
          <p:spPr>
            <a:xfrm>
              <a:off x="4266275" y="7482625"/>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7"/>
            <p:cNvSpPr/>
            <p:nvPr/>
          </p:nvSpPr>
          <p:spPr>
            <a:xfrm>
              <a:off x="4294275" y="7615450"/>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7"/>
            <p:cNvSpPr/>
            <p:nvPr/>
          </p:nvSpPr>
          <p:spPr>
            <a:xfrm>
              <a:off x="4736250" y="7454450"/>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7"/>
            <p:cNvSpPr/>
            <p:nvPr/>
          </p:nvSpPr>
          <p:spPr>
            <a:xfrm>
              <a:off x="4294275" y="7881100"/>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7"/>
            <p:cNvSpPr/>
            <p:nvPr/>
          </p:nvSpPr>
          <p:spPr>
            <a:xfrm>
              <a:off x="4577875" y="7543950"/>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7"/>
            <p:cNvSpPr/>
            <p:nvPr/>
          </p:nvSpPr>
          <p:spPr>
            <a:xfrm>
              <a:off x="4600775" y="7615450"/>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7"/>
            <p:cNvSpPr/>
            <p:nvPr/>
          </p:nvSpPr>
          <p:spPr>
            <a:xfrm>
              <a:off x="4268725" y="6869625"/>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7"/>
            <p:cNvSpPr/>
            <p:nvPr/>
          </p:nvSpPr>
          <p:spPr>
            <a:xfrm>
              <a:off x="4276475" y="6928275"/>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7"/>
            <p:cNvSpPr/>
            <p:nvPr/>
          </p:nvSpPr>
          <p:spPr>
            <a:xfrm>
              <a:off x="4294275" y="6920725"/>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7"/>
            <p:cNvSpPr/>
            <p:nvPr/>
          </p:nvSpPr>
          <p:spPr>
            <a:xfrm>
              <a:off x="4312250" y="6915600"/>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7"/>
            <p:cNvSpPr/>
            <p:nvPr/>
          </p:nvSpPr>
          <p:spPr>
            <a:xfrm>
              <a:off x="4330025" y="6907850"/>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7"/>
            <p:cNvSpPr/>
            <p:nvPr/>
          </p:nvSpPr>
          <p:spPr>
            <a:xfrm>
              <a:off x="4348000" y="6902725"/>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7"/>
            <p:cNvSpPr/>
            <p:nvPr/>
          </p:nvSpPr>
          <p:spPr>
            <a:xfrm>
              <a:off x="4368450" y="6895175"/>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7"/>
            <p:cNvSpPr/>
            <p:nvPr/>
          </p:nvSpPr>
          <p:spPr>
            <a:xfrm>
              <a:off x="4386225" y="6890075"/>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7"/>
            <p:cNvSpPr/>
            <p:nvPr/>
          </p:nvSpPr>
          <p:spPr>
            <a:xfrm>
              <a:off x="4404200" y="6882300"/>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7"/>
            <p:cNvSpPr/>
            <p:nvPr/>
          </p:nvSpPr>
          <p:spPr>
            <a:xfrm>
              <a:off x="4421975" y="6877200"/>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7"/>
            <p:cNvSpPr/>
            <p:nvPr/>
          </p:nvSpPr>
          <p:spPr>
            <a:xfrm>
              <a:off x="4439950" y="6869625"/>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7"/>
            <p:cNvSpPr/>
            <p:nvPr/>
          </p:nvSpPr>
          <p:spPr>
            <a:xfrm>
              <a:off x="4314700" y="6956475"/>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7"/>
            <p:cNvSpPr/>
            <p:nvPr/>
          </p:nvSpPr>
          <p:spPr>
            <a:xfrm>
              <a:off x="4391325" y="7125050"/>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7"/>
            <p:cNvSpPr/>
            <p:nvPr/>
          </p:nvSpPr>
          <p:spPr>
            <a:xfrm>
              <a:off x="4289150" y="6933375"/>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7"/>
            <p:cNvSpPr/>
            <p:nvPr/>
          </p:nvSpPr>
          <p:spPr>
            <a:xfrm>
              <a:off x="4519025" y="7495300"/>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52"/>
        <p:cNvGrpSpPr/>
        <p:nvPr/>
      </p:nvGrpSpPr>
      <p:grpSpPr>
        <a:xfrm>
          <a:off x="0" y="0"/>
          <a:ext cx="0" cy="0"/>
          <a:chOff x="0" y="0"/>
          <a:chExt cx="0" cy="0"/>
        </a:xfrm>
      </p:grpSpPr>
      <p:sp>
        <p:nvSpPr>
          <p:cNvPr id="453" name="Google Shape;453;p8"/>
          <p:cNvSpPr txBox="1">
            <a:spLocks noGrp="1"/>
          </p:cNvSpPr>
          <p:nvPr>
            <p:ph type="title"/>
          </p:nvPr>
        </p:nvSpPr>
        <p:spPr>
          <a:xfrm>
            <a:off x="949213" y="3507675"/>
            <a:ext cx="4114800" cy="2547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1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454" name="Google Shape;454;p8"/>
          <p:cNvSpPr txBox="1">
            <a:spLocks noGrp="1"/>
          </p:cNvSpPr>
          <p:nvPr>
            <p:ph type="subTitle" idx="1"/>
          </p:nvPr>
        </p:nvSpPr>
        <p:spPr>
          <a:xfrm>
            <a:off x="951313" y="1131650"/>
            <a:ext cx="4110600" cy="224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8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55" name="Google Shape;455;p8"/>
          <p:cNvSpPr/>
          <p:nvPr/>
        </p:nvSpPr>
        <p:spPr>
          <a:xfrm>
            <a:off x="6512060" y="3505300"/>
            <a:ext cx="2631929" cy="1638202"/>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8"/>
          <p:cNvSpPr/>
          <p:nvPr/>
        </p:nvSpPr>
        <p:spPr>
          <a:xfrm>
            <a:off x="0" y="0"/>
            <a:ext cx="1822326" cy="2552773"/>
          </a:xfrm>
          <a:custGeom>
            <a:avLst/>
            <a:gdLst/>
            <a:ahLst/>
            <a:cxnLst/>
            <a:rect l="l" t="t" r="r" b="b"/>
            <a:pathLst>
              <a:path w="49719" h="69648" extrusionOk="0">
                <a:moveTo>
                  <a:pt x="0" y="1"/>
                </a:moveTo>
                <a:lnTo>
                  <a:pt x="0" y="69648"/>
                </a:lnTo>
                <a:cubicBezTo>
                  <a:pt x="7726" y="62086"/>
                  <a:pt x="13329" y="52510"/>
                  <a:pt x="9032" y="42442"/>
                </a:cubicBezTo>
                <a:cubicBezTo>
                  <a:pt x="684" y="23087"/>
                  <a:pt x="10447" y="12185"/>
                  <a:pt x="21914" y="12185"/>
                </a:cubicBezTo>
                <a:cubicBezTo>
                  <a:pt x="22406" y="12185"/>
                  <a:pt x="22900" y="12205"/>
                  <a:pt x="23397" y="12245"/>
                </a:cubicBezTo>
                <a:cubicBezTo>
                  <a:pt x="25475" y="12417"/>
                  <a:pt x="27419" y="12499"/>
                  <a:pt x="29233" y="12499"/>
                </a:cubicBezTo>
                <a:cubicBezTo>
                  <a:pt x="43567" y="12499"/>
                  <a:pt x="49719" y="7342"/>
                  <a:pt x="48753" y="1"/>
                </a:cubicBez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7"/>
        <p:cNvGrpSpPr/>
        <p:nvPr/>
      </p:nvGrpSpPr>
      <p:grpSpPr>
        <a:xfrm>
          <a:off x="0" y="0"/>
          <a:ext cx="0" cy="0"/>
          <a:chOff x="0" y="0"/>
          <a:chExt cx="0" cy="0"/>
        </a:xfrm>
      </p:grpSpPr>
      <p:sp>
        <p:nvSpPr>
          <p:cNvPr id="458" name="Google Shape;458;p9"/>
          <p:cNvSpPr/>
          <p:nvPr/>
        </p:nvSpPr>
        <p:spPr>
          <a:xfrm>
            <a:off x="7172325" y="2239350"/>
            <a:ext cx="1971667" cy="290412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 name="Google Shape;459;p9"/>
          <p:cNvGrpSpPr/>
          <p:nvPr/>
        </p:nvGrpSpPr>
        <p:grpSpPr>
          <a:xfrm>
            <a:off x="7172313" y="4341638"/>
            <a:ext cx="985925" cy="744150"/>
            <a:chOff x="1666700" y="5967688"/>
            <a:chExt cx="985925" cy="744150"/>
          </a:xfrm>
        </p:grpSpPr>
        <p:sp>
          <p:nvSpPr>
            <p:cNvPr id="460" name="Google Shape;460;p9"/>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9"/>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9"/>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9"/>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9"/>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9"/>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9"/>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9"/>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9"/>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9"/>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9"/>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9"/>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9"/>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9"/>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9"/>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9"/>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9"/>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9"/>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9"/>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9"/>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9"/>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9"/>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9"/>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9"/>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9"/>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9"/>
          <p:cNvGrpSpPr/>
          <p:nvPr/>
        </p:nvGrpSpPr>
        <p:grpSpPr>
          <a:xfrm>
            <a:off x="8430725" y="4291775"/>
            <a:ext cx="480225" cy="615300"/>
            <a:chOff x="912850" y="4743425"/>
            <a:chExt cx="480225" cy="615300"/>
          </a:xfrm>
        </p:grpSpPr>
        <p:sp>
          <p:nvSpPr>
            <p:cNvPr id="512" name="Google Shape;512;p9"/>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9"/>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9"/>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9"/>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9"/>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9"/>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9"/>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9"/>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9"/>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9"/>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9"/>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9"/>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9"/>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9"/>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9"/>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9"/>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9"/>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9"/>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9"/>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9"/>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3" name="Google Shape;533;p9"/>
          <p:cNvSpPr txBox="1">
            <a:spLocks noGrp="1"/>
          </p:cNvSpPr>
          <p:nvPr>
            <p:ph type="subTitle" idx="1"/>
          </p:nvPr>
        </p:nvSpPr>
        <p:spPr>
          <a:xfrm>
            <a:off x="933450" y="1400175"/>
            <a:ext cx="3028800" cy="3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34" name="Google Shape;534;p9"/>
          <p:cNvSpPr txBox="1">
            <a:spLocks noGrp="1"/>
          </p:cNvSpPr>
          <p:nvPr>
            <p:ph type="subTitle" idx="2"/>
          </p:nvPr>
        </p:nvSpPr>
        <p:spPr>
          <a:xfrm>
            <a:off x="933450" y="2276475"/>
            <a:ext cx="3028800" cy="3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35" name="Google Shape;535;p9"/>
          <p:cNvSpPr txBox="1">
            <a:spLocks noGrp="1"/>
          </p:cNvSpPr>
          <p:nvPr>
            <p:ph type="subTitle" idx="3"/>
          </p:nvPr>
        </p:nvSpPr>
        <p:spPr>
          <a:xfrm>
            <a:off x="5124450" y="1400175"/>
            <a:ext cx="3028800" cy="3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36" name="Google Shape;536;p9"/>
          <p:cNvSpPr txBox="1">
            <a:spLocks noGrp="1"/>
          </p:cNvSpPr>
          <p:nvPr>
            <p:ph type="subTitle" idx="4"/>
          </p:nvPr>
        </p:nvSpPr>
        <p:spPr>
          <a:xfrm>
            <a:off x="5124450" y="2276475"/>
            <a:ext cx="3028800" cy="3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37" name="Google Shape;537;p9"/>
          <p:cNvSpPr/>
          <p:nvPr/>
        </p:nvSpPr>
        <p:spPr>
          <a:xfrm rot="5400000" flipH="1">
            <a:off x="466225" y="-456625"/>
            <a:ext cx="1971667" cy="2904128"/>
          </a:xfrm>
          <a:custGeom>
            <a:avLst/>
            <a:gdLst/>
            <a:ahLst/>
            <a:cxnLst/>
            <a:rect l="l" t="t" r="r" b="b"/>
            <a:pathLst>
              <a:path w="49132" h="72368" extrusionOk="0">
                <a:moveTo>
                  <a:pt x="49132" y="0"/>
                </a:moveTo>
                <a:cubicBezTo>
                  <a:pt x="41136" y="7888"/>
                  <a:pt x="35311" y="17791"/>
                  <a:pt x="39773" y="28294"/>
                </a:cubicBezTo>
                <a:cubicBezTo>
                  <a:pt x="48228" y="47901"/>
                  <a:pt x="37471" y="61791"/>
                  <a:pt x="25839" y="61791"/>
                </a:cubicBezTo>
                <a:cubicBezTo>
                  <a:pt x="25045" y="61791"/>
                  <a:pt x="24247" y="61726"/>
                  <a:pt x="23450" y="61594"/>
                </a:cubicBezTo>
                <a:cubicBezTo>
                  <a:pt x="22212" y="61387"/>
                  <a:pt x="20980" y="61285"/>
                  <a:pt x="19763" y="61285"/>
                </a:cubicBezTo>
                <a:cubicBezTo>
                  <a:pt x="12049" y="61285"/>
                  <a:pt x="4888" y="65363"/>
                  <a:pt x="1" y="72368"/>
                </a:cubicBezTo>
                <a:lnTo>
                  <a:pt x="49132" y="72368"/>
                </a:lnTo>
                <a:lnTo>
                  <a:pt x="49132"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9"/>
          <p:cNvSpPr/>
          <p:nvPr/>
        </p:nvSpPr>
        <p:spPr>
          <a:xfrm>
            <a:off x="8554680" y="962741"/>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9"/>
          <p:cNvSpPr/>
          <p:nvPr/>
        </p:nvSpPr>
        <p:spPr>
          <a:xfrm>
            <a:off x="7189992" y="173020"/>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9"/>
          <p:cNvSpPr/>
          <p:nvPr/>
        </p:nvSpPr>
        <p:spPr>
          <a:xfrm>
            <a:off x="8924753" y="1385788"/>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9"/>
          <p:cNvSpPr/>
          <p:nvPr/>
        </p:nvSpPr>
        <p:spPr>
          <a:xfrm>
            <a:off x="8462988" y="687751"/>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9"/>
          <p:cNvSpPr/>
          <p:nvPr/>
        </p:nvSpPr>
        <p:spPr>
          <a:xfrm>
            <a:off x="8364298" y="2717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9"/>
          <p:cNvSpPr/>
          <p:nvPr/>
        </p:nvSpPr>
        <p:spPr>
          <a:xfrm>
            <a:off x="6710472" y="381141"/>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9"/>
          <p:cNvSpPr/>
          <p:nvPr/>
        </p:nvSpPr>
        <p:spPr>
          <a:xfrm>
            <a:off x="1083565" y="4715859"/>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9"/>
          <p:cNvSpPr/>
          <p:nvPr/>
        </p:nvSpPr>
        <p:spPr>
          <a:xfrm>
            <a:off x="713233" y="48391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9"/>
          <p:cNvSpPr/>
          <p:nvPr/>
        </p:nvSpPr>
        <p:spPr>
          <a:xfrm>
            <a:off x="1640651" y="4599423"/>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9"/>
          <p:cNvGrpSpPr/>
          <p:nvPr/>
        </p:nvGrpSpPr>
        <p:grpSpPr>
          <a:xfrm>
            <a:off x="179825" y="158500"/>
            <a:ext cx="674325" cy="1173675"/>
            <a:chOff x="4266275" y="6869625"/>
            <a:chExt cx="674325" cy="1173675"/>
          </a:xfrm>
        </p:grpSpPr>
        <p:sp>
          <p:nvSpPr>
            <p:cNvPr id="548" name="Google Shape;548;p9"/>
            <p:cNvSpPr/>
            <p:nvPr/>
          </p:nvSpPr>
          <p:spPr>
            <a:xfrm>
              <a:off x="4754025" y="7408475"/>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9"/>
            <p:cNvSpPr/>
            <p:nvPr/>
          </p:nvSpPr>
          <p:spPr>
            <a:xfrm>
              <a:off x="4759125" y="7416225"/>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9"/>
            <p:cNvSpPr/>
            <p:nvPr/>
          </p:nvSpPr>
          <p:spPr>
            <a:xfrm>
              <a:off x="4774450" y="7428900"/>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9"/>
            <p:cNvSpPr/>
            <p:nvPr/>
          </p:nvSpPr>
          <p:spPr>
            <a:xfrm>
              <a:off x="4787325" y="7444225"/>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9"/>
            <p:cNvSpPr/>
            <p:nvPr/>
          </p:nvSpPr>
          <p:spPr>
            <a:xfrm>
              <a:off x="4800000" y="7457100"/>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9"/>
            <p:cNvSpPr/>
            <p:nvPr/>
          </p:nvSpPr>
          <p:spPr>
            <a:xfrm>
              <a:off x="4812875" y="7472425"/>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9"/>
            <p:cNvSpPr/>
            <p:nvPr/>
          </p:nvSpPr>
          <p:spPr>
            <a:xfrm>
              <a:off x="4825525" y="7487750"/>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9"/>
            <p:cNvSpPr/>
            <p:nvPr/>
          </p:nvSpPr>
          <p:spPr>
            <a:xfrm>
              <a:off x="4840850" y="7500425"/>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9"/>
            <p:cNvSpPr/>
            <p:nvPr/>
          </p:nvSpPr>
          <p:spPr>
            <a:xfrm>
              <a:off x="4853725" y="7515750"/>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9"/>
            <p:cNvSpPr/>
            <p:nvPr/>
          </p:nvSpPr>
          <p:spPr>
            <a:xfrm>
              <a:off x="4866400" y="7528625"/>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9"/>
            <p:cNvSpPr/>
            <p:nvPr/>
          </p:nvSpPr>
          <p:spPr>
            <a:xfrm>
              <a:off x="4879275" y="7543950"/>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9"/>
            <p:cNvSpPr/>
            <p:nvPr/>
          </p:nvSpPr>
          <p:spPr>
            <a:xfrm>
              <a:off x="4266275" y="7482625"/>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9"/>
            <p:cNvSpPr/>
            <p:nvPr/>
          </p:nvSpPr>
          <p:spPr>
            <a:xfrm>
              <a:off x="4294275" y="7615450"/>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9"/>
            <p:cNvSpPr/>
            <p:nvPr/>
          </p:nvSpPr>
          <p:spPr>
            <a:xfrm>
              <a:off x="4736250" y="7454450"/>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9"/>
            <p:cNvSpPr/>
            <p:nvPr/>
          </p:nvSpPr>
          <p:spPr>
            <a:xfrm>
              <a:off x="4294275" y="7881100"/>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9"/>
            <p:cNvSpPr/>
            <p:nvPr/>
          </p:nvSpPr>
          <p:spPr>
            <a:xfrm>
              <a:off x="4577875" y="7543950"/>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9"/>
            <p:cNvSpPr/>
            <p:nvPr/>
          </p:nvSpPr>
          <p:spPr>
            <a:xfrm>
              <a:off x="4600775" y="7615450"/>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9"/>
            <p:cNvSpPr/>
            <p:nvPr/>
          </p:nvSpPr>
          <p:spPr>
            <a:xfrm>
              <a:off x="4268725" y="6869625"/>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9"/>
            <p:cNvSpPr/>
            <p:nvPr/>
          </p:nvSpPr>
          <p:spPr>
            <a:xfrm>
              <a:off x="4276475" y="6928275"/>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9"/>
            <p:cNvSpPr/>
            <p:nvPr/>
          </p:nvSpPr>
          <p:spPr>
            <a:xfrm>
              <a:off x="4294275" y="6920725"/>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9"/>
            <p:cNvSpPr/>
            <p:nvPr/>
          </p:nvSpPr>
          <p:spPr>
            <a:xfrm>
              <a:off x="4312250" y="6915600"/>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9"/>
            <p:cNvSpPr/>
            <p:nvPr/>
          </p:nvSpPr>
          <p:spPr>
            <a:xfrm>
              <a:off x="4330025" y="6907850"/>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9"/>
            <p:cNvSpPr/>
            <p:nvPr/>
          </p:nvSpPr>
          <p:spPr>
            <a:xfrm>
              <a:off x="4348000" y="6902725"/>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9"/>
            <p:cNvSpPr/>
            <p:nvPr/>
          </p:nvSpPr>
          <p:spPr>
            <a:xfrm>
              <a:off x="4368450" y="6895175"/>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9"/>
            <p:cNvSpPr/>
            <p:nvPr/>
          </p:nvSpPr>
          <p:spPr>
            <a:xfrm>
              <a:off x="4386225" y="6890075"/>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9"/>
            <p:cNvSpPr/>
            <p:nvPr/>
          </p:nvSpPr>
          <p:spPr>
            <a:xfrm>
              <a:off x="4404200" y="6882300"/>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9"/>
            <p:cNvSpPr/>
            <p:nvPr/>
          </p:nvSpPr>
          <p:spPr>
            <a:xfrm>
              <a:off x="4421975" y="6877200"/>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9"/>
            <p:cNvSpPr/>
            <p:nvPr/>
          </p:nvSpPr>
          <p:spPr>
            <a:xfrm>
              <a:off x="4439950" y="6869625"/>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9"/>
            <p:cNvSpPr/>
            <p:nvPr/>
          </p:nvSpPr>
          <p:spPr>
            <a:xfrm>
              <a:off x="4314700" y="6956475"/>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9"/>
            <p:cNvSpPr/>
            <p:nvPr/>
          </p:nvSpPr>
          <p:spPr>
            <a:xfrm>
              <a:off x="4391325" y="7125050"/>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9"/>
            <p:cNvSpPr/>
            <p:nvPr/>
          </p:nvSpPr>
          <p:spPr>
            <a:xfrm>
              <a:off x="4289150" y="6933375"/>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9"/>
            <p:cNvSpPr/>
            <p:nvPr/>
          </p:nvSpPr>
          <p:spPr>
            <a:xfrm>
              <a:off x="4519025" y="7495300"/>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580"/>
        <p:cNvGrpSpPr/>
        <p:nvPr/>
      </p:nvGrpSpPr>
      <p:grpSpPr>
        <a:xfrm>
          <a:off x="0" y="0"/>
          <a:ext cx="0" cy="0"/>
          <a:chOff x="0" y="0"/>
          <a:chExt cx="0" cy="0"/>
        </a:xfrm>
      </p:grpSpPr>
      <p:sp>
        <p:nvSpPr>
          <p:cNvPr id="581" name="Google Shape;581;p10"/>
          <p:cNvSpPr txBox="1">
            <a:spLocks noGrp="1"/>
          </p:cNvSpPr>
          <p:nvPr>
            <p:ph type="title"/>
          </p:nvPr>
        </p:nvSpPr>
        <p:spPr>
          <a:xfrm>
            <a:off x="4524375" y="1466850"/>
            <a:ext cx="2571900" cy="2280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500">
                <a:solidFill>
                  <a:schemeClr val="dk1"/>
                </a:solidFill>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82" name="Google Shape;582;p10"/>
          <p:cNvSpPr/>
          <p:nvPr/>
        </p:nvSpPr>
        <p:spPr>
          <a:xfrm rot="10800000">
            <a:off x="-9537" y="-7300"/>
            <a:ext cx="2222725" cy="1383500"/>
          </a:xfrm>
          <a:custGeom>
            <a:avLst/>
            <a:gdLst/>
            <a:ahLst/>
            <a:cxnLst/>
            <a:rect l="l" t="t" r="r" b="b"/>
            <a:pathLst>
              <a:path w="88909" h="55340" extrusionOk="0">
                <a:moveTo>
                  <a:pt x="88908" y="0"/>
                </a:moveTo>
                <a:cubicBezTo>
                  <a:pt x="88908" y="0"/>
                  <a:pt x="58168" y="5172"/>
                  <a:pt x="55339" y="24595"/>
                </a:cubicBezTo>
                <a:cubicBezTo>
                  <a:pt x="53680" y="35682"/>
                  <a:pt x="45717" y="37631"/>
                  <a:pt x="40161" y="37631"/>
                </a:cubicBezTo>
                <a:cubicBezTo>
                  <a:pt x="38791" y="37631"/>
                  <a:pt x="37568" y="37513"/>
                  <a:pt x="36621" y="37383"/>
                </a:cubicBezTo>
                <a:cubicBezTo>
                  <a:pt x="35777" y="37271"/>
                  <a:pt x="34940" y="37215"/>
                  <a:pt x="34112" y="37215"/>
                </a:cubicBezTo>
                <a:cubicBezTo>
                  <a:pt x="28107" y="37215"/>
                  <a:pt x="22606" y="40140"/>
                  <a:pt x="18826" y="45545"/>
                </a:cubicBezTo>
                <a:cubicBezTo>
                  <a:pt x="14530" y="51692"/>
                  <a:pt x="6151" y="54142"/>
                  <a:pt x="0" y="55339"/>
                </a:cubicBezTo>
                <a:lnTo>
                  <a:pt x="88908" y="55339"/>
                </a:lnTo>
                <a:lnTo>
                  <a:pt x="88908" y="0"/>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0"/>
          <p:cNvSpPr/>
          <p:nvPr/>
        </p:nvSpPr>
        <p:spPr>
          <a:xfrm>
            <a:off x="6086475" y="2862625"/>
            <a:ext cx="3057427" cy="2280792"/>
          </a:xfrm>
          <a:custGeom>
            <a:avLst/>
            <a:gdLst/>
            <a:ahLst/>
            <a:cxnLst/>
            <a:rect l="l" t="t" r="r" b="b"/>
            <a:pathLst>
              <a:path w="104958" h="78297" extrusionOk="0">
                <a:moveTo>
                  <a:pt x="104958" y="1"/>
                </a:moveTo>
                <a:cubicBezTo>
                  <a:pt x="104958" y="1"/>
                  <a:pt x="64314" y="12023"/>
                  <a:pt x="60558" y="37706"/>
                </a:cubicBezTo>
                <a:cubicBezTo>
                  <a:pt x="58414" y="52416"/>
                  <a:pt x="47851" y="54938"/>
                  <a:pt x="40487" y="54938"/>
                </a:cubicBezTo>
                <a:cubicBezTo>
                  <a:pt x="38699" y="54938"/>
                  <a:pt x="37100" y="54789"/>
                  <a:pt x="35855" y="54630"/>
                </a:cubicBezTo>
                <a:cubicBezTo>
                  <a:pt x="34728" y="54476"/>
                  <a:pt x="33609" y="54400"/>
                  <a:pt x="32504" y="54400"/>
                </a:cubicBezTo>
                <a:cubicBezTo>
                  <a:pt x="24597" y="54400"/>
                  <a:pt x="17364" y="58288"/>
                  <a:pt x="12349" y="65403"/>
                </a:cubicBezTo>
                <a:cubicBezTo>
                  <a:pt x="6638" y="73509"/>
                  <a:pt x="4623" y="75250"/>
                  <a:pt x="0" y="78297"/>
                </a:cubicBezTo>
                <a:lnTo>
                  <a:pt x="104958" y="78297"/>
                </a:lnTo>
                <a:lnTo>
                  <a:pt x="104958" y="1"/>
                </a:lnTo>
                <a:close/>
              </a:path>
            </a:pathLst>
          </a:custGeom>
          <a:solidFill>
            <a:srgbClr val="EC6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0"/>
          <p:cNvSpPr/>
          <p:nvPr/>
        </p:nvSpPr>
        <p:spPr>
          <a:xfrm>
            <a:off x="7479548" y="389082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0"/>
          <p:cNvSpPr/>
          <p:nvPr/>
        </p:nvSpPr>
        <p:spPr>
          <a:xfrm>
            <a:off x="7609861" y="360514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0"/>
          <p:cNvSpPr/>
          <p:nvPr/>
        </p:nvSpPr>
        <p:spPr>
          <a:xfrm>
            <a:off x="7768685" y="453955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0"/>
          <p:cNvSpPr/>
          <p:nvPr/>
        </p:nvSpPr>
        <p:spPr>
          <a:xfrm>
            <a:off x="8008678" y="393991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0"/>
          <p:cNvSpPr/>
          <p:nvPr/>
        </p:nvSpPr>
        <p:spPr>
          <a:xfrm>
            <a:off x="1083665" y="65593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0"/>
          <p:cNvSpPr/>
          <p:nvPr/>
        </p:nvSpPr>
        <p:spPr>
          <a:xfrm>
            <a:off x="713333" y="77923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0"/>
          <p:cNvSpPr/>
          <p:nvPr/>
        </p:nvSpPr>
        <p:spPr>
          <a:xfrm>
            <a:off x="1640751" y="53949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47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2"/>
              </a:buClr>
              <a:buSzPts val="2800"/>
              <a:buFont typeface="Lilita One"/>
              <a:buNone/>
              <a:defRPr sz="2800">
                <a:solidFill>
                  <a:schemeClr val="lt2"/>
                </a:solidFill>
                <a:latin typeface="Lilita One"/>
                <a:ea typeface="Lilita One"/>
                <a:cs typeface="Lilita One"/>
                <a:sym typeface="Lilita On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13225" y="1152475"/>
            <a:ext cx="7717500" cy="34470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lt2"/>
              </a:buClr>
              <a:buSzPts val="1800"/>
              <a:buFont typeface="Nunito"/>
              <a:buChar char="●"/>
              <a:defRPr sz="1800">
                <a:solidFill>
                  <a:schemeClr val="lt2"/>
                </a:solidFill>
                <a:latin typeface="Nunito"/>
                <a:ea typeface="Nunito"/>
                <a:cs typeface="Nunito"/>
                <a:sym typeface="Nunito"/>
              </a:defRPr>
            </a:lvl1pPr>
            <a:lvl2pPr marL="914400" lvl="1"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2pPr>
            <a:lvl3pPr marL="1371600" lvl="2"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3pPr>
            <a:lvl4pPr marL="1828800" lvl="3"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4pPr>
            <a:lvl5pPr marL="2286000" lvl="4"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5pPr>
            <a:lvl6pPr marL="2743200" lvl="5"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6pPr>
            <a:lvl7pPr marL="3200400" lvl="6"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7pPr>
            <a:lvl8pPr marL="3657600" lvl="7" indent="-317500" rtl="0">
              <a:lnSpc>
                <a:spcPct val="115000"/>
              </a:lnSpc>
              <a:spcBef>
                <a:spcPts val="1600"/>
              </a:spcBef>
              <a:spcAft>
                <a:spcPts val="0"/>
              </a:spcAft>
              <a:buClr>
                <a:schemeClr val="lt2"/>
              </a:buClr>
              <a:buSzPts val="1400"/>
              <a:buFont typeface="Nunito"/>
              <a:buChar char="○"/>
              <a:defRPr>
                <a:solidFill>
                  <a:schemeClr val="lt2"/>
                </a:solidFill>
                <a:latin typeface="Nunito"/>
                <a:ea typeface="Nunito"/>
                <a:cs typeface="Nunito"/>
                <a:sym typeface="Nunito"/>
              </a:defRPr>
            </a:lvl8pPr>
            <a:lvl9pPr marL="4114800" lvl="8" indent="-317500" rtl="0">
              <a:lnSpc>
                <a:spcPct val="115000"/>
              </a:lnSpc>
              <a:spcBef>
                <a:spcPts val="1600"/>
              </a:spcBef>
              <a:spcAft>
                <a:spcPts val="1600"/>
              </a:spcAft>
              <a:buClr>
                <a:schemeClr val="lt2"/>
              </a:buClr>
              <a:buSzPts val="1400"/>
              <a:buFont typeface="Nunito"/>
              <a:buChar char="■"/>
              <a:defRPr>
                <a:solidFill>
                  <a:schemeClr val="lt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77"/>
        <p:cNvGrpSpPr/>
        <p:nvPr/>
      </p:nvGrpSpPr>
      <p:grpSpPr>
        <a:xfrm>
          <a:off x="0" y="0"/>
          <a:ext cx="0" cy="0"/>
          <a:chOff x="0" y="0"/>
          <a:chExt cx="0" cy="0"/>
        </a:xfrm>
      </p:grpSpPr>
      <p:sp>
        <p:nvSpPr>
          <p:cNvPr id="1378" name="Google Shape;1378;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79" name="Google Shape;1379;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Xood1avIavUbmyhOqM11zmXW8CvtkredYyLJBKopP_w/copy?usp=sharing"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hyperlink" Target="http://bit.ly/2Tynxth" TargetMode="External"/><Relationship Id="rId7" Type="http://schemas.openxmlformats.org/officeDocument/2006/relationships/slide" Target="slide28.xml"/><Relationship Id="rId12"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27.xml"/><Relationship Id="rId11" Type="http://schemas.openxmlformats.org/officeDocument/2006/relationships/slide" Target="slide37.xml"/><Relationship Id="rId5" Type="http://schemas.openxmlformats.org/officeDocument/2006/relationships/slide" Target="slide25.xml"/><Relationship Id="rId10"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4" Type="http://schemas.openxmlformats.org/officeDocument/2006/relationships/slide" Target="slide26.xml"/><Relationship Id="rId9" Type="http://schemas.openxmlformats.org/officeDocument/2006/relationships/slide" Target="slide3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4.xml"/><Relationship Id="rId4" Type="http://schemas.openxmlformats.org/officeDocument/2006/relationships/image" Target="../media/image4.jp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com/premium-vector/cardiology-pharmaceutics-banners_871328.htm/?utm_source=slidesgo_template&amp;utm_medium=referral-link&amp;utm_campaign=sg_resources&amp;utm_content=freepik" TargetMode="External"/><Relationship Id="rId13" Type="http://schemas.openxmlformats.org/officeDocument/2006/relationships/hyperlink" Target="https://www.freepik.com/free-vector/flat-world-health-day-concept_7010369.htm/?utm_source=slidesgo_template&amp;utm_medium=referral-link&amp;utm_campaign=sg_resources&amp;utm_content=freepik" TargetMode="External"/><Relationship Id="rId18" Type="http://schemas.openxmlformats.org/officeDocument/2006/relationships/hyperlink" Target="https://www.freepik.com/free-photo/hands-holding-heart_4515106.htm/?utm_source=slidesgo_template&amp;utm_medium=referral-link&amp;utm_campaign=sg_resources&amp;utm_content=freepik" TargetMode="External"/><Relationship Id="rId3" Type="http://schemas.openxmlformats.org/officeDocument/2006/relationships/hyperlink" Target="https://www.freepik.com/free-vector/human-heart_796909.htm/?utm_source=slidesgo_template&amp;utm_medium=referral-link&amp;utm_campaign=sg_resources&amp;utm_content=freepik" TargetMode="External"/><Relationship Id="rId7" Type="http://schemas.openxmlformats.org/officeDocument/2006/relationships/hyperlink" Target="https://www.freepik.com/free-vector/composition-with-health-insurance-icons_1240255.htm/?utm_source=slidesgo_template&amp;utm_medium=referral-link&amp;utm_campaign=sg_resources&amp;utm_content=freepik" TargetMode="External"/><Relationship Id="rId12" Type="http://schemas.openxmlformats.org/officeDocument/2006/relationships/hyperlink" Target="https://www.freepik.com/free-vector/international-trade-concept-with-flat-design_2455699.htm/?utm_source=slidesgo_template&amp;utm_medium=referral-link&amp;utm_campaign=sg_resources&amp;utm_content=freepik" TargetMode="External"/><Relationship Id="rId17" Type="http://schemas.openxmlformats.org/officeDocument/2006/relationships/hyperlink" Target="https://www.freepik.com/free-photo/smiling-young-doctor-with-clipboard_3007036.htm/?utm_source=slidesgo_template&amp;utm_medium=referral-link&amp;utm_campaign=sg_resources&amp;utm_content=freepik" TargetMode="External"/><Relationship Id="rId2" Type="http://schemas.openxmlformats.org/officeDocument/2006/relationships/notesSlide" Target="../notesSlides/notesSlide27.xml"/><Relationship Id="rId16" Type="http://schemas.openxmlformats.org/officeDocument/2006/relationships/hyperlink" Target="https://www.freepik.com/free-photo/beautiful-doctor-holding-folder-with-copy-space_6403680.htm/?utm_source=slidesgo_template&amp;utm_medium=referral-link&amp;utm_campaign=sg_resources&amp;utm_content=freepik" TargetMode="External"/><Relationship Id="rId1" Type="http://schemas.openxmlformats.org/officeDocument/2006/relationships/slideLayout" Target="../slideLayouts/slideLayout22.xml"/><Relationship Id="rId6" Type="http://schemas.openxmlformats.org/officeDocument/2006/relationships/hyperlink" Target="https://www.freepik.com/free-vector/flat-design-heart-with-stethoscope-world-health-day_6757514.htm/?utm_source=slidesgo_template&amp;utm_medium=referral-link&amp;utm_campaign=sg_resources&amp;utm_content=freepik" TargetMode="External"/><Relationship Id="rId11" Type="http://schemas.openxmlformats.org/officeDocument/2006/relationships/hyperlink" Target="https://www.freepik.com/free-vector/timeline-with-phonendoscope-shape_844969.htm/?utm_source=slidesgo_template&amp;utm_medium=referral-link&amp;utm_campaign=sg_resources&amp;utm_content=freepik" TargetMode="External"/><Relationship Id="rId5" Type="http://schemas.openxmlformats.org/officeDocument/2006/relationships/hyperlink" Target="https://www.freepik.com/free-vector/medical-infography-human-body_843081.htm/?utm_source=slidesgo_template&amp;utm_medium=referral-link&amp;utm_campaign=sg_resources&amp;utm_content=freepik" TargetMode="External"/><Relationship Id="rId15" Type="http://schemas.openxmlformats.org/officeDocument/2006/relationships/hyperlink" Target="https://www.freepik.com/free-photo/aged-man-having-heart-attack-near-young-guy-sofa_3661655.htm/?utm_source=slidesgo_template&amp;utm_medium=referral-link&amp;utm_campaign=sg_resources&amp;utm_content=freepik" TargetMode="External"/><Relationship Id="rId10" Type="http://schemas.openxmlformats.org/officeDocument/2006/relationships/hyperlink" Target="https://www.freepik.com/free-vector/medicine-elements-background-flat-style_1825658.htm/?utm_source=slidesgo_template&amp;utm_medium=referral-link&amp;utm_campaign=sg_resources&amp;utm_content=freepik" TargetMode="External"/><Relationship Id="rId4" Type="http://schemas.openxmlformats.org/officeDocument/2006/relationships/hyperlink" Target="https://www.freepik.com/free-vector/medical-healthcare-infography_840660.htm/?utm_source=slidesgo_template&amp;utm_medium=referral-link&amp;utm_campaign=sg_resources&amp;utm_content=freepik" TargetMode="External"/><Relationship Id="rId9" Type="http://schemas.openxmlformats.org/officeDocument/2006/relationships/hyperlink" Target="https://www.freepik.com/free-vector/happy-world-health-day_4039032.htm/?utm_source=slidesgo_template&amp;utm_medium=referral-link&amp;utm_campaign=sg_resources&amp;utm_content=freepik" TargetMode="External"/><Relationship Id="rId14" Type="http://schemas.openxmlformats.org/officeDocument/2006/relationships/hyperlink" Target="https://www.freepik.com/free-vector/pharmacist-objects-pack_7819426.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29.xml.rels><?xml version="1.0" encoding="UTF-8" standalone="yes"?>
<Relationships xmlns="http://schemas.openxmlformats.org/package/2006/relationships"><Relationship Id="rId3" Type="http://schemas.openxmlformats.org/officeDocument/2006/relationships/hyperlink" Target="https://fonts.google.com/specimen/Lilita+One" TargetMode="External"/><Relationship Id="rId2" Type="http://schemas.openxmlformats.org/officeDocument/2006/relationships/notesSlide" Target="../notesSlides/notesSlide29.xml"/><Relationship Id="rId1" Type="http://schemas.openxmlformats.org/officeDocument/2006/relationships/slideLayout" Target="../slideLayouts/slideLayout30.xml"/><Relationship Id="rId4" Type="http://schemas.openxmlformats.org/officeDocument/2006/relationships/hyperlink" Target="https://fonts.google.com/specimen/Nunito"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10.gif"/><Relationship Id="rId2" Type="http://schemas.openxmlformats.org/officeDocument/2006/relationships/notesSlide" Target="../notesSlides/notesSlide30.xml"/><Relationship Id="rId1" Type="http://schemas.openxmlformats.org/officeDocument/2006/relationships/slideLayout" Target="../slideLayouts/slideLayout30.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8.gif"/><Relationship Id="rId4" Type="http://schemas.openxmlformats.org/officeDocument/2006/relationships/image" Target="../media/image6.gif"/><Relationship Id="rId9" Type="http://schemas.openxmlformats.org/officeDocument/2006/relationships/image" Target="../media/image7.gif"/></Relationships>
</file>

<file path=ppt/slides/_rels/slide3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30.xm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84"/>
        <p:cNvGrpSpPr/>
        <p:nvPr/>
      </p:nvGrpSpPr>
      <p:grpSpPr>
        <a:xfrm>
          <a:off x="0" y="0"/>
          <a:ext cx="0" cy="0"/>
          <a:chOff x="0" y="0"/>
          <a:chExt cx="0" cy="0"/>
        </a:xfrm>
      </p:grpSpPr>
      <p:sp>
        <p:nvSpPr>
          <p:cNvPr id="1385" name="Google Shape;1385;p33"/>
          <p:cNvSpPr/>
          <p:nvPr/>
        </p:nvSpPr>
        <p:spPr>
          <a:xfrm>
            <a:off x="4775026" y="1490069"/>
            <a:ext cx="3911444" cy="2686158"/>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 name="Google Shape;1386;p33"/>
          <p:cNvGrpSpPr/>
          <p:nvPr/>
        </p:nvGrpSpPr>
        <p:grpSpPr>
          <a:xfrm>
            <a:off x="5536125" y="740450"/>
            <a:ext cx="2389225" cy="3530725"/>
            <a:chOff x="582175" y="1028475"/>
            <a:chExt cx="2389225" cy="3530725"/>
          </a:xfrm>
        </p:grpSpPr>
        <p:sp>
          <p:nvSpPr>
            <p:cNvPr id="1387" name="Google Shape;1387;p33"/>
            <p:cNvSpPr/>
            <p:nvPr/>
          </p:nvSpPr>
          <p:spPr>
            <a:xfrm>
              <a:off x="582175" y="1223250"/>
              <a:ext cx="2389225" cy="3335950"/>
            </a:xfrm>
            <a:custGeom>
              <a:avLst/>
              <a:gdLst/>
              <a:ahLst/>
              <a:cxnLst/>
              <a:rect l="l" t="t" r="r" b="b"/>
              <a:pathLst>
                <a:path w="95569" h="133438" extrusionOk="0">
                  <a:moveTo>
                    <a:pt x="1" y="1"/>
                  </a:moveTo>
                  <a:lnTo>
                    <a:pt x="1" y="133437"/>
                  </a:lnTo>
                  <a:lnTo>
                    <a:pt x="95569" y="133437"/>
                  </a:lnTo>
                  <a:lnTo>
                    <a:pt x="955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3"/>
            <p:cNvSpPr/>
            <p:nvPr/>
          </p:nvSpPr>
          <p:spPr>
            <a:xfrm>
              <a:off x="828600" y="1488175"/>
              <a:ext cx="1893225" cy="2806325"/>
            </a:xfrm>
            <a:custGeom>
              <a:avLst/>
              <a:gdLst/>
              <a:ahLst/>
              <a:cxnLst/>
              <a:rect l="l" t="t" r="r" b="b"/>
              <a:pathLst>
                <a:path w="75729" h="112253" extrusionOk="0">
                  <a:moveTo>
                    <a:pt x="0" y="1"/>
                  </a:moveTo>
                  <a:lnTo>
                    <a:pt x="0" y="107256"/>
                  </a:lnTo>
                  <a:lnTo>
                    <a:pt x="4997" y="107256"/>
                  </a:lnTo>
                  <a:lnTo>
                    <a:pt x="4997" y="112253"/>
                  </a:lnTo>
                  <a:lnTo>
                    <a:pt x="75728" y="112253"/>
                  </a:lnTo>
                  <a:lnTo>
                    <a:pt x="757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3"/>
            <p:cNvSpPr/>
            <p:nvPr/>
          </p:nvSpPr>
          <p:spPr>
            <a:xfrm>
              <a:off x="828600" y="4169575"/>
              <a:ext cx="124925" cy="124925"/>
            </a:xfrm>
            <a:custGeom>
              <a:avLst/>
              <a:gdLst/>
              <a:ahLst/>
              <a:cxnLst/>
              <a:rect l="l" t="t" r="r" b="b"/>
              <a:pathLst>
                <a:path w="4997" h="4997" extrusionOk="0">
                  <a:moveTo>
                    <a:pt x="0" y="0"/>
                  </a:moveTo>
                  <a:lnTo>
                    <a:pt x="4997" y="4997"/>
                  </a:lnTo>
                  <a:lnTo>
                    <a:pt x="4997" y="0"/>
                  </a:lnTo>
                  <a:close/>
                </a:path>
              </a:pathLst>
            </a:custGeom>
            <a:solidFill>
              <a:srgbClr val="ECEB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3"/>
            <p:cNvSpPr/>
            <p:nvPr/>
          </p:nvSpPr>
          <p:spPr>
            <a:xfrm>
              <a:off x="1376475" y="1125850"/>
              <a:ext cx="800650" cy="213100"/>
            </a:xfrm>
            <a:custGeom>
              <a:avLst/>
              <a:gdLst/>
              <a:ahLst/>
              <a:cxnLst/>
              <a:rect l="l" t="t" r="r" b="b"/>
              <a:pathLst>
                <a:path w="32026" h="8524" extrusionOk="0">
                  <a:moveTo>
                    <a:pt x="4627" y="1"/>
                  </a:moveTo>
                  <a:cubicBezTo>
                    <a:pt x="2075" y="1"/>
                    <a:pt x="0" y="2076"/>
                    <a:pt x="0" y="4627"/>
                  </a:cubicBezTo>
                  <a:lnTo>
                    <a:pt x="0" y="8523"/>
                  </a:lnTo>
                  <a:lnTo>
                    <a:pt x="32025" y="8523"/>
                  </a:lnTo>
                  <a:lnTo>
                    <a:pt x="32025" y="4627"/>
                  </a:lnTo>
                  <a:cubicBezTo>
                    <a:pt x="32025" y="2076"/>
                    <a:pt x="29950" y="1"/>
                    <a:pt x="27399" y="1"/>
                  </a:cubicBezTo>
                  <a:lnTo>
                    <a:pt x="17659" y="1"/>
                  </a:lnTo>
                  <a:cubicBezTo>
                    <a:pt x="17659" y="975"/>
                    <a:pt x="16928" y="1705"/>
                    <a:pt x="15954" y="1705"/>
                  </a:cubicBezTo>
                  <a:cubicBezTo>
                    <a:pt x="15097" y="1705"/>
                    <a:pt x="14367" y="975"/>
                    <a:pt x="14367" y="1"/>
                  </a:cubicBezTo>
                  <a:close/>
                </a:path>
              </a:pathLst>
            </a:custGeom>
            <a:solidFill>
              <a:srgbClr val="CF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3"/>
            <p:cNvSpPr/>
            <p:nvPr/>
          </p:nvSpPr>
          <p:spPr>
            <a:xfrm>
              <a:off x="2177100" y="1238600"/>
              <a:ext cx="25" cy="100350"/>
            </a:xfrm>
            <a:custGeom>
              <a:avLst/>
              <a:gdLst/>
              <a:ahLst/>
              <a:cxnLst/>
              <a:rect l="l" t="t" r="r" b="b"/>
              <a:pathLst>
                <a:path w="1" h="4014" extrusionOk="0">
                  <a:moveTo>
                    <a:pt x="0" y="117"/>
                  </a:moveTo>
                  <a:lnTo>
                    <a:pt x="0" y="117"/>
                  </a:lnTo>
                  <a:lnTo>
                    <a:pt x="0" y="4013"/>
                  </a:lnTo>
                  <a:lnTo>
                    <a:pt x="0" y="117"/>
                  </a:lnTo>
                  <a:lnTo>
                    <a:pt x="0" y="117"/>
                  </a:lnTo>
                  <a:close/>
                  <a:moveTo>
                    <a:pt x="0" y="117"/>
                  </a:moveTo>
                  <a:lnTo>
                    <a:pt x="0" y="117"/>
                  </a:lnTo>
                  <a:lnTo>
                    <a:pt x="0" y="117"/>
                  </a:lnTo>
                  <a:close/>
                  <a:moveTo>
                    <a:pt x="0" y="117"/>
                  </a:moveTo>
                  <a:lnTo>
                    <a:pt x="0" y="117"/>
                  </a:lnTo>
                  <a:lnTo>
                    <a:pt x="0" y="117"/>
                  </a:lnTo>
                  <a:close/>
                  <a:moveTo>
                    <a:pt x="0" y="117"/>
                  </a:moveTo>
                  <a:lnTo>
                    <a:pt x="0" y="117"/>
                  </a:lnTo>
                  <a:lnTo>
                    <a:pt x="0" y="117"/>
                  </a:lnTo>
                  <a:close/>
                  <a:moveTo>
                    <a:pt x="0" y="117"/>
                  </a:moveTo>
                  <a:lnTo>
                    <a:pt x="0" y="117"/>
                  </a:lnTo>
                  <a:lnTo>
                    <a:pt x="0" y="117"/>
                  </a:lnTo>
                  <a:close/>
                  <a:moveTo>
                    <a:pt x="0" y="117"/>
                  </a:moveTo>
                  <a:lnTo>
                    <a:pt x="0" y="117"/>
                  </a:lnTo>
                  <a:lnTo>
                    <a:pt x="0" y="117"/>
                  </a:lnTo>
                  <a:close/>
                  <a:moveTo>
                    <a:pt x="0" y="117"/>
                  </a:moveTo>
                  <a:lnTo>
                    <a:pt x="0" y="117"/>
                  </a:lnTo>
                  <a:lnTo>
                    <a:pt x="0" y="117"/>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close/>
                </a:path>
              </a:pathLst>
            </a:custGeom>
            <a:solidFill>
              <a:srgbClr val="CC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3"/>
            <p:cNvSpPr/>
            <p:nvPr/>
          </p:nvSpPr>
          <p:spPr>
            <a:xfrm>
              <a:off x="1376475" y="1131950"/>
              <a:ext cx="800650" cy="207000"/>
            </a:xfrm>
            <a:custGeom>
              <a:avLst/>
              <a:gdLst/>
              <a:ahLst/>
              <a:cxnLst/>
              <a:rect l="l" t="t" r="r" b="b"/>
              <a:pathLst>
                <a:path w="32026" h="8280" extrusionOk="0">
                  <a:moveTo>
                    <a:pt x="28616" y="0"/>
                  </a:moveTo>
                  <a:cubicBezTo>
                    <a:pt x="25207" y="5844"/>
                    <a:pt x="17532" y="7062"/>
                    <a:pt x="9984" y="7062"/>
                  </a:cubicBezTo>
                  <a:cubicBezTo>
                    <a:pt x="6458" y="7062"/>
                    <a:pt x="3049" y="6818"/>
                    <a:pt x="0" y="6701"/>
                  </a:cubicBezTo>
                  <a:lnTo>
                    <a:pt x="0" y="8279"/>
                  </a:lnTo>
                  <a:lnTo>
                    <a:pt x="32025" y="8279"/>
                  </a:lnTo>
                  <a:lnTo>
                    <a:pt x="32025" y="4383"/>
                  </a:lnTo>
                  <a:lnTo>
                    <a:pt x="32025" y="4267"/>
                  </a:lnTo>
                  <a:cubicBezTo>
                    <a:pt x="31898" y="2192"/>
                    <a:pt x="30437" y="487"/>
                    <a:pt x="28616" y="0"/>
                  </a:cubicBezTo>
                  <a:close/>
                </a:path>
              </a:pathLst>
            </a:custGeom>
            <a:solidFill>
              <a:srgbClr val="A8B4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3"/>
            <p:cNvSpPr/>
            <p:nvPr/>
          </p:nvSpPr>
          <p:spPr>
            <a:xfrm>
              <a:off x="1677925" y="1028475"/>
              <a:ext cx="194825" cy="194800"/>
            </a:xfrm>
            <a:custGeom>
              <a:avLst/>
              <a:gdLst/>
              <a:ahLst/>
              <a:cxnLst/>
              <a:rect l="l" t="t" r="r" b="b"/>
              <a:pathLst>
                <a:path w="7793" h="7792" extrusionOk="0">
                  <a:moveTo>
                    <a:pt x="3896" y="2318"/>
                  </a:moveTo>
                  <a:cubicBezTo>
                    <a:pt x="4870" y="2318"/>
                    <a:pt x="5601" y="3049"/>
                    <a:pt x="5601" y="3896"/>
                  </a:cubicBezTo>
                  <a:cubicBezTo>
                    <a:pt x="5601" y="4870"/>
                    <a:pt x="4870" y="5600"/>
                    <a:pt x="3896" y="5600"/>
                  </a:cubicBezTo>
                  <a:cubicBezTo>
                    <a:pt x="3039" y="5600"/>
                    <a:pt x="2309" y="4870"/>
                    <a:pt x="2309" y="3896"/>
                  </a:cubicBezTo>
                  <a:cubicBezTo>
                    <a:pt x="2309" y="3049"/>
                    <a:pt x="3039" y="2318"/>
                    <a:pt x="3896" y="2318"/>
                  </a:cubicBezTo>
                  <a:close/>
                  <a:moveTo>
                    <a:pt x="3896" y="0"/>
                  </a:moveTo>
                  <a:cubicBezTo>
                    <a:pt x="1822" y="0"/>
                    <a:pt x="0" y="1831"/>
                    <a:pt x="0" y="3896"/>
                  </a:cubicBezTo>
                  <a:cubicBezTo>
                    <a:pt x="0" y="6087"/>
                    <a:pt x="1822" y="7792"/>
                    <a:pt x="3896" y="7792"/>
                  </a:cubicBezTo>
                  <a:cubicBezTo>
                    <a:pt x="6088" y="7792"/>
                    <a:pt x="7792" y="6087"/>
                    <a:pt x="7792" y="3896"/>
                  </a:cubicBezTo>
                  <a:cubicBezTo>
                    <a:pt x="7792" y="1831"/>
                    <a:pt x="6088" y="0"/>
                    <a:pt x="3896" y="0"/>
                  </a:cubicBezTo>
                  <a:close/>
                </a:path>
              </a:pathLst>
            </a:custGeom>
            <a:solidFill>
              <a:srgbClr val="CF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3"/>
            <p:cNvSpPr/>
            <p:nvPr/>
          </p:nvSpPr>
          <p:spPr>
            <a:xfrm>
              <a:off x="1355275" y="1326750"/>
              <a:ext cx="843025" cy="33625"/>
            </a:xfrm>
            <a:custGeom>
              <a:avLst/>
              <a:gdLst/>
              <a:ahLst/>
              <a:cxnLst/>
              <a:rect l="l" t="t" r="r" b="b"/>
              <a:pathLst>
                <a:path w="33721" h="1345" extrusionOk="0">
                  <a:moveTo>
                    <a:pt x="731" y="0"/>
                  </a:moveTo>
                  <a:cubicBezTo>
                    <a:pt x="361" y="0"/>
                    <a:pt x="1" y="244"/>
                    <a:pt x="1" y="614"/>
                  </a:cubicBezTo>
                  <a:cubicBezTo>
                    <a:pt x="1" y="974"/>
                    <a:pt x="361" y="1344"/>
                    <a:pt x="731" y="1344"/>
                  </a:cubicBezTo>
                  <a:lnTo>
                    <a:pt x="32990" y="1344"/>
                  </a:lnTo>
                  <a:cubicBezTo>
                    <a:pt x="33360" y="1344"/>
                    <a:pt x="33720" y="974"/>
                    <a:pt x="33720" y="614"/>
                  </a:cubicBezTo>
                  <a:cubicBezTo>
                    <a:pt x="33720" y="244"/>
                    <a:pt x="33360" y="0"/>
                    <a:pt x="32990" y="0"/>
                  </a:cubicBezTo>
                  <a:close/>
                </a:path>
              </a:pathLst>
            </a:custGeom>
            <a:solidFill>
              <a:srgbClr val="B1C0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 name="Google Shape;1395;p33"/>
          <p:cNvSpPr txBox="1">
            <a:spLocks noGrp="1"/>
          </p:cNvSpPr>
          <p:nvPr>
            <p:ph type="ctrTitle"/>
          </p:nvPr>
        </p:nvSpPr>
        <p:spPr>
          <a:xfrm>
            <a:off x="713325" y="1242425"/>
            <a:ext cx="4425900"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a:t>CARDIOVASCULAR </a:t>
            </a:r>
            <a:r>
              <a:rPr lang="en" sz="7000"/>
              <a:t>DISEASE</a:t>
            </a:r>
            <a:endParaRPr sz="7000"/>
          </a:p>
        </p:txBody>
      </p:sp>
      <p:sp>
        <p:nvSpPr>
          <p:cNvPr id="1396" name="Google Shape;1396;p33"/>
          <p:cNvSpPr txBox="1">
            <a:spLocks noGrp="1"/>
          </p:cNvSpPr>
          <p:nvPr>
            <p:ph type="subTitle" idx="1"/>
          </p:nvPr>
        </p:nvSpPr>
        <p:spPr>
          <a:xfrm>
            <a:off x="1396725" y="3157475"/>
            <a:ext cx="3059100" cy="71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1397" name="Google Shape;1397;p33"/>
          <p:cNvGrpSpPr/>
          <p:nvPr/>
        </p:nvGrpSpPr>
        <p:grpSpPr>
          <a:xfrm>
            <a:off x="4708008" y="664245"/>
            <a:ext cx="4223988" cy="3765367"/>
            <a:chOff x="1607575" y="3957150"/>
            <a:chExt cx="1629625" cy="1452800"/>
          </a:xfrm>
        </p:grpSpPr>
        <p:sp>
          <p:nvSpPr>
            <p:cNvPr id="1398" name="Google Shape;1398;p33"/>
            <p:cNvSpPr/>
            <p:nvPr/>
          </p:nvSpPr>
          <p:spPr>
            <a:xfrm>
              <a:off x="1681025" y="3984350"/>
              <a:ext cx="100675" cy="99375"/>
            </a:xfrm>
            <a:custGeom>
              <a:avLst/>
              <a:gdLst/>
              <a:ahLst/>
              <a:cxnLst/>
              <a:rect l="l" t="t" r="r" b="b"/>
              <a:pathLst>
                <a:path w="4027" h="3975" extrusionOk="0">
                  <a:moveTo>
                    <a:pt x="2016" y="1"/>
                  </a:moveTo>
                  <a:lnTo>
                    <a:pt x="1633" y="1198"/>
                  </a:lnTo>
                  <a:lnTo>
                    <a:pt x="436" y="762"/>
                  </a:lnTo>
                  <a:lnTo>
                    <a:pt x="0" y="1959"/>
                  </a:lnTo>
                  <a:lnTo>
                    <a:pt x="1197" y="2395"/>
                  </a:lnTo>
                  <a:lnTo>
                    <a:pt x="819" y="3592"/>
                  </a:lnTo>
                  <a:lnTo>
                    <a:pt x="2016" y="3975"/>
                  </a:lnTo>
                  <a:lnTo>
                    <a:pt x="2394" y="2778"/>
                  </a:lnTo>
                  <a:lnTo>
                    <a:pt x="3591" y="3213"/>
                  </a:lnTo>
                  <a:lnTo>
                    <a:pt x="4027" y="2016"/>
                  </a:lnTo>
                  <a:lnTo>
                    <a:pt x="2830" y="1581"/>
                  </a:lnTo>
                  <a:lnTo>
                    <a:pt x="3213" y="384"/>
                  </a:lnTo>
                  <a:lnTo>
                    <a:pt x="20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3"/>
            <p:cNvSpPr/>
            <p:nvPr/>
          </p:nvSpPr>
          <p:spPr>
            <a:xfrm>
              <a:off x="3072650" y="4261850"/>
              <a:ext cx="99275" cy="99375"/>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3"/>
            <p:cNvSpPr/>
            <p:nvPr/>
          </p:nvSpPr>
          <p:spPr>
            <a:xfrm>
              <a:off x="2546150" y="3957150"/>
              <a:ext cx="93950" cy="9392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3"/>
            <p:cNvSpPr/>
            <p:nvPr/>
          </p:nvSpPr>
          <p:spPr>
            <a:xfrm>
              <a:off x="2710800" y="5329725"/>
              <a:ext cx="80225" cy="80225"/>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3"/>
            <p:cNvSpPr/>
            <p:nvPr/>
          </p:nvSpPr>
          <p:spPr>
            <a:xfrm>
              <a:off x="1619850" y="4758400"/>
              <a:ext cx="100700" cy="99275"/>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3"/>
            <p:cNvSpPr/>
            <p:nvPr/>
          </p:nvSpPr>
          <p:spPr>
            <a:xfrm>
              <a:off x="3188225" y="4985525"/>
              <a:ext cx="23200" cy="21800"/>
            </a:xfrm>
            <a:custGeom>
              <a:avLst/>
              <a:gdLst/>
              <a:ahLst/>
              <a:cxnLst/>
              <a:rect l="l" t="t" r="r" b="b"/>
              <a:pathLst>
                <a:path w="928" h="872" extrusionOk="0">
                  <a:moveTo>
                    <a:pt x="435" y="1"/>
                  </a:moveTo>
                  <a:cubicBezTo>
                    <a:pt x="218" y="1"/>
                    <a:pt x="0" y="166"/>
                    <a:pt x="0" y="436"/>
                  </a:cubicBezTo>
                  <a:cubicBezTo>
                    <a:pt x="0" y="710"/>
                    <a:pt x="218" y="871"/>
                    <a:pt x="435" y="871"/>
                  </a:cubicBezTo>
                  <a:cubicBezTo>
                    <a:pt x="710" y="871"/>
                    <a:pt x="927" y="710"/>
                    <a:pt x="927" y="436"/>
                  </a:cubicBezTo>
                  <a:cubicBezTo>
                    <a:pt x="927" y="166"/>
                    <a:pt x="710" y="1"/>
                    <a:pt x="435" y="1"/>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3"/>
            <p:cNvSpPr/>
            <p:nvPr/>
          </p:nvSpPr>
          <p:spPr>
            <a:xfrm>
              <a:off x="3215425" y="4425075"/>
              <a:ext cx="21775" cy="2322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3"/>
            <p:cNvSpPr/>
            <p:nvPr/>
          </p:nvSpPr>
          <p:spPr>
            <a:xfrm>
              <a:off x="3037275" y="4155750"/>
              <a:ext cx="21800" cy="2320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3"/>
            <p:cNvSpPr/>
            <p:nvPr/>
          </p:nvSpPr>
          <p:spPr>
            <a:xfrm>
              <a:off x="2999200" y="3995225"/>
              <a:ext cx="21775" cy="21800"/>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3"/>
            <p:cNvSpPr/>
            <p:nvPr/>
          </p:nvSpPr>
          <p:spPr>
            <a:xfrm>
              <a:off x="2361150" y="4037450"/>
              <a:ext cx="23225" cy="23100"/>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3"/>
            <p:cNvSpPr/>
            <p:nvPr/>
          </p:nvSpPr>
          <p:spPr>
            <a:xfrm>
              <a:off x="1957200" y="4012975"/>
              <a:ext cx="23100" cy="21775"/>
            </a:xfrm>
            <a:custGeom>
              <a:avLst/>
              <a:gdLst/>
              <a:ahLst/>
              <a:cxnLst/>
              <a:rect l="l" t="t" r="r" b="b"/>
              <a:pathLst>
                <a:path w="924" h="871" extrusionOk="0">
                  <a:moveTo>
                    <a:pt x="436" y="0"/>
                  </a:moveTo>
                  <a:cubicBezTo>
                    <a:pt x="219" y="0"/>
                    <a:pt x="1" y="161"/>
                    <a:pt x="1" y="436"/>
                  </a:cubicBezTo>
                  <a:cubicBezTo>
                    <a:pt x="1" y="653"/>
                    <a:pt x="219" y="871"/>
                    <a:pt x="436" y="871"/>
                  </a:cubicBezTo>
                  <a:cubicBezTo>
                    <a:pt x="706" y="871"/>
                    <a:pt x="924" y="653"/>
                    <a:pt x="924" y="436"/>
                  </a:cubicBezTo>
                  <a:cubicBezTo>
                    <a:pt x="924" y="161"/>
                    <a:pt x="706" y="0"/>
                    <a:pt x="436"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3"/>
            <p:cNvSpPr/>
            <p:nvPr/>
          </p:nvSpPr>
          <p:spPr>
            <a:xfrm>
              <a:off x="1607575" y="4143550"/>
              <a:ext cx="23200" cy="21800"/>
            </a:xfrm>
            <a:custGeom>
              <a:avLst/>
              <a:gdLst/>
              <a:ahLst/>
              <a:cxnLst/>
              <a:rect l="l" t="t" r="r" b="b"/>
              <a:pathLst>
                <a:path w="928" h="872" extrusionOk="0">
                  <a:moveTo>
                    <a:pt x="492" y="1"/>
                  </a:moveTo>
                  <a:cubicBezTo>
                    <a:pt x="218" y="1"/>
                    <a:pt x="0" y="162"/>
                    <a:pt x="0" y="436"/>
                  </a:cubicBezTo>
                  <a:cubicBezTo>
                    <a:pt x="0" y="706"/>
                    <a:pt x="218" y="872"/>
                    <a:pt x="492" y="872"/>
                  </a:cubicBezTo>
                  <a:cubicBezTo>
                    <a:pt x="710" y="872"/>
                    <a:pt x="927" y="706"/>
                    <a:pt x="927" y="436"/>
                  </a:cubicBezTo>
                  <a:cubicBezTo>
                    <a:pt x="927" y="162"/>
                    <a:pt x="710" y="1"/>
                    <a:pt x="492" y="1"/>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3"/>
            <p:cNvSpPr/>
            <p:nvPr/>
          </p:nvSpPr>
          <p:spPr>
            <a:xfrm>
              <a:off x="1670125" y="4648175"/>
              <a:ext cx="23225" cy="2320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3"/>
            <p:cNvSpPr/>
            <p:nvPr/>
          </p:nvSpPr>
          <p:spPr>
            <a:xfrm>
              <a:off x="1731400" y="5008700"/>
              <a:ext cx="23100" cy="23100"/>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3"/>
            <p:cNvSpPr/>
            <p:nvPr/>
          </p:nvSpPr>
          <p:spPr>
            <a:xfrm>
              <a:off x="2567925" y="5377300"/>
              <a:ext cx="23200" cy="2320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3"/>
            <p:cNvSpPr/>
            <p:nvPr/>
          </p:nvSpPr>
          <p:spPr>
            <a:xfrm>
              <a:off x="2925725" y="5284800"/>
              <a:ext cx="23100" cy="21775"/>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3"/>
            <p:cNvSpPr/>
            <p:nvPr/>
          </p:nvSpPr>
          <p:spPr>
            <a:xfrm>
              <a:off x="2059175" y="5306550"/>
              <a:ext cx="23200" cy="2320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3"/>
            <p:cNvSpPr/>
            <p:nvPr/>
          </p:nvSpPr>
          <p:spPr>
            <a:xfrm>
              <a:off x="1829350" y="4488700"/>
              <a:ext cx="821625" cy="674250"/>
            </a:xfrm>
            <a:custGeom>
              <a:avLst/>
              <a:gdLst/>
              <a:ahLst/>
              <a:cxnLst/>
              <a:rect l="l" t="t" r="r" b="b"/>
              <a:pathLst>
                <a:path w="32865" h="26970" extrusionOk="0">
                  <a:moveTo>
                    <a:pt x="23324" y="1"/>
                  </a:moveTo>
                  <a:cubicBezTo>
                    <a:pt x="18865" y="1"/>
                    <a:pt x="15117" y="3451"/>
                    <a:pt x="14852" y="7960"/>
                  </a:cubicBezTo>
                  <a:cubicBezTo>
                    <a:pt x="13225" y="6484"/>
                    <a:pt x="11181" y="5758"/>
                    <a:pt x="9144" y="5758"/>
                  </a:cubicBezTo>
                  <a:cubicBezTo>
                    <a:pt x="6823" y="5758"/>
                    <a:pt x="4510" y="6701"/>
                    <a:pt x="2830" y="8556"/>
                  </a:cubicBezTo>
                  <a:cubicBezTo>
                    <a:pt x="379" y="11224"/>
                    <a:pt x="0" y="15033"/>
                    <a:pt x="1524" y="18080"/>
                  </a:cubicBezTo>
                  <a:lnTo>
                    <a:pt x="1467" y="18080"/>
                  </a:lnTo>
                  <a:cubicBezTo>
                    <a:pt x="3265" y="21889"/>
                    <a:pt x="6856" y="24392"/>
                    <a:pt x="12188" y="25859"/>
                  </a:cubicBezTo>
                  <a:cubicBezTo>
                    <a:pt x="15573" y="26788"/>
                    <a:pt x="18673" y="26969"/>
                    <a:pt x="20578" y="26969"/>
                  </a:cubicBezTo>
                  <a:cubicBezTo>
                    <a:pt x="21797" y="26969"/>
                    <a:pt x="22527" y="26895"/>
                    <a:pt x="22527" y="26895"/>
                  </a:cubicBezTo>
                  <a:cubicBezTo>
                    <a:pt x="22527" y="26895"/>
                    <a:pt x="26335" y="23900"/>
                    <a:pt x="29217" y="18951"/>
                  </a:cubicBezTo>
                  <a:cubicBezTo>
                    <a:pt x="32046" y="14162"/>
                    <a:pt x="32865" y="9862"/>
                    <a:pt x="31450" y="5892"/>
                  </a:cubicBezTo>
                  <a:cubicBezTo>
                    <a:pt x="30414" y="2679"/>
                    <a:pt x="27476" y="233"/>
                    <a:pt x="23832" y="15"/>
                  </a:cubicBezTo>
                  <a:cubicBezTo>
                    <a:pt x="23662" y="5"/>
                    <a:pt x="23492" y="1"/>
                    <a:pt x="23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3"/>
            <p:cNvSpPr/>
            <p:nvPr/>
          </p:nvSpPr>
          <p:spPr>
            <a:xfrm>
              <a:off x="1829350" y="4697150"/>
              <a:ext cx="810750" cy="465800"/>
            </a:xfrm>
            <a:custGeom>
              <a:avLst/>
              <a:gdLst/>
              <a:ahLst/>
              <a:cxnLst/>
              <a:rect l="l" t="t" r="r" b="b"/>
              <a:pathLst>
                <a:path w="32430" h="18632" extrusionOk="0">
                  <a:moveTo>
                    <a:pt x="32046" y="0"/>
                  </a:moveTo>
                  <a:lnTo>
                    <a:pt x="32046" y="0"/>
                  </a:lnTo>
                  <a:cubicBezTo>
                    <a:pt x="31450" y="7130"/>
                    <a:pt x="26771" y="11862"/>
                    <a:pt x="23449" y="13769"/>
                  </a:cubicBezTo>
                  <a:cubicBezTo>
                    <a:pt x="21827" y="14708"/>
                    <a:pt x="20069" y="15095"/>
                    <a:pt x="18114" y="15095"/>
                  </a:cubicBezTo>
                  <a:cubicBezTo>
                    <a:pt x="16335" y="15095"/>
                    <a:pt x="14393" y="14775"/>
                    <a:pt x="12241" y="14256"/>
                  </a:cubicBezTo>
                  <a:cubicBezTo>
                    <a:pt x="2938" y="11919"/>
                    <a:pt x="814" y="4027"/>
                    <a:pt x="2830" y="218"/>
                  </a:cubicBezTo>
                  <a:lnTo>
                    <a:pt x="2830" y="218"/>
                  </a:lnTo>
                  <a:cubicBezTo>
                    <a:pt x="379" y="2886"/>
                    <a:pt x="0" y="6695"/>
                    <a:pt x="1524" y="9742"/>
                  </a:cubicBezTo>
                  <a:lnTo>
                    <a:pt x="1467" y="9742"/>
                  </a:lnTo>
                  <a:cubicBezTo>
                    <a:pt x="3265" y="13551"/>
                    <a:pt x="6856" y="16054"/>
                    <a:pt x="12188" y="17521"/>
                  </a:cubicBezTo>
                  <a:cubicBezTo>
                    <a:pt x="15573" y="18450"/>
                    <a:pt x="18673" y="18631"/>
                    <a:pt x="20578" y="18631"/>
                  </a:cubicBezTo>
                  <a:cubicBezTo>
                    <a:pt x="21797" y="18631"/>
                    <a:pt x="22527" y="18557"/>
                    <a:pt x="22527" y="18557"/>
                  </a:cubicBezTo>
                  <a:cubicBezTo>
                    <a:pt x="22527" y="18557"/>
                    <a:pt x="26335" y="15562"/>
                    <a:pt x="29217" y="10613"/>
                  </a:cubicBezTo>
                  <a:cubicBezTo>
                    <a:pt x="31502" y="6804"/>
                    <a:pt x="32429" y="3265"/>
                    <a:pt x="320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3"/>
            <p:cNvSpPr/>
            <p:nvPr/>
          </p:nvSpPr>
          <p:spPr>
            <a:xfrm>
              <a:off x="1976250" y="4829000"/>
              <a:ext cx="167300" cy="163450"/>
            </a:xfrm>
            <a:custGeom>
              <a:avLst/>
              <a:gdLst/>
              <a:ahLst/>
              <a:cxnLst/>
              <a:rect l="l" t="t" r="r" b="b"/>
              <a:pathLst>
                <a:path w="6692" h="6538" extrusionOk="0">
                  <a:moveTo>
                    <a:pt x="3358" y="0"/>
                  </a:moveTo>
                  <a:cubicBezTo>
                    <a:pt x="3291" y="0"/>
                    <a:pt x="3224" y="2"/>
                    <a:pt x="3157" y="6"/>
                  </a:cubicBezTo>
                  <a:cubicBezTo>
                    <a:pt x="1359" y="115"/>
                    <a:pt x="1" y="1639"/>
                    <a:pt x="110" y="3432"/>
                  </a:cubicBezTo>
                  <a:cubicBezTo>
                    <a:pt x="161" y="5196"/>
                    <a:pt x="1684" y="6537"/>
                    <a:pt x="3435" y="6537"/>
                  </a:cubicBezTo>
                  <a:cubicBezTo>
                    <a:pt x="3469" y="6537"/>
                    <a:pt x="3502" y="6537"/>
                    <a:pt x="3535" y="6536"/>
                  </a:cubicBezTo>
                  <a:cubicBezTo>
                    <a:pt x="5333" y="6427"/>
                    <a:pt x="6691" y="4847"/>
                    <a:pt x="6582" y="3053"/>
                  </a:cubicBezTo>
                  <a:cubicBezTo>
                    <a:pt x="6478" y="1323"/>
                    <a:pt x="5063" y="0"/>
                    <a:pt x="3358" y="0"/>
                  </a:cubicBez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3"/>
            <p:cNvSpPr/>
            <p:nvPr/>
          </p:nvSpPr>
          <p:spPr>
            <a:xfrm>
              <a:off x="2053725" y="4965175"/>
              <a:ext cx="44975" cy="88400"/>
            </a:xfrm>
            <a:custGeom>
              <a:avLst/>
              <a:gdLst/>
              <a:ahLst/>
              <a:cxnLst/>
              <a:rect l="l" t="t" r="r" b="b"/>
              <a:pathLst>
                <a:path w="1799" h="3536" extrusionOk="0">
                  <a:moveTo>
                    <a:pt x="1" y="1"/>
                  </a:moveTo>
                  <a:lnTo>
                    <a:pt x="493" y="3535"/>
                  </a:lnTo>
                  <a:lnTo>
                    <a:pt x="1799" y="3535"/>
                  </a:lnTo>
                  <a:cubicBezTo>
                    <a:pt x="1416" y="2503"/>
                    <a:pt x="1255" y="218"/>
                    <a:pt x="1255" y="218"/>
                  </a:cubicBezTo>
                  <a:lnTo>
                    <a:pt x="1"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3"/>
            <p:cNvSpPr/>
            <p:nvPr/>
          </p:nvSpPr>
          <p:spPr>
            <a:xfrm>
              <a:off x="2200650" y="4488700"/>
              <a:ext cx="330625" cy="283350"/>
            </a:xfrm>
            <a:custGeom>
              <a:avLst/>
              <a:gdLst/>
              <a:ahLst/>
              <a:cxnLst/>
              <a:rect l="l" t="t" r="r" b="b"/>
              <a:pathLst>
                <a:path w="13225" h="11334" extrusionOk="0">
                  <a:moveTo>
                    <a:pt x="8472" y="1"/>
                  </a:moveTo>
                  <a:cubicBezTo>
                    <a:pt x="4013" y="1"/>
                    <a:pt x="265" y="3451"/>
                    <a:pt x="0" y="7960"/>
                  </a:cubicBezTo>
                  <a:cubicBezTo>
                    <a:pt x="0" y="9862"/>
                    <a:pt x="1089" y="10898"/>
                    <a:pt x="2068" y="11333"/>
                  </a:cubicBezTo>
                  <a:cubicBezTo>
                    <a:pt x="2068" y="11333"/>
                    <a:pt x="492" y="6488"/>
                    <a:pt x="3648" y="3006"/>
                  </a:cubicBezTo>
                  <a:cubicBezTo>
                    <a:pt x="5326" y="1127"/>
                    <a:pt x="7433" y="539"/>
                    <a:pt x="9302" y="539"/>
                  </a:cubicBezTo>
                  <a:cubicBezTo>
                    <a:pt x="10948" y="539"/>
                    <a:pt x="12409" y="996"/>
                    <a:pt x="13225" y="1430"/>
                  </a:cubicBezTo>
                  <a:cubicBezTo>
                    <a:pt x="12028" y="612"/>
                    <a:pt x="10556" y="68"/>
                    <a:pt x="8980" y="15"/>
                  </a:cubicBezTo>
                  <a:cubicBezTo>
                    <a:pt x="8810" y="5"/>
                    <a:pt x="8640" y="1"/>
                    <a:pt x="8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3"/>
            <p:cNvSpPr/>
            <p:nvPr/>
          </p:nvSpPr>
          <p:spPr>
            <a:xfrm>
              <a:off x="2347550" y="4528475"/>
              <a:ext cx="236725" cy="174125"/>
            </a:xfrm>
            <a:custGeom>
              <a:avLst/>
              <a:gdLst/>
              <a:ahLst/>
              <a:cxnLst/>
              <a:rect l="l" t="t" r="r" b="b"/>
              <a:pathLst>
                <a:path w="9469" h="6965" extrusionOk="0">
                  <a:moveTo>
                    <a:pt x="3592" y="0"/>
                  </a:moveTo>
                  <a:cubicBezTo>
                    <a:pt x="2721" y="0"/>
                    <a:pt x="1799" y="218"/>
                    <a:pt x="1037" y="710"/>
                  </a:cubicBezTo>
                  <a:cubicBezTo>
                    <a:pt x="545" y="1036"/>
                    <a:pt x="57" y="1472"/>
                    <a:pt x="1" y="2068"/>
                  </a:cubicBezTo>
                  <a:cubicBezTo>
                    <a:pt x="1" y="2612"/>
                    <a:pt x="384" y="3104"/>
                    <a:pt x="819" y="3430"/>
                  </a:cubicBezTo>
                  <a:cubicBezTo>
                    <a:pt x="1254" y="3757"/>
                    <a:pt x="1799" y="3866"/>
                    <a:pt x="2343" y="4083"/>
                  </a:cubicBezTo>
                  <a:cubicBezTo>
                    <a:pt x="3866" y="4571"/>
                    <a:pt x="5281" y="5333"/>
                    <a:pt x="6530" y="6369"/>
                  </a:cubicBezTo>
                  <a:cubicBezTo>
                    <a:pt x="6804" y="6586"/>
                    <a:pt x="7074" y="6856"/>
                    <a:pt x="7457" y="6913"/>
                  </a:cubicBezTo>
                  <a:cubicBezTo>
                    <a:pt x="7510" y="6965"/>
                    <a:pt x="7566" y="6965"/>
                    <a:pt x="7618" y="6965"/>
                  </a:cubicBezTo>
                  <a:cubicBezTo>
                    <a:pt x="8002" y="6965"/>
                    <a:pt x="8328" y="6747"/>
                    <a:pt x="8598" y="6477"/>
                  </a:cubicBezTo>
                  <a:cubicBezTo>
                    <a:pt x="8872" y="6151"/>
                    <a:pt x="8981" y="5716"/>
                    <a:pt x="9033" y="5280"/>
                  </a:cubicBezTo>
                  <a:cubicBezTo>
                    <a:pt x="9468" y="2177"/>
                    <a:pt x="6478" y="0"/>
                    <a:pt x="3592" y="0"/>
                  </a:cubicBezTo>
                  <a:close/>
                </a:path>
              </a:pathLst>
            </a:custGeom>
            <a:solidFill>
              <a:srgbClr val="EE7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3"/>
            <p:cNvSpPr/>
            <p:nvPr/>
          </p:nvSpPr>
          <p:spPr>
            <a:xfrm>
              <a:off x="2523100" y="4735225"/>
              <a:ext cx="58450" cy="58575"/>
            </a:xfrm>
            <a:custGeom>
              <a:avLst/>
              <a:gdLst/>
              <a:ahLst/>
              <a:cxnLst/>
              <a:rect l="l" t="t" r="r" b="b"/>
              <a:pathLst>
                <a:path w="2338" h="2343" extrusionOk="0">
                  <a:moveTo>
                    <a:pt x="1358" y="1"/>
                  </a:moveTo>
                  <a:cubicBezTo>
                    <a:pt x="1141" y="1"/>
                    <a:pt x="923" y="57"/>
                    <a:pt x="705" y="166"/>
                  </a:cubicBezTo>
                  <a:cubicBezTo>
                    <a:pt x="218" y="436"/>
                    <a:pt x="0" y="1146"/>
                    <a:pt x="218" y="1690"/>
                  </a:cubicBezTo>
                  <a:cubicBezTo>
                    <a:pt x="270" y="1799"/>
                    <a:pt x="327" y="1960"/>
                    <a:pt x="435" y="2016"/>
                  </a:cubicBezTo>
                  <a:cubicBezTo>
                    <a:pt x="705" y="2286"/>
                    <a:pt x="923" y="2343"/>
                    <a:pt x="1197" y="2343"/>
                  </a:cubicBezTo>
                  <a:cubicBezTo>
                    <a:pt x="1850" y="2343"/>
                    <a:pt x="2338" y="1524"/>
                    <a:pt x="2229" y="763"/>
                  </a:cubicBezTo>
                  <a:cubicBezTo>
                    <a:pt x="2229" y="602"/>
                    <a:pt x="2177" y="436"/>
                    <a:pt x="2068" y="275"/>
                  </a:cubicBezTo>
                  <a:cubicBezTo>
                    <a:pt x="1959" y="57"/>
                    <a:pt x="1685" y="1"/>
                    <a:pt x="1358" y="1"/>
                  </a:cubicBezTo>
                  <a:close/>
                </a:path>
              </a:pathLst>
            </a:custGeom>
            <a:solidFill>
              <a:srgbClr val="EE7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3"/>
            <p:cNvSpPr/>
            <p:nvPr/>
          </p:nvSpPr>
          <p:spPr>
            <a:xfrm>
              <a:off x="1957200" y="4653625"/>
              <a:ext cx="198650" cy="66725"/>
            </a:xfrm>
            <a:custGeom>
              <a:avLst/>
              <a:gdLst/>
              <a:ahLst/>
              <a:cxnLst/>
              <a:rect l="l" t="t" r="r" b="b"/>
              <a:pathLst>
                <a:path w="7946" h="2669" extrusionOk="0">
                  <a:moveTo>
                    <a:pt x="3810" y="0"/>
                  </a:moveTo>
                  <a:cubicBezTo>
                    <a:pt x="3048" y="0"/>
                    <a:pt x="2177" y="57"/>
                    <a:pt x="1468" y="435"/>
                  </a:cubicBezTo>
                  <a:cubicBezTo>
                    <a:pt x="872" y="710"/>
                    <a:pt x="1" y="1471"/>
                    <a:pt x="488" y="2233"/>
                  </a:cubicBezTo>
                  <a:cubicBezTo>
                    <a:pt x="706" y="2560"/>
                    <a:pt x="1141" y="2668"/>
                    <a:pt x="1577" y="2668"/>
                  </a:cubicBezTo>
                  <a:lnTo>
                    <a:pt x="1633" y="2668"/>
                  </a:lnTo>
                  <a:cubicBezTo>
                    <a:pt x="2286" y="2612"/>
                    <a:pt x="2883" y="2503"/>
                    <a:pt x="3536" y="2394"/>
                  </a:cubicBezTo>
                  <a:cubicBezTo>
                    <a:pt x="3592" y="2394"/>
                    <a:pt x="3644" y="2342"/>
                    <a:pt x="3644" y="2342"/>
                  </a:cubicBezTo>
                  <a:cubicBezTo>
                    <a:pt x="4297" y="2285"/>
                    <a:pt x="4950" y="2233"/>
                    <a:pt x="5603" y="2233"/>
                  </a:cubicBezTo>
                  <a:cubicBezTo>
                    <a:pt x="6147" y="2233"/>
                    <a:pt x="6639" y="2233"/>
                    <a:pt x="7127" y="2285"/>
                  </a:cubicBezTo>
                  <a:cubicBezTo>
                    <a:pt x="7235" y="2285"/>
                    <a:pt x="7344" y="2342"/>
                    <a:pt x="7453" y="2342"/>
                  </a:cubicBezTo>
                  <a:cubicBezTo>
                    <a:pt x="7510" y="2342"/>
                    <a:pt x="7562" y="2342"/>
                    <a:pt x="7671" y="2285"/>
                  </a:cubicBezTo>
                  <a:cubicBezTo>
                    <a:pt x="7780" y="2233"/>
                    <a:pt x="7945" y="2124"/>
                    <a:pt x="7945" y="1959"/>
                  </a:cubicBezTo>
                  <a:cubicBezTo>
                    <a:pt x="7945" y="1850"/>
                    <a:pt x="7888" y="1741"/>
                    <a:pt x="7836" y="1632"/>
                  </a:cubicBezTo>
                  <a:cubicBezTo>
                    <a:pt x="7018" y="383"/>
                    <a:pt x="5277" y="0"/>
                    <a:pt x="3862" y="0"/>
                  </a:cubicBezTo>
                  <a:close/>
                </a:path>
              </a:pathLst>
            </a:custGeom>
            <a:solidFill>
              <a:srgbClr val="EE7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3"/>
            <p:cNvSpPr/>
            <p:nvPr/>
          </p:nvSpPr>
          <p:spPr>
            <a:xfrm>
              <a:off x="1906825" y="4706725"/>
              <a:ext cx="46275" cy="51700"/>
            </a:xfrm>
            <a:custGeom>
              <a:avLst/>
              <a:gdLst/>
              <a:ahLst/>
              <a:cxnLst/>
              <a:rect l="l" t="t" r="r" b="b"/>
              <a:pathLst>
                <a:path w="1851" h="2068" extrusionOk="0">
                  <a:moveTo>
                    <a:pt x="1198" y="0"/>
                  </a:moveTo>
                  <a:cubicBezTo>
                    <a:pt x="1089" y="0"/>
                    <a:pt x="928" y="53"/>
                    <a:pt x="762" y="161"/>
                  </a:cubicBezTo>
                  <a:cubicBezTo>
                    <a:pt x="436" y="488"/>
                    <a:pt x="1" y="1250"/>
                    <a:pt x="218" y="1742"/>
                  </a:cubicBezTo>
                  <a:cubicBezTo>
                    <a:pt x="327" y="1959"/>
                    <a:pt x="601" y="2068"/>
                    <a:pt x="871" y="2068"/>
                  </a:cubicBezTo>
                  <a:lnTo>
                    <a:pt x="980" y="2068"/>
                  </a:lnTo>
                  <a:cubicBezTo>
                    <a:pt x="1306" y="2011"/>
                    <a:pt x="1524" y="1794"/>
                    <a:pt x="1689" y="1524"/>
                  </a:cubicBezTo>
                  <a:cubicBezTo>
                    <a:pt x="1798" y="1250"/>
                    <a:pt x="1851" y="980"/>
                    <a:pt x="1851" y="653"/>
                  </a:cubicBezTo>
                  <a:cubicBezTo>
                    <a:pt x="1798" y="270"/>
                    <a:pt x="1524" y="0"/>
                    <a:pt x="1198" y="0"/>
                  </a:cubicBezTo>
                  <a:close/>
                </a:path>
              </a:pathLst>
            </a:custGeom>
            <a:solidFill>
              <a:srgbClr val="EE7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3"/>
            <p:cNvSpPr/>
            <p:nvPr/>
          </p:nvSpPr>
          <p:spPr>
            <a:xfrm>
              <a:off x="2585675" y="4294500"/>
              <a:ext cx="405375" cy="178275"/>
            </a:xfrm>
            <a:custGeom>
              <a:avLst/>
              <a:gdLst/>
              <a:ahLst/>
              <a:cxnLst/>
              <a:rect l="l" t="t" r="r" b="b"/>
              <a:pathLst>
                <a:path w="16215" h="7131" extrusionOk="0">
                  <a:moveTo>
                    <a:pt x="15779" y="0"/>
                  </a:moveTo>
                  <a:cubicBezTo>
                    <a:pt x="14852" y="2886"/>
                    <a:pt x="12406" y="5172"/>
                    <a:pt x="9250" y="6151"/>
                  </a:cubicBezTo>
                  <a:cubicBezTo>
                    <a:pt x="8179" y="6484"/>
                    <a:pt x="7088" y="6647"/>
                    <a:pt x="6017" y="6647"/>
                  </a:cubicBezTo>
                  <a:cubicBezTo>
                    <a:pt x="3933" y="6647"/>
                    <a:pt x="1923" y="6030"/>
                    <a:pt x="270" y="4845"/>
                  </a:cubicBezTo>
                  <a:lnTo>
                    <a:pt x="0" y="5224"/>
                  </a:lnTo>
                  <a:cubicBezTo>
                    <a:pt x="1741" y="6478"/>
                    <a:pt x="3809" y="7131"/>
                    <a:pt x="5985" y="7131"/>
                  </a:cubicBezTo>
                  <a:cubicBezTo>
                    <a:pt x="7126" y="7131"/>
                    <a:pt x="8271" y="6913"/>
                    <a:pt x="9411" y="6586"/>
                  </a:cubicBezTo>
                  <a:cubicBezTo>
                    <a:pt x="12676" y="5550"/>
                    <a:pt x="15235" y="3156"/>
                    <a:pt x="16215" y="166"/>
                  </a:cubicBezTo>
                  <a:lnTo>
                    <a:pt x="15779" y="0"/>
                  </a:lnTo>
                  <a:close/>
                </a:path>
              </a:pathLst>
            </a:custGeom>
            <a:solidFill>
              <a:srgbClr val="D9E5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3"/>
            <p:cNvSpPr/>
            <p:nvPr/>
          </p:nvSpPr>
          <p:spPr>
            <a:xfrm>
              <a:off x="2463250" y="4133475"/>
              <a:ext cx="253025" cy="399150"/>
            </a:xfrm>
            <a:custGeom>
              <a:avLst/>
              <a:gdLst/>
              <a:ahLst/>
              <a:cxnLst/>
              <a:rect l="l" t="t" r="r" b="b"/>
              <a:pathLst>
                <a:path w="10121" h="15966" extrusionOk="0">
                  <a:moveTo>
                    <a:pt x="2698" y="0"/>
                  </a:moveTo>
                  <a:cubicBezTo>
                    <a:pt x="2670" y="0"/>
                    <a:pt x="2641" y="7"/>
                    <a:pt x="2612" y="21"/>
                  </a:cubicBezTo>
                  <a:cubicBezTo>
                    <a:pt x="1306" y="456"/>
                    <a:pt x="0" y="1819"/>
                    <a:pt x="544" y="3995"/>
                  </a:cubicBezTo>
                  <a:cubicBezTo>
                    <a:pt x="1306" y="7151"/>
                    <a:pt x="5276" y="13354"/>
                    <a:pt x="9737" y="15909"/>
                  </a:cubicBezTo>
                  <a:cubicBezTo>
                    <a:pt x="9794" y="15909"/>
                    <a:pt x="9846" y="15966"/>
                    <a:pt x="9903" y="15966"/>
                  </a:cubicBezTo>
                  <a:cubicBezTo>
                    <a:pt x="9955" y="15966"/>
                    <a:pt x="10012" y="15909"/>
                    <a:pt x="10064" y="15800"/>
                  </a:cubicBezTo>
                  <a:cubicBezTo>
                    <a:pt x="10121" y="15691"/>
                    <a:pt x="10121" y="15583"/>
                    <a:pt x="10012" y="15530"/>
                  </a:cubicBezTo>
                  <a:cubicBezTo>
                    <a:pt x="5602" y="13027"/>
                    <a:pt x="1741" y="6986"/>
                    <a:pt x="979" y="3886"/>
                  </a:cubicBezTo>
                  <a:cubicBezTo>
                    <a:pt x="544" y="1980"/>
                    <a:pt x="1685" y="839"/>
                    <a:pt x="2773" y="456"/>
                  </a:cubicBezTo>
                  <a:cubicBezTo>
                    <a:pt x="2882" y="404"/>
                    <a:pt x="2938" y="239"/>
                    <a:pt x="2882" y="130"/>
                  </a:cubicBezTo>
                  <a:cubicBezTo>
                    <a:pt x="2843" y="50"/>
                    <a:pt x="2775" y="0"/>
                    <a:pt x="2698" y="0"/>
                  </a:cubicBezTo>
                  <a:close/>
                </a:path>
              </a:pathLst>
            </a:custGeom>
            <a:solidFill>
              <a:srgbClr val="DFE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3"/>
            <p:cNvSpPr/>
            <p:nvPr/>
          </p:nvSpPr>
          <p:spPr>
            <a:xfrm>
              <a:off x="2472700" y="4132675"/>
              <a:ext cx="238125" cy="399950"/>
            </a:xfrm>
            <a:custGeom>
              <a:avLst/>
              <a:gdLst/>
              <a:ahLst/>
              <a:cxnLst/>
              <a:rect l="l" t="t" r="r" b="b"/>
              <a:pathLst>
                <a:path w="9525" h="15998" extrusionOk="0">
                  <a:moveTo>
                    <a:pt x="2286" y="1"/>
                  </a:moveTo>
                  <a:cubicBezTo>
                    <a:pt x="2068" y="53"/>
                    <a:pt x="1907" y="162"/>
                    <a:pt x="1690" y="271"/>
                  </a:cubicBezTo>
                  <a:cubicBezTo>
                    <a:pt x="1633" y="327"/>
                    <a:pt x="1524" y="379"/>
                    <a:pt x="1415" y="436"/>
                  </a:cubicBezTo>
                  <a:lnTo>
                    <a:pt x="1307" y="545"/>
                  </a:lnTo>
                  <a:lnTo>
                    <a:pt x="1472" y="436"/>
                  </a:lnTo>
                  <a:cubicBezTo>
                    <a:pt x="1524" y="379"/>
                    <a:pt x="1633" y="327"/>
                    <a:pt x="1742" y="271"/>
                  </a:cubicBezTo>
                  <a:cubicBezTo>
                    <a:pt x="1798" y="218"/>
                    <a:pt x="1907" y="218"/>
                    <a:pt x="2016" y="162"/>
                  </a:cubicBezTo>
                  <a:lnTo>
                    <a:pt x="2177" y="109"/>
                  </a:lnTo>
                  <a:lnTo>
                    <a:pt x="2234" y="53"/>
                  </a:lnTo>
                  <a:lnTo>
                    <a:pt x="2286" y="53"/>
                  </a:lnTo>
                  <a:cubicBezTo>
                    <a:pt x="2395" y="53"/>
                    <a:pt x="2504" y="109"/>
                    <a:pt x="2504" y="218"/>
                  </a:cubicBezTo>
                  <a:cubicBezTo>
                    <a:pt x="2504" y="327"/>
                    <a:pt x="2451" y="436"/>
                    <a:pt x="2395" y="436"/>
                  </a:cubicBezTo>
                  <a:cubicBezTo>
                    <a:pt x="2177" y="545"/>
                    <a:pt x="1960" y="597"/>
                    <a:pt x="1798" y="762"/>
                  </a:cubicBezTo>
                  <a:cubicBezTo>
                    <a:pt x="2016" y="654"/>
                    <a:pt x="2177" y="545"/>
                    <a:pt x="2395" y="488"/>
                  </a:cubicBezTo>
                  <a:cubicBezTo>
                    <a:pt x="2451" y="488"/>
                    <a:pt x="2504" y="436"/>
                    <a:pt x="2504" y="379"/>
                  </a:cubicBezTo>
                  <a:cubicBezTo>
                    <a:pt x="2560" y="327"/>
                    <a:pt x="2560" y="271"/>
                    <a:pt x="2560" y="218"/>
                  </a:cubicBezTo>
                  <a:cubicBezTo>
                    <a:pt x="2504" y="109"/>
                    <a:pt x="2395" y="1"/>
                    <a:pt x="2286" y="1"/>
                  </a:cubicBezTo>
                  <a:close/>
                  <a:moveTo>
                    <a:pt x="1798" y="762"/>
                  </a:moveTo>
                  <a:cubicBezTo>
                    <a:pt x="1633" y="871"/>
                    <a:pt x="1472" y="980"/>
                    <a:pt x="1307" y="1141"/>
                  </a:cubicBezTo>
                  <a:cubicBezTo>
                    <a:pt x="1472" y="1032"/>
                    <a:pt x="1633" y="871"/>
                    <a:pt x="1798" y="762"/>
                  </a:cubicBezTo>
                  <a:close/>
                  <a:moveTo>
                    <a:pt x="1307" y="1141"/>
                  </a:moveTo>
                  <a:lnTo>
                    <a:pt x="1307" y="1141"/>
                  </a:lnTo>
                  <a:cubicBezTo>
                    <a:pt x="1198" y="1198"/>
                    <a:pt x="1146" y="1307"/>
                    <a:pt x="1089" y="1359"/>
                  </a:cubicBezTo>
                  <a:cubicBezTo>
                    <a:pt x="1037" y="1415"/>
                    <a:pt x="1037" y="1468"/>
                    <a:pt x="980" y="1524"/>
                  </a:cubicBezTo>
                  <a:lnTo>
                    <a:pt x="1089" y="1415"/>
                  </a:lnTo>
                  <a:cubicBezTo>
                    <a:pt x="1146" y="1307"/>
                    <a:pt x="1254" y="1250"/>
                    <a:pt x="1307" y="1141"/>
                  </a:cubicBezTo>
                  <a:close/>
                  <a:moveTo>
                    <a:pt x="1307" y="545"/>
                  </a:moveTo>
                  <a:cubicBezTo>
                    <a:pt x="1254" y="545"/>
                    <a:pt x="1198" y="597"/>
                    <a:pt x="1198" y="597"/>
                  </a:cubicBezTo>
                  <a:cubicBezTo>
                    <a:pt x="871" y="871"/>
                    <a:pt x="545" y="1250"/>
                    <a:pt x="384" y="1633"/>
                  </a:cubicBezTo>
                  <a:cubicBezTo>
                    <a:pt x="601" y="1250"/>
                    <a:pt x="871" y="923"/>
                    <a:pt x="1198" y="654"/>
                  </a:cubicBezTo>
                  <a:cubicBezTo>
                    <a:pt x="1254" y="597"/>
                    <a:pt x="1307" y="597"/>
                    <a:pt x="1307" y="545"/>
                  </a:cubicBezTo>
                  <a:close/>
                  <a:moveTo>
                    <a:pt x="384" y="1633"/>
                  </a:moveTo>
                  <a:lnTo>
                    <a:pt x="384" y="1633"/>
                  </a:lnTo>
                  <a:cubicBezTo>
                    <a:pt x="166" y="2012"/>
                    <a:pt x="57" y="2447"/>
                    <a:pt x="57" y="2830"/>
                  </a:cubicBezTo>
                  <a:cubicBezTo>
                    <a:pt x="110" y="2447"/>
                    <a:pt x="218" y="2012"/>
                    <a:pt x="384" y="1633"/>
                  </a:cubicBezTo>
                  <a:close/>
                  <a:moveTo>
                    <a:pt x="980" y="1524"/>
                  </a:moveTo>
                  <a:lnTo>
                    <a:pt x="871" y="1633"/>
                  </a:lnTo>
                  <a:cubicBezTo>
                    <a:pt x="654" y="2012"/>
                    <a:pt x="545" y="2447"/>
                    <a:pt x="493" y="2882"/>
                  </a:cubicBezTo>
                  <a:lnTo>
                    <a:pt x="493" y="2991"/>
                  </a:lnTo>
                  <a:lnTo>
                    <a:pt x="493" y="3157"/>
                  </a:lnTo>
                  <a:lnTo>
                    <a:pt x="493" y="3318"/>
                  </a:lnTo>
                  <a:lnTo>
                    <a:pt x="545" y="3483"/>
                  </a:lnTo>
                  <a:lnTo>
                    <a:pt x="545" y="3318"/>
                  </a:lnTo>
                  <a:lnTo>
                    <a:pt x="545" y="3157"/>
                  </a:lnTo>
                  <a:lnTo>
                    <a:pt x="545" y="2991"/>
                  </a:lnTo>
                  <a:lnTo>
                    <a:pt x="545" y="2882"/>
                  </a:lnTo>
                  <a:cubicBezTo>
                    <a:pt x="545" y="2447"/>
                    <a:pt x="710" y="2012"/>
                    <a:pt x="928" y="1633"/>
                  </a:cubicBezTo>
                  <a:cubicBezTo>
                    <a:pt x="928" y="1633"/>
                    <a:pt x="980" y="1576"/>
                    <a:pt x="980" y="1524"/>
                  </a:cubicBezTo>
                  <a:close/>
                  <a:moveTo>
                    <a:pt x="545" y="3483"/>
                  </a:moveTo>
                  <a:cubicBezTo>
                    <a:pt x="545" y="3701"/>
                    <a:pt x="601" y="3918"/>
                    <a:pt x="654" y="4136"/>
                  </a:cubicBezTo>
                  <a:cubicBezTo>
                    <a:pt x="762" y="4515"/>
                    <a:pt x="928" y="4950"/>
                    <a:pt x="1089" y="5333"/>
                  </a:cubicBezTo>
                  <a:cubicBezTo>
                    <a:pt x="928" y="4950"/>
                    <a:pt x="819" y="4515"/>
                    <a:pt x="710" y="4136"/>
                  </a:cubicBezTo>
                  <a:lnTo>
                    <a:pt x="545" y="3483"/>
                  </a:lnTo>
                  <a:close/>
                  <a:moveTo>
                    <a:pt x="1089" y="5333"/>
                  </a:moveTo>
                  <a:cubicBezTo>
                    <a:pt x="1254" y="5712"/>
                    <a:pt x="1415" y="6147"/>
                    <a:pt x="1633" y="6530"/>
                  </a:cubicBezTo>
                  <a:cubicBezTo>
                    <a:pt x="2016" y="7292"/>
                    <a:pt x="2451" y="7997"/>
                    <a:pt x="2887" y="8706"/>
                  </a:cubicBezTo>
                  <a:cubicBezTo>
                    <a:pt x="2451" y="7997"/>
                    <a:pt x="2016" y="7235"/>
                    <a:pt x="1633" y="6473"/>
                  </a:cubicBezTo>
                  <a:cubicBezTo>
                    <a:pt x="1472" y="6095"/>
                    <a:pt x="1254" y="5712"/>
                    <a:pt x="1089" y="5333"/>
                  </a:cubicBezTo>
                  <a:close/>
                  <a:moveTo>
                    <a:pt x="2887" y="8706"/>
                  </a:moveTo>
                  <a:cubicBezTo>
                    <a:pt x="3374" y="9468"/>
                    <a:pt x="3866" y="10121"/>
                    <a:pt x="4410" y="10826"/>
                  </a:cubicBezTo>
                  <a:cubicBezTo>
                    <a:pt x="3866" y="10121"/>
                    <a:pt x="3374" y="9412"/>
                    <a:pt x="2887" y="8706"/>
                  </a:cubicBezTo>
                  <a:close/>
                  <a:moveTo>
                    <a:pt x="57" y="2830"/>
                  </a:moveTo>
                  <a:lnTo>
                    <a:pt x="57" y="2830"/>
                  </a:lnTo>
                  <a:cubicBezTo>
                    <a:pt x="1" y="3265"/>
                    <a:pt x="57" y="3701"/>
                    <a:pt x="166" y="4136"/>
                  </a:cubicBezTo>
                  <a:cubicBezTo>
                    <a:pt x="384" y="4950"/>
                    <a:pt x="710" y="5768"/>
                    <a:pt x="1089" y="6530"/>
                  </a:cubicBezTo>
                  <a:cubicBezTo>
                    <a:pt x="1472" y="7292"/>
                    <a:pt x="1907" y="8054"/>
                    <a:pt x="2343" y="8759"/>
                  </a:cubicBezTo>
                  <a:lnTo>
                    <a:pt x="3810" y="10883"/>
                  </a:lnTo>
                  <a:cubicBezTo>
                    <a:pt x="4354" y="11536"/>
                    <a:pt x="4898" y="12189"/>
                    <a:pt x="5498" y="12842"/>
                  </a:cubicBezTo>
                  <a:cubicBezTo>
                    <a:pt x="6095" y="13438"/>
                    <a:pt x="6695" y="14039"/>
                    <a:pt x="7348" y="14583"/>
                  </a:cubicBezTo>
                  <a:cubicBezTo>
                    <a:pt x="7509" y="14692"/>
                    <a:pt x="7675" y="14853"/>
                    <a:pt x="7836" y="14962"/>
                  </a:cubicBezTo>
                  <a:lnTo>
                    <a:pt x="8110" y="15179"/>
                  </a:lnTo>
                  <a:lnTo>
                    <a:pt x="8380" y="15345"/>
                  </a:lnTo>
                  <a:cubicBezTo>
                    <a:pt x="8545" y="15454"/>
                    <a:pt x="8763" y="15615"/>
                    <a:pt x="8924" y="15723"/>
                  </a:cubicBezTo>
                  <a:cubicBezTo>
                    <a:pt x="9033" y="15780"/>
                    <a:pt x="9090" y="15832"/>
                    <a:pt x="9198" y="15889"/>
                  </a:cubicBezTo>
                  <a:lnTo>
                    <a:pt x="9307" y="15941"/>
                  </a:lnTo>
                  <a:lnTo>
                    <a:pt x="9359" y="15998"/>
                  </a:lnTo>
                  <a:lnTo>
                    <a:pt x="9525" y="15998"/>
                  </a:lnTo>
                  <a:lnTo>
                    <a:pt x="9525" y="15941"/>
                  </a:lnTo>
                  <a:lnTo>
                    <a:pt x="9416" y="15941"/>
                  </a:lnTo>
                  <a:lnTo>
                    <a:pt x="9416" y="15889"/>
                  </a:lnTo>
                  <a:lnTo>
                    <a:pt x="9359" y="15889"/>
                  </a:lnTo>
                  <a:lnTo>
                    <a:pt x="9251" y="15832"/>
                  </a:lnTo>
                  <a:cubicBezTo>
                    <a:pt x="9142" y="15780"/>
                    <a:pt x="9033" y="15723"/>
                    <a:pt x="8981" y="15671"/>
                  </a:cubicBezTo>
                  <a:cubicBezTo>
                    <a:pt x="8763" y="15506"/>
                    <a:pt x="8598" y="15397"/>
                    <a:pt x="8437" y="15288"/>
                  </a:cubicBezTo>
                  <a:lnTo>
                    <a:pt x="8162" y="15127"/>
                  </a:lnTo>
                  <a:lnTo>
                    <a:pt x="7893" y="14909"/>
                  </a:lnTo>
                  <a:cubicBezTo>
                    <a:pt x="7727" y="14801"/>
                    <a:pt x="7566" y="14635"/>
                    <a:pt x="7401" y="14526"/>
                  </a:cubicBezTo>
                  <a:cubicBezTo>
                    <a:pt x="6748" y="13982"/>
                    <a:pt x="6095" y="13386"/>
                    <a:pt x="5551" y="12785"/>
                  </a:cubicBezTo>
                  <a:cubicBezTo>
                    <a:pt x="4954" y="12132"/>
                    <a:pt x="4410" y="11479"/>
                    <a:pt x="3866" y="10826"/>
                  </a:cubicBezTo>
                  <a:cubicBezTo>
                    <a:pt x="3374" y="10173"/>
                    <a:pt x="2887" y="9468"/>
                    <a:pt x="2395" y="8706"/>
                  </a:cubicBezTo>
                  <a:cubicBezTo>
                    <a:pt x="1960" y="7997"/>
                    <a:pt x="1524" y="7292"/>
                    <a:pt x="1146" y="6473"/>
                  </a:cubicBezTo>
                  <a:cubicBezTo>
                    <a:pt x="762" y="5712"/>
                    <a:pt x="436" y="4950"/>
                    <a:pt x="218" y="4136"/>
                  </a:cubicBezTo>
                  <a:cubicBezTo>
                    <a:pt x="110" y="3701"/>
                    <a:pt x="57" y="3265"/>
                    <a:pt x="57" y="2830"/>
                  </a:cubicBezTo>
                  <a:close/>
                </a:path>
              </a:pathLst>
            </a:custGeom>
            <a:solidFill>
              <a:srgbClr val="BA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3"/>
            <p:cNvSpPr/>
            <p:nvPr/>
          </p:nvSpPr>
          <p:spPr>
            <a:xfrm>
              <a:off x="2524400" y="4120700"/>
              <a:ext cx="35400" cy="28650"/>
            </a:xfrm>
            <a:custGeom>
              <a:avLst/>
              <a:gdLst/>
              <a:ahLst/>
              <a:cxnLst/>
              <a:rect l="l" t="t" r="r" b="b"/>
              <a:pathLst>
                <a:path w="1416" h="1146" extrusionOk="0">
                  <a:moveTo>
                    <a:pt x="962" y="0"/>
                  </a:moveTo>
                  <a:cubicBezTo>
                    <a:pt x="913" y="0"/>
                    <a:pt x="864" y="14"/>
                    <a:pt x="819" y="44"/>
                  </a:cubicBezTo>
                  <a:lnTo>
                    <a:pt x="275" y="205"/>
                  </a:lnTo>
                  <a:cubicBezTo>
                    <a:pt x="57" y="314"/>
                    <a:pt x="0" y="480"/>
                    <a:pt x="57" y="697"/>
                  </a:cubicBezTo>
                  <a:lnTo>
                    <a:pt x="109" y="915"/>
                  </a:lnTo>
                  <a:cubicBezTo>
                    <a:pt x="199" y="1048"/>
                    <a:pt x="328" y="1146"/>
                    <a:pt x="493" y="1146"/>
                  </a:cubicBezTo>
                  <a:cubicBezTo>
                    <a:pt x="528" y="1146"/>
                    <a:pt x="564" y="1142"/>
                    <a:pt x="601" y="1133"/>
                  </a:cubicBezTo>
                  <a:lnTo>
                    <a:pt x="1145" y="915"/>
                  </a:lnTo>
                  <a:cubicBezTo>
                    <a:pt x="1306" y="858"/>
                    <a:pt x="1415" y="641"/>
                    <a:pt x="1363" y="480"/>
                  </a:cubicBezTo>
                  <a:lnTo>
                    <a:pt x="1254" y="205"/>
                  </a:lnTo>
                  <a:cubicBezTo>
                    <a:pt x="1213" y="89"/>
                    <a:pt x="1089" y="0"/>
                    <a:pt x="962" y="0"/>
                  </a:cubicBezTo>
                  <a:close/>
                </a:path>
              </a:pathLst>
            </a:custGeom>
            <a:solidFill>
              <a:srgbClr val="4477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a:off x="2524400" y="4125825"/>
              <a:ext cx="35400" cy="23525"/>
            </a:xfrm>
            <a:custGeom>
              <a:avLst/>
              <a:gdLst/>
              <a:ahLst/>
              <a:cxnLst/>
              <a:rect l="l" t="t" r="r" b="b"/>
              <a:pathLst>
                <a:path w="1416" h="941" extrusionOk="0">
                  <a:moveTo>
                    <a:pt x="275" y="0"/>
                  </a:moveTo>
                  <a:cubicBezTo>
                    <a:pt x="57" y="109"/>
                    <a:pt x="0" y="275"/>
                    <a:pt x="57" y="492"/>
                  </a:cubicBezTo>
                  <a:lnTo>
                    <a:pt x="109" y="710"/>
                  </a:lnTo>
                  <a:cubicBezTo>
                    <a:pt x="199" y="843"/>
                    <a:pt x="328" y="941"/>
                    <a:pt x="493" y="941"/>
                  </a:cubicBezTo>
                  <a:cubicBezTo>
                    <a:pt x="528" y="941"/>
                    <a:pt x="564" y="937"/>
                    <a:pt x="601" y="928"/>
                  </a:cubicBezTo>
                  <a:lnTo>
                    <a:pt x="1145" y="710"/>
                  </a:lnTo>
                  <a:cubicBezTo>
                    <a:pt x="1306" y="653"/>
                    <a:pt x="1415" y="436"/>
                    <a:pt x="1363" y="275"/>
                  </a:cubicBezTo>
                  <a:lnTo>
                    <a:pt x="1363" y="275"/>
                  </a:lnTo>
                  <a:cubicBezTo>
                    <a:pt x="1036" y="383"/>
                    <a:pt x="544" y="601"/>
                    <a:pt x="436" y="601"/>
                  </a:cubicBezTo>
                  <a:cubicBezTo>
                    <a:pt x="428" y="604"/>
                    <a:pt x="419" y="605"/>
                    <a:pt x="411" y="605"/>
                  </a:cubicBezTo>
                  <a:cubicBezTo>
                    <a:pt x="254" y="605"/>
                    <a:pt x="68" y="157"/>
                    <a:pt x="275"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2540725" y="4102675"/>
              <a:ext cx="66325" cy="48350"/>
            </a:xfrm>
            <a:custGeom>
              <a:avLst/>
              <a:gdLst/>
              <a:ahLst/>
              <a:cxnLst/>
              <a:rect l="l" t="t" r="r" b="b"/>
              <a:pathLst>
                <a:path w="2653" h="1934" extrusionOk="0">
                  <a:moveTo>
                    <a:pt x="1805" y="1"/>
                  </a:moveTo>
                  <a:cubicBezTo>
                    <a:pt x="1784" y="1"/>
                    <a:pt x="1763" y="2"/>
                    <a:pt x="1741" y="4"/>
                  </a:cubicBezTo>
                  <a:lnTo>
                    <a:pt x="762" y="4"/>
                  </a:lnTo>
                  <a:cubicBezTo>
                    <a:pt x="327" y="56"/>
                    <a:pt x="0" y="491"/>
                    <a:pt x="166" y="926"/>
                  </a:cubicBezTo>
                  <a:lnTo>
                    <a:pt x="383" y="1527"/>
                  </a:lnTo>
                  <a:cubicBezTo>
                    <a:pt x="455" y="1776"/>
                    <a:pt x="715" y="1933"/>
                    <a:pt x="992" y="1933"/>
                  </a:cubicBezTo>
                  <a:cubicBezTo>
                    <a:pt x="1137" y="1933"/>
                    <a:pt x="1285" y="1891"/>
                    <a:pt x="1415" y="1797"/>
                  </a:cubicBezTo>
                  <a:lnTo>
                    <a:pt x="2177" y="1201"/>
                  </a:lnTo>
                  <a:cubicBezTo>
                    <a:pt x="2652" y="780"/>
                    <a:pt x="2412" y="1"/>
                    <a:pt x="1805" y="1"/>
                  </a:cubicBezTo>
                  <a:close/>
                </a:path>
              </a:pathLst>
            </a:custGeom>
            <a:solidFill>
              <a:srgbClr val="BA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3"/>
            <p:cNvSpPr/>
            <p:nvPr/>
          </p:nvSpPr>
          <p:spPr>
            <a:xfrm>
              <a:off x="2540725" y="4102750"/>
              <a:ext cx="61275" cy="48275"/>
            </a:xfrm>
            <a:custGeom>
              <a:avLst/>
              <a:gdLst/>
              <a:ahLst/>
              <a:cxnLst/>
              <a:rect l="l" t="t" r="r" b="b"/>
              <a:pathLst>
                <a:path w="2451" h="1931" extrusionOk="0">
                  <a:moveTo>
                    <a:pt x="762" y="1"/>
                  </a:moveTo>
                  <a:cubicBezTo>
                    <a:pt x="327" y="53"/>
                    <a:pt x="0" y="488"/>
                    <a:pt x="166" y="923"/>
                  </a:cubicBezTo>
                  <a:lnTo>
                    <a:pt x="383" y="1524"/>
                  </a:lnTo>
                  <a:cubicBezTo>
                    <a:pt x="455" y="1773"/>
                    <a:pt x="715" y="1930"/>
                    <a:pt x="992" y="1930"/>
                  </a:cubicBezTo>
                  <a:cubicBezTo>
                    <a:pt x="1137" y="1930"/>
                    <a:pt x="1285" y="1888"/>
                    <a:pt x="1415" y="1794"/>
                  </a:cubicBezTo>
                  <a:lnTo>
                    <a:pt x="2177" y="1198"/>
                  </a:lnTo>
                  <a:cubicBezTo>
                    <a:pt x="2451" y="980"/>
                    <a:pt x="2451" y="654"/>
                    <a:pt x="2394" y="436"/>
                  </a:cubicBezTo>
                  <a:lnTo>
                    <a:pt x="2394" y="436"/>
                  </a:lnTo>
                  <a:cubicBezTo>
                    <a:pt x="2451" y="762"/>
                    <a:pt x="2177" y="1032"/>
                    <a:pt x="1633" y="1306"/>
                  </a:cubicBezTo>
                  <a:cubicBezTo>
                    <a:pt x="1431" y="1418"/>
                    <a:pt x="1257" y="1483"/>
                    <a:pt x="1111" y="1483"/>
                  </a:cubicBezTo>
                  <a:cubicBezTo>
                    <a:pt x="903" y="1483"/>
                    <a:pt x="750" y="1351"/>
                    <a:pt x="653" y="1032"/>
                  </a:cubicBezTo>
                  <a:cubicBezTo>
                    <a:pt x="492" y="545"/>
                    <a:pt x="327" y="162"/>
                    <a:pt x="762" y="1"/>
                  </a:cubicBezTo>
                  <a:close/>
                </a:path>
              </a:pathLst>
            </a:custGeom>
            <a:solidFill>
              <a:srgbClr val="87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3"/>
            <p:cNvSpPr/>
            <p:nvPr/>
          </p:nvSpPr>
          <p:spPr>
            <a:xfrm>
              <a:off x="2865875" y="4029275"/>
              <a:ext cx="142800" cy="433925"/>
            </a:xfrm>
            <a:custGeom>
              <a:avLst/>
              <a:gdLst/>
              <a:ahLst/>
              <a:cxnLst/>
              <a:rect l="l" t="t" r="r" b="b"/>
              <a:pathLst>
                <a:path w="5712" h="17357" extrusionOk="0">
                  <a:moveTo>
                    <a:pt x="1109" y="1"/>
                  </a:moveTo>
                  <a:cubicBezTo>
                    <a:pt x="798" y="1"/>
                    <a:pt x="496" y="41"/>
                    <a:pt x="218" y="110"/>
                  </a:cubicBezTo>
                  <a:cubicBezTo>
                    <a:pt x="110" y="162"/>
                    <a:pt x="1" y="271"/>
                    <a:pt x="53" y="380"/>
                  </a:cubicBezTo>
                  <a:cubicBezTo>
                    <a:pt x="100" y="470"/>
                    <a:pt x="181" y="559"/>
                    <a:pt x="269" y="559"/>
                  </a:cubicBezTo>
                  <a:cubicBezTo>
                    <a:pt x="289" y="559"/>
                    <a:pt x="308" y="555"/>
                    <a:pt x="327" y="545"/>
                  </a:cubicBezTo>
                  <a:cubicBezTo>
                    <a:pt x="568" y="488"/>
                    <a:pt x="827" y="454"/>
                    <a:pt x="1094" y="454"/>
                  </a:cubicBezTo>
                  <a:cubicBezTo>
                    <a:pt x="2095" y="454"/>
                    <a:pt x="3196" y="923"/>
                    <a:pt x="3753" y="2339"/>
                  </a:cubicBezTo>
                  <a:cubicBezTo>
                    <a:pt x="4950" y="5334"/>
                    <a:pt x="5277" y="12516"/>
                    <a:pt x="3100" y="17030"/>
                  </a:cubicBezTo>
                  <a:cubicBezTo>
                    <a:pt x="3048" y="17139"/>
                    <a:pt x="3100" y="17304"/>
                    <a:pt x="3209" y="17356"/>
                  </a:cubicBezTo>
                  <a:lnTo>
                    <a:pt x="3318" y="17356"/>
                  </a:lnTo>
                  <a:cubicBezTo>
                    <a:pt x="3374" y="17356"/>
                    <a:pt x="3483" y="17304"/>
                    <a:pt x="3535" y="17248"/>
                  </a:cubicBezTo>
                  <a:cubicBezTo>
                    <a:pt x="5712" y="12568"/>
                    <a:pt x="5385" y="5225"/>
                    <a:pt x="4188" y="2178"/>
                  </a:cubicBezTo>
                  <a:cubicBezTo>
                    <a:pt x="3547" y="549"/>
                    <a:pt x="2263" y="1"/>
                    <a:pt x="1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3"/>
            <p:cNvSpPr/>
            <p:nvPr/>
          </p:nvSpPr>
          <p:spPr>
            <a:xfrm>
              <a:off x="2865875" y="4028750"/>
              <a:ext cx="127900" cy="435875"/>
            </a:xfrm>
            <a:custGeom>
              <a:avLst/>
              <a:gdLst/>
              <a:ahLst/>
              <a:cxnLst/>
              <a:rect l="l" t="t" r="r" b="b"/>
              <a:pathLst>
                <a:path w="5116" h="17435" extrusionOk="0">
                  <a:moveTo>
                    <a:pt x="218" y="131"/>
                  </a:moveTo>
                  <a:cubicBezTo>
                    <a:pt x="162" y="131"/>
                    <a:pt x="162" y="131"/>
                    <a:pt x="110" y="183"/>
                  </a:cubicBezTo>
                  <a:cubicBezTo>
                    <a:pt x="53" y="183"/>
                    <a:pt x="53" y="240"/>
                    <a:pt x="53" y="292"/>
                  </a:cubicBezTo>
                  <a:lnTo>
                    <a:pt x="162" y="183"/>
                  </a:lnTo>
                  <a:lnTo>
                    <a:pt x="218" y="183"/>
                  </a:lnTo>
                  <a:cubicBezTo>
                    <a:pt x="218" y="131"/>
                    <a:pt x="271" y="131"/>
                    <a:pt x="271" y="131"/>
                  </a:cubicBezTo>
                  <a:close/>
                  <a:moveTo>
                    <a:pt x="1225" y="0"/>
                  </a:moveTo>
                  <a:cubicBezTo>
                    <a:pt x="907" y="0"/>
                    <a:pt x="589" y="52"/>
                    <a:pt x="271" y="131"/>
                  </a:cubicBezTo>
                  <a:cubicBezTo>
                    <a:pt x="528" y="67"/>
                    <a:pt x="785" y="41"/>
                    <a:pt x="1031" y="41"/>
                  </a:cubicBezTo>
                  <a:cubicBezTo>
                    <a:pt x="1202" y="41"/>
                    <a:pt x="1368" y="53"/>
                    <a:pt x="1524" y="75"/>
                  </a:cubicBezTo>
                  <a:cubicBezTo>
                    <a:pt x="1960" y="131"/>
                    <a:pt x="2395" y="240"/>
                    <a:pt x="2774" y="458"/>
                  </a:cubicBezTo>
                  <a:cubicBezTo>
                    <a:pt x="2395" y="183"/>
                    <a:pt x="1960" y="75"/>
                    <a:pt x="1577" y="22"/>
                  </a:cubicBezTo>
                  <a:cubicBezTo>
                    <a:pt x="1459" y="7"/>
                    <a:pt x="1342" y="0"/>
                    <a:pt x="1225" y="0"/>
                  </a:cubicBezTo>
                  <a:close/>
                  <a:moveTo>
                    <a:pt x="53" y="292"/>
                  </a:moveTo>
                  <a:cubicBezTo>
                    <a:pt x="1" y="401"/>
                    <a:pt x="110" y="566"/>
                    <a:pt x="218" y="566"/>
                  </a:cubicBezTo>
                  <a:cubicBezTo>
                    <a:pt x="110" y="510"/>
                    <a:pt x="53" y="401"/>
                    <a:pt x="53" y="292"/>
                  </a:cubicBezTo>
                  <a:close/>
                  <a:moveTo>
                    <a:pt x="488" y="510"/>
                  </a:moveTo>
                  <a:lnTo>
                    <a:pt x="379" y="566"/>
                  </a:lnTo>
                  <a:lnTo>
                    <a:pt x="545" y="566"/>
                  </a:lnTo>
                  <a:cubicBezTo>
                    <a:pt x="597" y="566"/>
                    <a:pt x="654" y="510"/>
                    <a:pt x="654" y="510"/>
                  </a:cubicBezTo>
                  <a:close/>
                  <a:moveTo>
                    <a:pt x="218" y="566"/>
                  </a:moveTo>
                  <a:cubicBezTo>
                    <a:pt x="245" y="593"/>
                    <a:pt x="272" y="606"/>
                    <a:pt x="299" y="606"/>
                  </a:cubicBezTo>
                  <a:cubicBezTo>
                    <a:pt x="326" y="606"/>
                    <a:pt x="353" y="593"/>
                    <a:pt x="379" y="566"/>
                  </a:cubicBezTo>
                  <a:close/>
                  <a:moveTo>
                    <a:pt x="2774" y="458"/>
                  </a:moveTo>
                  <a:cubicBezTo>
                    <a:pt x="3100" y="675"/>
                    <a:pt x="3427" y="945"/>
                    <a:pt x="3701" y="1328"/>
                  </a:cubicBezTo>
                  <a:lnTo>
                    <a:pt x="3753" y="1437"/>
                  </a:lnTo>
                  <a:lnTo>
                    <a:pt x="3810" y="1489"/>
                  </a:lnTo>
                  <a:lnTo>
                    <a:pt x="3862" y="1598"/>
                  </a:lnTo>
                  <a:cubicBezTo>
                    <a:pt x="3918" y="1655"/>
                    <a:pt x="3971" y="1764"/>
                    <a:pt x="4027" y="1872"/>
                  </a:cubicBezTo>
                  <a:lnTo>
                    <a:pt x="3862" y="1546"/>
                  </a:lnTo>
                  <a:lnTo>
                    <a:pt x="3862" y="1489"/>
                  </a:lnTo>
                  <a:lnTo>
                    <a:pt x="3810" y="1437"/>
                  </a:lnTo>
                  <a:lnTo>
                    <a:pt x="3701" y="1272"/>
                  </a:lnTo>
                  <a:cubicBezTo>
                    <a:pt x="3427" y="945"/>
                    <a:pt x="3157" y="675"/>
                    <a:pt x="2774" y="458"/>
                  </a:cubicBezTo>
                  <a:close/>
                  <a:moveTo>
                    <a:pt x="4027" y="1872"/>
                  </a:moveTo>
                  <a:lnTo>
                    <a:pt x="4136" y="2142"/>
                  </a:lnTo>
                  <a:cubicBezTo>
                    <a:pt x="4188" y="2199"/>
                    <a:pt x="4188" y="2251"/>
                    <a:pt x="4188" y="2308"/>
                  </a:cubicBezTo>
                  <a:lnTo>
                    <a:pt x="4245" y="2469"/>
                  </a:lnTo>
                  <a:cubicBezTo>
                    <a:pt x="4406" y="2852"/>
                    <a:pt x="4515" y="3287"/>
                    <a:pt x="4624" y="3666"/>
                  </a:cubicBezTo>
                  <a:cubicBezTo>
                    <a:pt x="4571" y="3230"/>
                    <a:pt x="4406" y="2852"/>
                    <a:pt x="4297" y="2416"/>
                  </a:cubicBezTo>
                  <a:lnTo>
                    <a:pt x="4245" y="2308"/>
                  </a:lnTo>
                  <a:cubicBezTo>
                    <a:pt x="4188" y="2251"/>
                    <a:pt x="4188" y="2199"/>
                    <a:pt x="4188" y="2142"/>
                  </a:cubicBezTo>
                  <a:lnTo>
                    <a:pt x="4027" y="1872"/>
                  </a:lnTo>
                  <a:close/>
                  <a:moveTo>
                    <a:pt x="815" y="458"/>
                  </a:moveTo>
                  <a:cubicBezTo>
                    <a:pt x="763" y="458"/>
                    <a:pt x="706" y="458"/>
                    <a:pt x="654" y="510"/>
                  </a:cubicBezTo>
                  <a:lnTo>
                    <a:pt x="1468" y="510"/>
                  </a:lnTo>
                  <a:cubicBezTo>
                    <a:pt x="1685" y="566"/>
                    <a:pt x="1903" y="566"/>
                    <a:pt x="2068" y="675"/>
                  </a:cubicBezTo>
                  <a:cubicBezTo>
                    <a:pt x="2177" y="675"/>
                    <a:pt x="2286" y="728"/>
                    <a:pt x="2395" y="784"/>
                  </a:cubicBezTo>
                  <a:cubicBezTo>
                    <a:pt x="2447" y="784"/>
                    <a:pt x="2447" y="836"/>
                    <a:pt x="2504" y="893"/>
                  </a:cubicBezTo>
                  <a:lnTo>
                    <a:pt x="2665" y="945"/>
                  </a:lnTo>
                  <a:lnTo>
                    <a:pt x="2774" y="1054"/>
                  </a:lnTo>
                  <a:cubicBezTo>
                    <a:pt x="2830" y="1054"/>
                    <a:pt x="2882" y="1111"/>
                    <a:pt x="2882" y="1163"/>
                  </a:cubicBezTo>
                  <a:lnTo>
                    <a:pt x="3048" y="1272"/>
                  </a:lnTo>
                  <a:lnTo>
                    <a:pt x="3100" y="1328"/>
                  </a:lnTo>
                  <a:lnTo>
                    <a:pt x="3157" y="1380"/>
                  </a:lnTo>
                  <a:cubicBezTo>
                    <a:pt x="3427" y="1707"/>
                    <a:pt x="3644" y="2090"/>
                    <a:pt x="3753" y="2469"/>
                  </a:cubicBezTo>
                  <a:cubicBezTo>
                    <a:pt x="4079" y="3230"/>
                    <a:pt x="4245" y="4101"/>
                    <a:pt x="4406" y="4919"/>
                  </a:cubicBezTo>
                  <a:cubicBezTo>
                    <a:pt x="4297" y="4101"/>
                    <a:pt x="4136" y="3230"/>
                    <a:pt x="3810" y="2469"/>
                  </a:cubicBezTo>
                  <a:cubicBezTo>
                    <a:pt x="3644" y="2033"/>
                    <a:pt x="3427" y="1655"/>
                    <a:pt x="3157" y="1328"/>
                  </a:cubicBezTo>
                  <a:lnTo>
                    <a:pt x="3100" y="1272"/>
                  </a:lnTo>
                  <a:lnTo>
                    <a:pt x="3048" y="1219"/>
                  </a:lnTo>
                  <a:lnTo>
                    <a:pt x="2939" y="1111"/>
                  </a:lnTo>
                  <a:cubicBezTo>
                    <a:pt x="2882" y="1054"/>
                    <a:pt x="2830" y="1054"/>
                    <a:pt x="2830" y="1002"/>
                  </a:cubicBezTo>
                  <a:lnTo>
                    <a:pt x="2665" y="893"/>
                  </a:lnTo>
                  <a:lnTo>
                    <a:pt x="2556" y="836"/>
                  </a:lnTo>
                  <a:cubicBezTo>
                    <a:pt x="2504" y="784"/>
                    <a:pt x="2447" y="784"/>
                    <a:pt x="2395" y="728"/>
                  </a:cubicBezTo>
                  <a:cubicBezTo>
                    <a:pt x="2286" y="728"/>
                    <a:pt x="2229" y="675"/>
                    <a:pt x="2121" y="619"/>
                  </a:cubicBezTo>
                  <a:lnTo>
                    <a:pt x="1468" y="458"/>
                  </a:lnTo>
                  <a:close/>
                  <a:moveTo>
                    <a:pt x="4624" y="3666"/>
                  </a:moveTo>
                  <a:cubicBezTo>
                    <a:pt x="4732" y="4102"/>
                    <a:pt x="4789" y="4537"/>
                    <a:pt x="4841" y="4919"/>
                  </a:cubicBezTo>
                  <a:cubicBezTo>
                    <a:pt x="5007" y="5790"/>
                    <a:pt x="5059" y="6661"/>
                    <a:pt x="5115" y="7475"/>
                  </a:cubicBezTo>
                  <a:cubicBezTo>
                    <a:pt x="5059" y="6604"/>
                    <a:pt x="5007" y="5790"/>
                    <a:pt x="4898" y="4919"/>
                  </a:cubicBezTo>
                  <a:cubicBezTo>
                    <a:pt x="4789" y="4484"/>
                    <a:pt x="4732" y="4101"/>
                    <a:pt x="4624" y="3666"/>
                  </a:cubicBezTo>
                  <a:close/>
                  <a:moveTo>
                    <a:pt x="4406" y="4919"/>
                  </a:moveTo>
                  <a:lnTo>
                    <a:pt x="4406" y="4919"/>
                  </a:lnTo>
                  <a:cubicBezTo>
                    <a:pt x="4463" y="5355"/>
                    <a:pt x="4515" y="5790"/>
                    <a:pt x="4515" y="6225"/>
                  </a:cubicBezTo>
                  <a:cubicBezTo>
                    <a:pt x="4571" y="6661"/>
                    <a:pt x="4624" y="7039"/>
                    <a:pt x="4624" y="7475"/>
                  </a:cubicBezTo>
                  <a:cubicBezTo>
                    <a:pt x="4680" y="9216"/>
                    <a:pt x="4624" y="10905"/>
                    <a:pt x="4354" y="12589"/>
                  </a:cubicBezTo>
                  <a:cubicBezTo>
                    <a:pt x="4245" y="13460"/>
                    <a:pt x="4027" y="14278"/>
                    <a:pt x="3810" y="15092"/>
                  </a:cubicBezTo>
                  <a:lnTo>
                    <a:pt x="3753" y="15258"/>
                  </a:lnTo>
                  <a:lnTo>
                    <a:pt x="3701" y="15419"/>
                  </a:lnTo>
                  <a:lnTo>
                    <a:pt x="3592" y="15693"/>
                  </a:lnTo>
                  <a:lnTo>
                    <a:pt x="3483" y="16019"/>
                  </a:lnTo>
                  <a:cubicBezTo>
                    <a:pt x="3483" y="16128"/>
                    <a:pt x="3427" y="16180"/>
                    <a:pt x="3374" y="16289"/>
                  </a:cubicBezTo>
                  <a:lnTo>
                    <a:pt x="3265" y="16616"/>
                  </a:lnTo>
                  <a:cubicBezTo>
                    <a:pt x="3209" y="16672"/>
                    <a:pt x="3209" y="16781"/>
                    <a:pt x="3157" y="16890"/>
                  </a:cubicBezTo>
                  <a:lnTo>
                    <a:pt x="3100" y="17051"/>
                  </a:lnTo>
                  <a:cubicBezTo>
                    <a:pt x="3048" y="17108"/>
                    <a:pt x="3048" y="17160"/>
                    <a:pt x="3048" y="17216"/>
                  </a:cubicBezTo>
                  <a:cubicBezTo>
                    <a:pt x="3048" y="17325"/>
                    <a:pt x="3157" y="17434"/>
                    <a:pt x="3318" y="17434"/>
                  </a:cubicBezTo>
                  <a:lnTo>
                    <a:pt x="3318" y="17377"/>
                  </a:lnTo>
                  <a:cubicBezTo>
                    <a:pt x="3209" y="17377"/>
                    <a:pt x="3157" y="17269"/>
                    <a:pt x="3100" y="17216"/>
                  </a:cubicBezTo>
                  <a:cubicBezTo>
                    <a:pt x="3100" y="17160"/>
                    <a:pt x="3100" y="17108"/>
                    <a:pt x="3157" y="17051"/>
                  </a:cubicBezTo>
                  <a:lnTo>
                    <a:pt x="3209" y="16942"/>
                  </a:lnTo>
                  <a:cubicBezTo>
                    <a:pt x="3265" y="16833"/>
                    <a:pt x="3318" y="16725"/>
                    <a:pt x="3318" y="16616"/>
                  </a:cubicBezTo>
                  <a:lnTo>
                    <a:pt x="3483" y="16346"/>
                  </a:lnTo>
                  <a:cubicBezTo>
                    <a:pt x="3483" y="16237"/>
                    <a:pt x="3535" y="16128"/>
                    <a:pt x="3592" y="16019"/>
                  </a:cubicBezTo>
                  <a:lnTo>
                    <a:pt x="3701" y="15745"/>
                  </a:lnTo>
                  <a:lnTo>
                    <a:pt x="3753" y="15419"/>
                  </a:lnTo>
                  <a:lnTo>
                    <a:pt x="3810" y="15258"/>
                  </a:lnTo>
                  <a:lnTo>
                    <a:pt x="3862" y="15092"/>
                  </a:lnTo>
                  <a:cubicBezTo>
                    <a:pt x="4136" y="14278"/>
                    <a:pt x="4297" y="13460"/>
                    <a:pt x="4406" y="12589"/>
                  </a:cubicBezTo>
                  <a:cubicBezTo>
                    <a:pt x="4680" y="10905"/>
                    <a:pt x="4732" y="9216"/>
                    <a:pt x="4680" y="7475"/>
                  </a:cubicBezTo>
                  <a:cubicBezTo>
                    <a:pt x="4680" y="7039"/>
                    <a:pt x="4624" y="6604"/>
                    <a:pt x="4571" y="6225"/>
                  </a:cubicBezTo>
                  <a:cubicBezTo>
                    <a:pt x="4571" y="5790"/>
                    <a:pt x="4515" y="5355"/>
                    <a:pt x="4406" y="4919"/>
                  </a:cubicBezTo>
                  <a:close/>
                </a:path>
              </a:pathLst>
            </a:custGeom>
            <a:solidFill>
              <a:srgbClr val="BA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2844125" y="4027550"/>
              <a:ext cx="33975" cy="26575"/>
            </a:xfrm>
            <a:custGeom>
              <a:avLst/>
              <a:gdLst/>
              <a:ahLst/>
              <a:cxnLst/>
              <a:rect l="l" t="t" r="r" b="b"/>
              <a:pathLst>
                <a:path w="1359" h="1063" extrusionOk="0">
                  <a:moveTo>
                    <a:pt x="954" y="1"/>
                  </a:moveTo>
                  <a:cubicBezTo>
                    <a:pt x="926" y="1"/>
                    <a:pt x="899" y="5"/>
                    <a:pt x="871" y="14"/>
                  </a:cubicBezTo>
                  <a:lnTo>
                    <a:pt x="270" y="179"/>
                  </a:lnTo>
                  <a:cubicBezTo>
                    <a:pt x="109" y="179"/>
                    <a:pt x="0" y="397"/>
                    <a:pt x="52" y="558"/>
                  </a:cubicBezTo>
                  <a:lnTo>
                    <a:pt x="109" y="832"/>
                  </a:lnTo>
                  <a:cubicBezTo>
                    <a:pt x="152" y="965"/>
                    <a:pt x="273" y="1063"/>
                    <a:pt x="437" y="1063"/>
                  </a:cubicBezTo>
                  <a:cubicBezTo>
                    <a:pt x="471" y="1063"/>
                    <a:pt x="507" y="1059"/>
                    <a:pt x="544" y="1050"/>
                  </a:cubicBezTo>
                  <a:lnTo>
                    <a:pt x="1088" y="884"/>
                  </a:lnTo>
                  <a:cubicBezTo>
                    <a:pt x="1249" y="832"/>
                    <a:pt x="1358" y="667"/>
                    <a:pt x="1358" y="506"/>
                  </a:cubicBezTo>
                  <a:lnTo>
                    <a:pt x="1249" y="231"/>
                  </a:lnTo>
                  <a:cubicBezTo>
                    <a:pt x="1206" y="98"/>
                    <a:pt x="1085" y="1"/>
                    <a:pt x="954" y="1"/>
                  </a:cubicBezTo>
                  <a:close/>
                </a:path>
              </a:pathLst>
            </a:custGeom>
            <a:solidFill>
              <a:srgbClr val="4477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2846850" y="4027550"/>
              <a:ext cx="31250" cy="26750"/>
            </a:xfrm>
            <a:custGeom>
              <a:avLst/>
              <a:gdLst/>
              <a:ahLst/>
              <a:cxnLst/>
              <a:rect l="l" t="t" r="r" b="b"/>
              <a:pathLst>
                <a:path w="1250" h="1070" extrusionOk="0">
                  <a:moveTo>
                    <a:pt x="845" y="1"/>
                  </a:moveTo>
                  <a:cubicBezTo>
                    <a:pt x="817" y="1"/>
                    <a:pt x="790" y="5"/>
                    <a:pt x="762" y="14"/>
                  </a:cubicBezTo>
                  <a:lnTo>
                    <a:pt x="653" y="14"/>
                  </a:lnTo>
                  <a:cubicBezTo>
                    <a:pt x="871" y="14"/>
                    <a:pt x="923" y="231"/>
                    <a:pt x="979" y="449"/>
                  </a:cubicBezTo>
                  <a:cubicBezTo>
                    <a:pt x="1032" y="614"/>
                    <a:pt x="814" y="723"/>
                    <a:pt x="109" y="832"/>
                  </a:cubicBezTo>
                  <a:cubicBezTo>
                    <a:pt x="52" y="832"/>
                    <a:pt x="52" y="884"/>
                    <a:pt x="0" y="884"/>
                  </a:cubicBezTo>
                  <a:cubicBezTo>
                    <a:pt x="39" y="1009"/>
                    <a:pt x="143" y="1069"/>
                    <a:pt x="284" y="1069"/>
                  </a:cubicBezTo>
                  <a:cubicBezTo>
                    <a:pt x="331" y="1069"/>
                    <a:pt x="381" y="1063"/>
                    <a:pt x="435" y="1050"/>
                  </a:cubicBezTo>
                  <a:lnTo>
                    <a:pt x="979" y="884"/>
                  </a:lnTo>
                  <a:cubicBezTo>
                    <a:pt x="1140" y="832"/>
                    <a:pt x="1249" y="667"/>
                    <a:pt x="1249" y="506"/>
                  </a:cubicBezTo>
                  <a:lnTo>
                    <a:pt x="1140" y="231"/>
                  </a:lnTo>
                  <a:cubicBezTo>
                    <a:pt x="1097" y="98"/>
                    <a:pt x="976" y="1"/>
                    <a:pt x="845" y="1"/>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2795150" y="4022200"/>
              <a:ext cx="65325" cy="49225"/>
            </a:xfrm>
            <a:custGeom>
              <a:avLst/>
              <a:gdLst/>
              <a:ahLst/>
              <a:cxnLst/>
              <a:rect l="l" t="t" r="r" b="b"/>
              <a:pathLst>
                <a:path w="2613" h="1969" extrusionOk="0">
                  <a:moveTo>
                    <a:pt x="1678" y="0"/>
                  </a:moveTo>
                  <a:cubicBezTo>
                    <a:pt x="1550" y="0"/>
                    <a:pt x="1421" y="37"/>
                    <a:pt x="1306" y="119"/>
                  </a:cubicBezTo>
                  <a:lnTo>
                    <a:pt x="488" y="663"/>
                  </a:lnTo>
                  <a:cubicBezTo>
                    <a:pt x="0" y="990"/>
                    <a:pt x="218" y="1860"/>
                    <a:pt x="814" y="1860"/>
                  </a:cubicBezTo>
                  <a:lnTo>
                    <a:pt x="1794" y="1969"/>
                  </a:lnTo>
                  <a:cubicBezTo>
                    <a:pt x="2286" y="1969"/>
                    <a:pt x="2612" y="1534"/>
                    <a:pt x="2503" y="1098"/>
                  </a:cubicBezTo>
                  <a:lnTo>
                    <a:pt x="2338" y="502"/>
                  </a:lnTo>
                  <a:cubicBezTo>
                    <a:pt x="2262" y="198"/>
                    <a:pt x="1974" y="0"/>
                    <a:pt x="1678" y="0"/>
                  </a:cubicBezTo>
                  <a:close/>
                </a:path>
              </a:pathLst>
            </a:custGeom>
            <a:solidFill>
              <a:srgbClr val="BA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2801900" y="4022200"/>
              <a:ext cx="58575" cy="49225"/>
            </a:xfrm>
            <a:custGeom>
              <a:avLst/>
              <a:gdLst/>
              <a:ahLst/>
              <a:cxnLst/>
              <a:rect l="l" t="t" r="r" b="b"/>
              <a:pathLst>
                <a:path w="2343" h="1969" extrusionOk="0">
                  <a:moveTo>
                    <a:pt x="1408" y="0"/>
                  </a:moveTo>
                  <a:cubicBezTo>
                    <a:pt x="1280" y="0"/>
                    <a:pt x="1151" y="37"/>
                    <a:pt x="1036" y="119"/>
                  </a:cubicBezTo>
                  <a:lnTo>
                    <a:pt x="601" y="445"/>
                  </a:lnTo>
                  <a:cubicBezTo>
                    <a:pt x="777" y="320"/>
                    <a:pt x="988" y="241"/>
                    <a:pt x="1180" y="241"/>
                  </a:cubicBezTo>
                  <a:cubicBezTo>
                    <a:pt x="1403" y="241"/>
                    <a:pt x="1601" y="347"/>
                    <a:pt x="1689" y="611"/>
                  </a:cubicBezTo>
                  <a:cubicBezTo>
                    <a:pt x="1907" y="1046"/>
                    <a:pt x="1907" y="1425"/>
                    <a:pt x="1524" y="1590"/>
                  </a:cubicBezTo>
                  <a:cubicBezTo>
                    <a:pt x="1323" y="1640"/>
                    <a:pt x="1064" y="1679"/>
                    <a:pt x="807" y="1679"/>
                  </a:cubicBezTo>
                  <a:cubicBezTo>
                    <a:pt x="506" y="1679"/>
                    <a:pt x="207" y="1627"/>
                    <a:pt x="0" y="1481"/>
                  </a:cubicBezTo>
                  <a:lnTo>
                    <a:pt x="0" y="1481"/>
                  </a:lnTo>
                  <a:cubicBezTo>
                    <a:pt x="109" y="1699"/>
                    <a:pt x="275" y="1860"/>
                    <a:pt x="544" y="1860"/>
                  </a:cubicBezTo>
                  <a:lnTo>
                    <a:pt x="1524" y="1969"/>
                  </a:lnTo>
                  <a:cubicBezTo>
                    <a:pt x="2016" y="1969"/>
                    <a:pt x="2342" y="1534"/>
                    <a:pt x="2233" y="1098"/>
                  </a:cubicBezTo>
                  <a:lnTo>
                    <a:pt x="2068" y="502"/>
                  </a:lnTo>
                  <a:cubicBezTo>
                    <a:pt x="1992" y="198"/>
                    <a:pt x="1704" y="0"/>
                    <a:pt x="1408" y="0"/>
                  </a:cubicBezTo>
                  <a:close/>
                </a:path>
              </a:pathLst>
            </a:custGeom>
            <a:solidFill>
              <a:srgbClr val="87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973525" y="4808650"/>
              <a:ext cx="168700" cy="163450"/>
            </a:xfrm>
            <a:custGeom>
              <a:avLst/>
              <a:gdLst/>
              <a:ahLst/>
              <a:cxnLst/>
              <a:rect l="l" t="t" r="r" b="b"/>
              <a:pathLst>
                <a:path w="6748" h="6538" extrusionOk="0">
                  <a:moveTo>
                    <a:pt x="3309" y="1"/>
                  </a:moveTo>
                  <a:cubicBezTo>
                    <a:pt x="3276" y="1"/>
                    <a:pt x="3242" y="1"/>
                    <a:pt x="3209" y="2"/>
                  </a:cubicBezTo>
                  <a:cubicBezTo>
                    <a:pt x="1416" y="111"/>
                    <a:pt x="1" y="1691"/>
                    <a:pt x="110" y="3484"/>
                  </a:cubicBezTo>
                  <a:cubicBezTo>
                    <a:pt x="214" y="5215"/>
                    <a:pt x="1630" y="6538"/>
                    <a:pt x="3385" y="6538"/>
                  </a:cubicBezTo>
                  <a:cubicBezTo>
                    <a:pt x="3453" y="6538"/>
                    <a:pt x="3523" y="6536"/>
                    <a:pt x="3592" y="6531"/>
                  </a:cubicBezTo>
                  <a:cubicBezTo>
                    <a:pt x="5385" y="6423"/>
                    <a:pt x="6748" y="4899"/>
                    <a:pt x="6639" y="3106"/>
                  </a:cubicBezTo>
                  <a:cubicBezTo>
                    <a:pt x="6532" y="1341"/>
                    <a:pt x="5063" y="1"/>
                    <a:pt x="3309" y="1"/>
                  </a:cubicBezTo>
                  <a:close/>
                </a:path>
              </a:pathLst>
            </a:custGeom>
            <a:solidFill>
              <a:srgbClr val="394E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2061900" y="4932525"/>
              <a:ext cx="24500" cy="39425"/>
            </a:xfrm>
            <a:custGeom>
              <a:avLst/>
              <a:gdLst/>
              <a:ahLst/>
              <a:cxnLst/>
              <a:rect l="l" t="t" r="r" b="b"/>
              <a:pathLst>
                <a:path w="980" h="1577" extrusionOk="0">
                  <a:moveTo>
                    <a:pt x="871" y="1"/>
                  </a:moveTo>
                  <a:lnTo>
                    <a:pt x="0" y="109"/>
                  </a:lnTo>
                  <a:lnTo>
                    <a:pt x="57" y="1576"/>
                  </a:lnTo>
                  <a:cubicBezTo>
                    <a:pt x="384" y="1576"/>
                    <a:pt x="653" y="1524"/>
                    <a:pt x="980" y="1415"/>
                  </a:cubicBezTo>
                  <a:cubicBezTo>
                    <a:pt x="928" y="871"/>
                    <a:pt x="871" y="1"/>
                    <a:pt x="871" y="1"/>
                  </a:cubicBezTo>
                  <a:close/>
                </a:path>
              </a:pathLst>
            </a:custGeom>
            <a:solidFill>
              <a:srgbClr val="243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2006175" y="4839800"/>
              <a:ext cx="111575" cy="109125"/>
            </a:xfrm>
            <a:custGeom>
              <a:avLst/>
              <a:gdLst/>
              <a:ahLst/>
              <a:cxnLst/>
              <a:rect l="l" t="t" r="r" b="b"/>
              <a:pathLst>
                <a:path w="4463" h="4365" extrusionOk="0">
                  <a:moveTo>
                    <a:pt x="2312" y="1"/>
                  </a:moveTo>
                  <a:cubicBezTo>
                    <a:pt x="2249" y="1"/>
                    <a:pt x="2185" y="4"/>
                    <a:pt x="2121" y="10"/>
                  </a:cubicBezTo>
                  <a:cubicBezTo>
                    <a:pt x="924" y="62"/>
                    <a:pt x="1" y="1098"/>
                    <a:pt x="53" y="2295"/>
                  </a:cubicBezTo>
                  <a:cubicBezTo>
                    <a:pt x="108" y="3460"/>
                    <a:pt x="1086" y="4365"/>
                    <a:pt x="2242" y="4365"/>
                  </a:cubicBezTo>
                  <a:cubicBezTo>
                    <a:pt x="2274" y="4365"/>
                    <a:pt x="2306" y="4364"/>
                    <a:pt x="2338" y="4363"/>
                  </a:cubicBezTo>
                  <a:cubicBezTo>
                    <a:pt x="3535" y="4254"/>
                    <a:pt x="4463" y="3274"/>
                    <a:pt x="4406" y="2021"/>
                  </a:cubicBezTo>
                  <a:cubicBezTo>
                    <a:pt x="4356" y="888"/>
                    <a:pt x="3426" y="1"/>
                    <a:pt x="2312" y="1"/>
                  </a:cubicBezTo>
                  <a:close/>
                </a:path>
              </a:pathLst>
            </a:custGeom>
            <a:solidFill>
              <a:srgbClr val="243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2044275" y="4424750"/>
              <a:ext cx="931750" cy="908700"/>
            </a:xfrm>
            <a:custGeom>
              <a:avLst/>
              <a:gdLst/>
              <a:ahLst/>
              <a:cxnLst/>
              <a:rect l="l" t="t" r="r" b="b"/>
              <a:pathLst>
                <a:path w="37270" h="36348" extrusionOk="0">
                  <a:moveTo>
                    <a:pt x="28077" y="20856"/>
                  </a:moveTo>
                  <a:cubicBezTo>
                    <a:pt x="28346" y="20856"/>
                    <a:pt x="28621" y="20908"/>
                    <a:pt x="28947" y="21073"/>
                  </a:cubicBezTo>
                  <a:cubicBezTo>
                    <a:pt x="29870" y="21618"/>
                    <a:pt x="30362" y="22432"/>
                    <a:pt x="30580" y="23302"/>
                  </a:cubicBezTo>
                  <a:cubicBezTo>
                    <a:pt x="30326" y="23341"/>
                    <a:pt x="30067" y="23359"/>
                    <a:pt x="29803" y="23359"/>
                  </a:cubicBezTo>
                  <a:cubicBezTo>
                    <a:pt x="29326" y="23359"/>
                    <a:pt x="28836" y="23300"/>
                    <a:pt x="28346" y="23193"/>
                  </a:cubicBezTo>
                  <a:cubicBezTo>
                    <a:pt x="27532" y="22976"/>
                    <a:pt x="26988" y="22597"/>
                    <a:pt x="26932" y="22105"/>
                  </a:cubicBezTo>
                  <a:cubicBezTo>
                    <a:pt x="26823" y="21779"/>
                    <a:pt x="27041" y="21343"/>
                    <a:pt x="27367" y="21126"/>
                  </a:cubicBezTo>
                  <a:cubicBezTo>
                    <a:pt x="27476" y="21017"/>
                    <a:pt x="27750" y="20908"/>
                    <a:pt x="28077" y="20856"/>
                  </a:cubicBezTo>
                  <a:close/>
                  <a:moveTo>
                    <a:pt x="36263" y="1"/>
                  </a:moveTo>
                  <a:cubicBezTo>
                    <a:pt x="36129" y="1"/>
                    <a:pt x="36011" y="98"/>
                    <a:pt x="35964" y="232"/>
                  </a:cubicBezTo>
                  <a:lnTo>
                    <a:pt x="35855" y="558"/>
                  </a:lnTo>
                  <a:cubicBezTo>
                    <a:pt x="35041" y="2735"/>
                    <a:pt x="33570" y="4641"/>
                    <a:pt x="32264" y="5076"/>
                  </a:cubicBezTo>
                  <a:cubicBezTo>
                    <a:pt x="32007" y="5148"/>
                    <a:pt x="31717" y="5183"/>
                    <a:pt x="31402" y="5183"/>
                  </a:cubicBezTo>
                  <a:cubicBezTo>
                    <a:pt x="30055" y="5183"/>
                    <a:pt x="28260" y="4545"/>
                    <a:pt x="26714" y="3444"/>
                  </a:cubicBezTo>
                  <a:lnTo>
                    <a:pt x="26388" y="3226"/>
                  </a:lnTo>
                  <a:cubicBezTo>
                    <a:pt x="26347" y="3206"/>
                    <a:pt x="26293" y="3192"/>
                    <a:pt x="26236" y="3192"/>
                  </a:cubicBezTo>
                  <a:cubicBezTo>
                    <a:pt x="26141" y="3192"/>
                    <a:pt x="26042" y="3231"/>
                    <a:pt x="26009" y="3335"/>
                  </a:cubicBezTo>
                  <a:lnTo>
                    <a:pt x="25574" y="3879"/>
                  </a:lnTo>
                  <a:cubicBezTo>
                    <a:pt x="25465" y="4040"/>
                    <a:pt x="25517" y="4206"/>
                    <a:pt x="25626" y="4315"/>
                  </a:cubicBezTo>
                  <a:lnTo>
                    <a:pt x="25952" y="4532"/>
                  </a:lnTo>
                  <a:cubicBezTo>
                    <a:pt x="27685" y="5756"/>
                    <a:pt x="29705" y="6501"/>
                    <a:pt x="31342" y="6501"/>
                  </a:cubicBezTo>
                  <a:cubicBezTo>
                    <a:pt x="31452" y="6501"/>
                    <a:pt x="31561" y="6498"/>
                    <a:pt x="31668" y="6491"/>
                  </a:cubicBezTo>
                  <a:cubicBezTo>
                    <a:pt x="31938" y="6491"/>
                    <a:pt x="32155" y="6600"/>
                    <a:pt x="32264" y="6818"/>
                  </a:cubicBezTo>
                  <a:cubicBezTo>
                    <a:pt x="32482" y="7253"/>
                    <a:pt x="32756" y="7740"/>
                    <a:pt x="32974" y="8232"/>
                  </a:cubicBezTo>
                  <a:cubicBezTo>
                    <a:pt x="34441" y="11332"/>
                    <a:pt x="35150" y="14109"/>
                    <a:pt x="35093" y="16503"/>
                  </a:cubicBezTo>
                  <a:cubicBezTo>
                    <a:pt x="34985" y="19223"/>
                    <a:pt x="34171" y="21291"/>
                    <a:pt x="32647" y="22432"/>
                  </a:cubicBezTo>
                  <a:cubicBezTo>
                    <a:pt x="32321" y="22706"/>
                    <a:pt x="31994" y="22867"/>
                    <a:pt x="31611" y="23032"/>
                  </a:cubicBezTo>
                  <a:cubicBezTo>
                    <a:pt x="31285" y="21509"/>
                    <a:pt x="30362" y="20638"/>
                    <a:pt x="29435" y="20146"/>
                  </a:cubicBezTo>
                  <a:cubicBezTo>
                    <a:pt x="29021" y="19915"/>
                    <a:pt x="28572" y="19793"/>
                    <a:pt x="28132" y="19793"/>
                  </a:cubicBezTo>
                  <a:cubicBezTo>
                    <a:pt x="27645" y="19793"/>
                    <a:pt x="27171" y="19942"/>
                    <a:pt x="26771" y="20255"/>
                  </a:cubicBezTo>
                  <a:cubicBezTo>
                    <a:pt x="26061" y="20747"/>
                    <a:pt x="25735" y="21561"/>
                    <a:pt x="25844" y="22323"/>
                  </a:cubicBezTo>
                  <a:cubicBezTo>
                    <a:pt x="25952" y="22867"/>
                    <a:pt x="26388" y="23794"/>
                    <a:pt x="28129" y="24229"/>
                  </a:cubicBezTo>
                  <a:cubicBezTo>
                    <a:pt x="28707" y="24374"/>
                    <a:pt x="29284" y="24445"/>
                    <a:pt x="29847" y="24445"/>
                  </a:cubicBezTo>
                  <a:cubicBezTo>
                    <a:pt x="30132" y="24445"/>
                    <a:pt x="30413" y="24427"/>
                    <a:pt x="30688" y="24390"/>
                  </a:cubicBezTo>
                  <a:lnTo>
                    <a:pt x="30688" y="24390"/>
                  </a:lnTo>
                  <a:cubicBezTo>
                    <a:pt x="30688" y="25261"/>
                    <a:pt x="30523" y="26132"/>
                    <a:pt x="30305" y="26950"/>
                  </a:cubicBezTo>
                  <a:cubicBezTo>
                    <a:pt x="28997" y="31824"/>
                    <a:pt x="23136" y="35288"/>
                    <a:pt x="16480" y="35288"/>
                  </a:cubicBezTo>
                  <a:cubicBezTo>
                    <a:pt x="16229" y="35288"/>
                    <a:pt x="15976" y="35283"/>
                    <a:pt x="15723" y="35273"/>
                  </a:cubicBezTo>
                  <a:cubicBezTo>
                    <a:pt x="10230" y="35003"/>
                    <a:pt x="1032" y="32718"/>
                    <a:pt x="1089" y="20037"/>
                  </a:cubicBezTo>
                  <a:lnTo>
                    <a:pt x="0" y="20037"/>
                  </a:lnTo>
                  <a:cubicBezTo>
                    <a:pt x="0" y="25587"/>
                    <a:pt x="1685" y="29832"/>
                    <a:pt x="5006" y="32609"/>
                  </a:cubicBezTo>
                  <a:cubicBezTo>
                    <a:pt x="7618" y="34837"/>
                    <a:pt x="11318" y="36143"/>
                    <a:pt x="15671" y="36309"/>
                  </a:cubicBezTo>
                  <a:cubicBezTo>
                    <a:pt x="15997" y="36335"/>
                    <a:pt x="16337" y="36348"/>
                    <a:pt x="16676" y="36348"/>
                  </a:cubicBezTo>
                  <a:cubicBezTo>
                    <a:pt x="17016" y="36348"/>
                    <a:pt x="17355" y="36335"/>
                    <a:pt x="17682" y="36309"/>
                  </a:cubicBezTo>
                  <a:cubicBezTo>
                    <a:pt x="20620" y="36143"/>
                    <a:pt x="23449" y="35329"/>
                    <a:pt x="25791" y="33915"/>
                  </a:cubicBezTo>
                  <a:cubicBezTo>
                    <a:pt x="28673" y="32282"/>
                    <a:pt x="30632" y="29888"/>
                    <a:pt x="31341" y="27220"/>
                  </a:cubicBezTo>
                  <a:cubicBezTo>
                    <a:pt x="31668" y="26023"/>
                    <a:pt x="31829" y="24991"/>
                    <a:pt x="31777" y="24120"/>
                  </a:cubicBezTo>
                  <a:cubicBezTo>
                    <a:pt x="32321" y="23955"/>
                    <a:pt x="32865" y="23629"/>
                    <a:pt x="33300" y="23302"/>
                  </a:cubicBezTo>
                  <a:cubicBezTo>
                    <a:pt x="34549" y="22379"/>
                    <a:pt x="36021" y="20420"/>
                    <a:pt x="36129" y="16503"/>
                  </a:cubicBezTo>
                  <a:cubicBezTo>
                    <a:pt x="36182" y="13943"/>
                    <a:pt x="35477" y="11005"/>
                    <a:pt x="33953" y="7740"/>
                  </a:cubicBezTo>
                  <a:cubicBezTo>
                    <a:pt x="33679" y="7305"/>
                    <a:pt x="33461" y="6818"/>
                    <a:pt x="33243" y="6382"/>
                  </a:cubicBezTo>
                  <a:cubicBezTo>
                    <a:pt x="33191" y="6217"/>
                    <a:pt x="33243" y="6056"/>
                    <a:pt x="33352" y="5999"/>
                  </a:cubicBezTo>
                  <a:cubicBezTo>
                    <a:pt x="34824" y="5129"/>
                    <a:pt x="36291" y="3226"/>
                    <a:pt x="37109" y="993"/>
                  </a:cubicBezTo>
                  <a:lnTo>
                    <a:pt x="37218" y="667"/>
                  </a:lnTo>
                  <a:cubicBezTo>
                    <a:pt x="37270" y="506"/>
                    <a:pt x="37161" y="340"/>
                    <a:pt x="37052" y="288"/>
                  </a:cubicBezTo>
                  <a:lnTo>
                    <a:pt x="36347" y="14"/>
                  </a:lnTo>
                  <a:cubicBezTo>
                    <a:pt x="36319" y="5"/>
                    <a:pt x="36290" y="1"/>
                    <a:pt x="3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2044275" y="4932525"/>
              <a:ext cx="707375" cy="400925"/>
            </a:xfrm>
            <a:custGeom>
              <a:avLst/>
              <a:gdLst/>
              <a:ahLst/>
              <a:cxnLst/>
              <a:rect l="l" t="t" r="r" b="b"/>
              <a:pathLst>
                <a:path w="28295" h="16037" extrusionOk="0">
                  <a:moveTo>
                    <a:pt x="0" y="1"/>
                  </a:moveTo>
                  <a:cubicBezTo>
                    <a:pt x="53" y="5385"/>
                    <a:pt x="1741" y="9577"/>
                    <a:pt x="5006" y="12298"/>
                  </a:cubicBezTo>
                  <a:cubicBezTo>
                    <a:pt x="7618" y="14526"/>
                    <a:pt x="11318" y="15832"/>
                    <a:pt x="15671" y="15998"/>
                  </a:cubicBezTo>
                  <a:cubicBezTo>
                    <a:pt x="15997" y="16024"/>
                    <a:pt x="16337" y="16037"/>
                    <a:pt x="16676" y="16037"/>
                  </a:cubicBezTo>
                  <a:cubicBezTo>
                    <a:pt x="17016" y="16037"/>
                    <a:pt x="17355" y="16024"/>
                    <a:pt x="17682" y="15998"/>
                  </a:cubicBezTo>
                  <a:cubicBezTo>
                    <a:pt x="20620" y="15832"/>
                    <a:pt x="23449" y="15018"/>
                    <a:pt x="25791" y="13604"/>
                  </a:cubicBezTo>
                  <a:cubicBezTo>
                    <a:pt x="26714" y="13059"/>
                    <a:pt x="27585" y="12459"/>
                    <a:pt x="28294" y="11754"/>
                  </a:cubicBezTo>
                  <a:lnTo>
                    <a:pt x="28294" y="11754"/>
                  </a:lnTo>
                  <a:cubicBezTo>
                    <a:pt x="27995" y="12001"/>
                    <a:pt x="23685" y="15716"/>
                    <a:pt x="16905" y="15716"/>
                  </a:cubicBezTo>
                  <a:cubicBezTo>
                    <a:pt x="16278" y="15716"/>
                    <a:pt x="15630" y="15684"/>
                    <a:pt x="14961" y="15615"/>
                  </a:cubicBezTo>
                  <a:cubicBezTo>
                    <a:pt x="7074" y="14853"/>
                    <a:pt x="3426" y="10935"/>
                    <a:pt x="1794" y="7183"/>
                  </a:cubicBezTo>
                  <a:cubicBezTo>
                    <a:pt x="161" y="3426"/>
                    <a:pt x="544"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2704700" y="4938925"/>
              <a:ext cx="110825" cy="68400"/>
            </a:xfrm>
            <a:custGeom>
              <a:avLst/>
              <a:gdLst/>
              <a:ahLst/>
              <a:cxnLst/>
              <a:rect l="l" t="t" r="r" b="b"/>
              <a:pathLst>
                <a:path w="4433" h="2736" extrusionOk="0">
                  <a:moveTo>
                    <a:pt x="1052" y="2278"/>
                  </a:moveTo>
                  <a:lnTo>
                    <a:pt x="1052" y="2278"/>
                  </a:lnTo>
                  <a:cubicBezTo>
                    <a:pt x="1121" y="2324"/>
                    <a:pt x="1196" y="2368"/>
                    <a:pt x="1277" y="2409"/>
                  </a:cubicBezTo>
                  <a:cubicBezTo>
                    <a:pt x="1226" y="2378"/>
                    <a:pt x="1146" y="2334"/>
                    <a:pt x="1052" y="2278"/>
                  </a:cubicBezTo>
                  <a:close/>
                  <a:moveTo>
                    <a:pt x="1772" y="0"/>
                  </a:moveTo>
                  <a:cubicBezTo>
                    <a:pt x="1137" y="0"/>
                    <a:pt x="622" y="349"/>
                    <a:pt x="354" y="885"/>
                  </a:cubicBezTo>
                  <a:cubicBezTo>
                    <a:pt x="0" y="1549"/>
                    <a:pt x="651" y="2033"/>
                    <a:pt x="1052" y="2278"/>
                  </a:cubicBezTo>
                  <a:lnTo>
                    <a:pt x="1052" y="2278"/>
                  </a:lnTo>
                  <a:cubicBezTo>
                    <a:pt x="749" y="2070"/>
                    <a:pt x="561" y="1804"/>
                    <a:pt x="515" y="1538"/>
                  </a:cubicBezTo>
                  <a:cubicBezTo>
                    <a:pt x="406" y="1212"/>
                    <a:pt x="624" y="776"/>
                    <a:pt x="950" y="559"/>
                  </a:cubicBezTo>
                  <a:cubicBezTo>
                    <a:pt x="1059" y="450"/>
                    <a:pt x="1333" y="341"/>
                    <a:pt x="1660" y="289"/>
                  </a:cubicBezTo>
                  <a:cubicBezTo>
                    <a:pt x="1929" y="289"/>
                    <a:pt x="2204" y="341"/>
                    <a:pt x="2530" y="506"/>
                  </a:cubicBezTo>
                  <a:cubicBezTo>
                    <a:pt x="3453" y="1051"/>
                    <a:pt x="3945" y="1865"/>
                    <a:pt x="4163" y="2735"/>
                  </a:cubicBezTo>
                  <a:cubicBezTo>
                    <a:pt x="4163" y="2735"/>
                    <a:pt x="4324" y="2735"/>
                    <a:pt x="4432" y="2683"/>
                  </a:cubicBezTo>
                  <a:cubicBezTo>
                    <a:pt x="4432" y="2683"/>
                    <a:pt x="4271" y="1268"/>
                    <a:pt x="3074" y="450"/>
                  </a:cubicBezTo>
                  <a:cubicBezTo>
                    <a:pt x="2614" y="137"/>
                    <a:pt x="2169" y="0"/>
                    <a:pt x="1772"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2811475" y="5027750"/>
              <a:ext cx="27225" cy="23100"/>
            </a:xfrm>
            <a:custGeom>
              <a:avLst/>
              <a:gdLst/>
              <a:ahLst/>
              <a:cxnLst/>
              <a:rect l="l" t="t" r="r" b="b"/>
              <a:pathLst>
                <a:path w="1089" h="924" extrusionOk="0">
                  <a:moveTo>
                    <a:pt x="1089" y="0"/>
                  </a:moveTo>
                  <a:cubicBezTo>
                    <a:pt x="706" y="109"/>
                    <a:pt x="0" y="270"/>
                    <a:pt x="0" y="270"/>
                  </a:cubicBezTo>
                  <a:lnTo>
                    <a:pt x="0" y="923"/>
                  </a:lnTo>
                  <a:cubicBezTo>
                    <a:pt x="218" y="923"/>
                    <a:pt x="706" y="871"/>
                    <a:pt x="1089" y="762"/>
                  </a:cubicBezTo>
                  <a:lnTo>
                    <a:pt x="1089" y="0"/>
                  </a:ln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2680875" y="4508125"/>
              <a:ext cx="236725" cy="274800"/>
            </a:xfrm>
            <a:custGeom>
              <a:avLst/>
              <a:gdLst/>
              <a:ahLst/>
              <a:cxnLst/>
              <a:rect l="l" t="t" r="r" b="b"/>
              <a:pathLst>
                <a:path w="9469" h="10992" extrusionOk="0">
                  <a:moveTo>
                    <a:pt x="545" y="0"/>
                  </a:moveTo>
                  <a:lnTo>
                    <a:pt x="110" y="544"/>
                  </a:lnTo>
                  <a:cubicBezTo>
                    <a:pt x="1" y="705"/>
                    <a:pt x="53" y="871"/>
                    <a:pt x="162" y="980"/>
                  </a:cubicBezTo>
                  <a:lnTo>
                    <a:pt x="488" y="1197"/>
                  </a:lnTo>
                  <a:cubicBezTo>
                    <a:pt x="2221" y="2421"/>
                    <a:pt x="4241" y="3166"/>
                    <a:pt x="5878" y="3166"/>
                  </a:cubicBezTo>
                  <a:cubicBezTo>
                    <a:pt x="5988" y="3166"/>
                    <a:pt x="6097" y="3163"/>
                    <a:pt x="6204" y="3156"/>
                  </a:cubicBezTo>
                  <a:cubicBezTo>
                    <a:pt x="6474" y="3156"/>
                    <a:pt x="6691" y="3265"/>
                    <a:pt x="6800" y="3483"/>
                  </a:cubicBezTo>
                  <a:cubicBezTo>
                    <a:pt x="7018" y="3918"/>
                    <a:pt x="7292" y="4405"/>
                    <a:pt x="7510" y="4897"/>
                  </a:cubicBezTo>
                  <a:cubicBezTo>
                    <a:pt x="8541" y="7074"/>
                    <a:pt x="9194" y="9141"/>
                    <a:pt x="9468" y="10991"/>
                  </a:cubicBezTo>
                  <a:cubicBezTo>
                    <a:pt x="9360" y="8271"/>
                    <a:pt x="7836" y="4732"/>
                    <a:pt x="7453" y="3861"/>
                  </a:cubicBezTo>
                  <a:cubicBezTo>
                    <a:pt x="7074" y="3047"/>
                    <a:pt x="6857" y="2721"/>
                    <a:pt x="5768" y="2664"/>
                  </a:cubicBezTo>
                  <a:cubicBezTo>
                    <a:pt x="4297" y="2612"/>
                    <a:pt x="2721" y="1959"/>
                    <a:pt x="1685" y="1415"/>
                  </a:cubicBezTo>
                  <a:cubicBezTo>
                    <a:pt x="654" y="814"/>
                    <a:pt x="218" y="436"/>
                    <a:pt x="545"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2044275" y="4927100"/>
              <a:ext cx="27225" cy="28550"/>
            </a:xfrm>
            <a:custGeom>
              <a:avLst/>
              <a:gdLst/>
              <a:ahLst/>
              <a:cxnLst/>
              <a:rect l="l" t="t" r="r" b="b"/>
              <a:pathLst>
                <a:path w="1089" h="1142" extrusionOk="0">
                  <a:moveTo>
                    <a:pt x="0" y="0"/>
                  </a:moveTo>
                  <a:cubicBezTo>
                    <a:pt x="0" y="379"/>
                    <a:pt x="0" y="762"/>
                    <a:pt x="53" y="1088"/>
                  </a:cubicBezTo>
                  <a:cubicBezTo>
                    <a:pt x="135" y="1114"/>
                    <a:pt x="271" y="1142"/>
                    <a:pt x="448" y="1142"/>
                  </a:cubicBezTo>
                  <a:cubicBezTo>
                    <a:pt x="625" y="1142"/>
                    <a:pt x="843" y="1114"/>
                    <a:pt x="1089" y="1032"/>
                  </a:cubicBezTo>
                  <a:lnTo>
                    <a:pt x="1089" y="109"/>
                  </a:lnTo>
                  <a:lnTo>
                    <a:pt x="0" y="0"/>
                  </a:ln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2004775" y="4838550"/>
              <a:ext cx="106125" cy="103525"/>
            </a:xfrm>
            <a:custGeom>
              <a:avLst/>
              <a:gdLst/>
              <a:ahLst/>
              <a:cxnLst/>
              <a:rect l="l" t="t" r="r" b="b"/>
              <a:pathLst>
                <a:path w="4245" h="4141" extrusionOk="0">
                  <a:moveTo>
                    <a:pt x="2113" y="1"/>
                  </a:moveTo>
                  <a:cubicBezTo>
                    <a:pt x="2081" y="1"/>
                    <a:pt x="2048" y="2"/>
                    <a:pt x="2016" y="3"/>
                  </a:cubicBezTo>
                  <a:cubicBezTo>
                    <a:pt x="871" y="112"/>
                    <a:pt x="0" y="1039"/>
                    <a:pt x="57" y="2180"/>
                  </a:cubicBezTo>
                  <a:cubicBezTo>
                    <a:pt x="107" y="3289"/>
                    <a:pt x="1029" y="4141"/>
                    <a:pt x="2128" y="4141"/>
                  </a:cubicBezTo>
                  <a:cubicBezTo>
                    <a:pt x="2163" y="4141"/>
                    <a:pt x="2198" y="4140"/>
                    <a:pt x="2233" y="4138"/>
                  </a:cubicBezTo>
                  <a:cubicBezTo>
                    <a:pt x="3374" y="4086"/>
                    <a:pt x="4244" y="3107"/>
                    <a:pt x="4192" y="1962"/>
                  </a:cubicBezTo>
                  <a:cubicBezTo>
                    <a:pt x="4137" y="854"/>
                    <a:pt x="3211" y="1"/>
                    <a:pt x="2113" y="1"/>
                  </a:cubicBezTo>
                  <a:close/>
                </a:path>
              </a:pathLst>
            </a:custGeom>
            <a:solidFill>
              <a:srgbClr val="D9E5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2004775" y="4845475"/>
              <a:ext cx="95225" cy="96600"/>
            </a:xfrm>
            <a:custGeom>
              <a:avLst/>
              <a:gdLst/>
              <a:ahLst/>
              <a:cxnLst/>
              <a:rect l="l" t="t" r="r" b="b"/>
              <a:pathLst>
                <a:path w="3809" h="3864" extrusionOk="0">
                  <a:moveTo>
                    <a:pt x="1145" y="0"/>
                  </a:moveTo>
                  <a:lnTo>
                    <a:pt x="1145" y="0"/>
                  </a:lnTo>
                  <a:cubicBezTo>
                    <a:pt x="435" y="379"/>
                    <a:pt x="0" y="1089"/>
                    <a:pt x="57" y="1903"/>
                  </a:cubicBezTo>
                  <a:cubicBezTo>
                    <a:pt x="107" y="3012"/>
                    <a:pt x="1029" y="3864"/>
                    <a:pt x="2128" y="3864"/>
                  </a:cubicBezTo>
                  <a:cubicBezTo>
                    <a:pt x="2163" y="3864"/>
                    <a:pt x="2198" y="3863"/>
                    <a:pt x="2233" y="3861"/>
                  </a:cubicBezTo>
                  <a:cubicBezTo>
                    <a:pt x="2886" y="3809"/>
                    <a:pt x="3430" y="3535"/>
                    <a:pt x="3809" y="3047"/>
                  </a:cubicBezTo>
                  <a:lnTo>
                    <a:pt x="3809" y="3047"/>
                  </a:lnTo>
                  <a:cubicBezTo>
                    <a:pt x="3539" y="3208"/>
                    <a:pt x="3213" y="3265"/>
                    <a:pt x="2886" y="3317"/>
                  </a:cubicBezTo>
                  <a:cubicBezTo>
                    <a:pt x="2851" y="3319"/>
                    <a:pt x="2816" y="3320"/>
                    <a:pt x="2781" y="3320"/>
                  </a:cubicBezTo>
                  <a:cubicBezTo>
                    <a:pt x="1682" y="3320"/>
                    <a:pt x="760" y="2468"/>
                    <a:pt x="710" y="1358"/>
                  </a:cubicBezTo>
                  <a:cubicBezTo>
                    <a:pt x="710" y="871"/>
                    <a:pt x="819" y="379"/>
                    <a:pt x="1145" y="0"/>
                  </a:cubicBezTo>
                  <a:close/>
                </a:path>
              </a:pathLst>
            </a:custGeom>
            <a:solidFill>
              <a:srgbClr val="BA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2044275" y="4848200"/>
              <a:ext cx="46275" cy="35375"/>
            </a:xfrm>
            <a:custGeom>
              <a:avLst/>
              <a:gdLst/>
              <a:ahLst/>
              <a:cxnLst/>
              <a:rect l="l" t="t" r="r" b="b"/>
              <a:pathLst>
                <a:path w="1851" h="1415" extrusionOk="0">
                  <a:moveTo>
                    <a:pt x="705" y="0"/>
                  </a:moveTo>
                  <a:cubicBezTo>
                    <a:pt x="544" y="0"/>
                    <a:pt x="379" y="52"/>
                    <a:pt x="270" y="109"/>
                  </a:cubicBezTo>
                  <a:cubicBezTo>
                    <a:pt x="218" y="109"/>
                    <a:pt x="218" y="161"/>
                    <a:pt x="161" y="218"/>
                  </a:cubicBezTo>
                  <a:cubicBezTo>
                    <a:pt x="0" y="379"/>
                    <a:pt x="161" y="596"/>
                    <a:pt x="270" y="762"/>
                  </a:cubicBezTo>
                  <a:lnTo>
                    <a:pt x="923" y="1249"/>
                  </a:lnTo>
                  <a:cubicBezTo>
                    <a:pt x="1032" y="1306"/>
                    <a:pt x="1250" y="1415"/>
                    <a:pt x="1415" y="1415"/>
                  </a:cubicBezTo>
                  <a:cubicBezTo>
                    <a:pt x="1524" y="1415"/>
                    <a:pt x="1633" y="1358"/>
                    <a:pt x="1685" y="1306"/>
                  </a:cubicBezTo>
                  <a:cubicBezTo>
                    <a:pt x="1741" y="1249"/>
                    <a:pt x="1741" y="1197"/>
                    <a:pt x="1794" y="1141"/>
                  </a:cubicBezTo>
                  <a:cubicBezTo>
                    <a:pt x="1850" y="871"/>
                    <a:pt x="1685" y="488"/>
                    <a:pt x="1467" y="327"/>
                  </a:cubicBezTo>
                  <a:cubicBezTo>
                    <a:pt x="1306" y="109"/>
                    <a:pt x="980" y="0"/>
                    <a:pt x="705" y="0"/>
                  </a:cubicBezTo>
                  <a:close/>
                </a:path>
              </a:pathLst>
            </a:custGeom>
            <a:solidFill>
              <a:srgbClr val="E4ED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2083675" y="4887575"/>
              <a:ext cx="19050" cy="21800"/>
            </a:xfrm>
            <a:custGeom>
              <a:avLst/>
              <a:gdLst/>
              <a:ahLst/>
              <a:cxnLst/>
              <a:rect l="l" t="t" r="r" b="b"/>
              <a:pathLst>
                <a:path w="762" h="872" extrusionOk="0">
                  <a:moveTo>
                    <a:pt x="327" y="1"/>
                  </a:moveTo>
                  <a:cubicBezTo>
                    <a:pt x="165" y="1"/>
                    <a:pt x="0" y="166"/>
                    <a:pt x="0" y="384"/>
                  </a:cubicBezTo>
                  <a:cubicBezTo>
                    <a:pt x="0" y="545"/>
                    <a:pt x="109" y="763"/>
                    <a:pt x="218" y="819"/>
                  </a:cubicBezTo>
                  <a:cubicBezTo>
                    <a:pt x="274" y="819"/>
                    <a:pt x="327" y="871"/>
                    <a:pt x="383" y="871"/>
                  </a:cubicBezTo>
                  <a:lnTo>
                    <a:pt x="435" y="819"/>
                  </a:lnTo>
                  <a:cubicBezTo>
                    <a:pt x="492" y="819"/>
                    <a:pt x="544" y="763"/>
                    <a:pt x="601" y="710"/>
                  </a:cubicBezTo>
                  <a:cubicBezTo>
                    <a:pt x="762" y="545"/>
                    <a:pt x="710" y="219"/>
                    <a:pt x="492" y="57"/>
                  </a:cubicBezTo>
                  <a:cubicBezTo>
                    <a:pt x="435" y="57"/>
                    <a:pt x="383" y="1"/>
                    <a:pt x="327" y="1"/>
                  </a:cubicBezTo>
                  <a:close/>
                </a:path>
              </a:pathLst>
            </a:custGeom>
            <a:solidFill>
              <a:srgbClr val="E4ED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2040125" y="4814125"/>
              <a:ext cx="85775" cy="46275"/>
            </a:xfrm>
            <a:custGeom>
              <a:avLst/>
              <a:gdLst/>
              <a:ahLst/>
              <a:cxnLst/>
              <a:rect l="l" t="t" r="r" b="b"/>
              <a:pathLst>
                <a:path w="3431" h="1851" extrusionOk="0">
                  <a:moveTo>
                    <a:pt x="710" y="1"/>
                  </a:moveTo>
                  <a:cubicBezTo>
                    <a:pt x="545" y="1"/>
                    <a:pt x="384" y="1"/>
                    <a:pt x="219" y="57"/>
                  </a:cubicBezTo>
                  <a:cubicBezTo>
                    <a:pt x="166" y="57"/>
                    <a:pt x="110" y="109"/>
                    <a:pt x="110" y="109"/>
                  </a:cubicBezTo>
                  <a:cubicBezTo>
                    <a:pt x="57" y="166"/>
                    <a:pt x="1" y="218"/>
                    <a:pt x="57" y="275"/>
                  </a:cubicBezTo>
                  <a:cubicBezTo>
                    <a:pt x="57" y="327"/>
                    <a:pt x="110" y="384"/>
                    <a:pt x="166" y="384"/>
                  </a:cubicBezTo>
                  <a:cubicBezTo>
                    <a:pt x="436" y="493"/>
                    <a:pt x="710" y="436"/>
                    <a:pt x="1037" y="493"/>
                  </a:cubicBezTo>
                  <a:cubicBezTo>
                    <a:pt x="1524" y="601"/>
                    <a:pt x="2016" y="762"/>
                    <a:pt x="2452" y="1089"/>
                  </a:cubicBezTo>
                  <a:cubicBezTo>
                    <a:pt x="2721" y="1254"/>
                    <a:pt x="2996" y="1472"/>
                    <a:pt x="3213" y="1798"/>
                  </a:cubicBezTo>
                  <a:cubicBezTo>
                    <a:pt x="3213" y="1798"/>
                    <a:pt x="3213" y="1851"/>
                    <a:pt x="3266" y="1851"/>
                  </a:cubicBezTo>
                  <a:lnTo>
                    <a:pt x="3322" y="1851"/>
                  </a:lnTo>
                  <a:cubicBezTo>
                    <a:pt x="3374" y="1851"/>
                    <a:pt x="3374" y="1798"/>
                    <a:pt x="3374" y="1742"/>
                  </a:cubicBezTo>
                  <a:cubicBezTo>
                    <a:pt x="3431" y="1633"/>
                    <a:pt x="3266" y="1415"/>
                    <a:pt x="3157" y="1307"/>
                  </a:cubicBezTo>
                  <a:cubicBezTo>
                    <a:pt x="3048" y="1145"/>
                    <a:pt x="2887" y="1037"/>
                    <a:pt x="2778" y="928"/>
                  </a:cubicBezTo>
                  <a:cubicBezTo>
                    <a:pt x="2234" y="436"/>
                    <a:pt x="1472" y="1"/>
                    <a:pt x="710" y="1"/>
                  </a:cubicBezTo>
                  <a:close/>
                </a:path>
              </a:pathLst>
            </a:custGeom>
            <a:solidFill>
              <a:srgbClr val="4D60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2124475" y="4863100"/>
              <a:ext cx="6875" cy="6875"/>
            </a:xfrm>
            <a:custGeom>
              <a:avLst/>
              <a:gdLst/>
              <a:ahLst/>
              <a:cxnLst/>
              <a:rect l="l" t="t" r="r" b="b"/>
              <a:pathLst>
                <a:path w="275" h="275" extrusionOk="0">
                  <a:moveTo>
                    <a:pt x="166" y="0"/>
                  </a:moveTo>
                  <a:cubicBezTo>
                    <a:pt x="57" y="0"/>
                    <a:pt x="0" y="166"/>
                    <a:pt x="57" y="218"/>
                  </a:cubicBezTo>
                  <a:cubicBezTo>
                    <a:pt x="57" y="275"/>
                    <a:pt x="109" y="275"/>
                    <a:pt x="109" y="275"/>
                  </a:cubicBezTo>
                  <a:lnTo>
                    <a:pt x="166" y="275"/>
                  </a:lnTo>
                  <a:cubicBezTo>
                    <a:pt x="275" y="218"/>
                    <a:pt x="275" y="0"/>
                    <a:pt x="166" y="0"/>
                  </a:cubicBezTo>
                  <a:close/>
                </a:path>
              </a:pathLst>
            </a:custGeom>
            <a:solidFill>
              <a:srgbClr val="4D60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3"/>
            <p:cNvSpPr/>
            <p:nvPr/>
          </p:nvSpPr>
          <p:spPr>
            <a:xfrm>
              <a:off x="2823650" y="4040175"/>
              <a:ext cx="25" cy="25"/>
            </a:xfrm>
            <a:custGeom>
              <a:avLst/>
              <a:gdLst/>
              <a:ahLst/>
              <a:cxnLst/>
              <a:rect l="l" t="t" r="r" b="b"/>
              <a:pathLst>
                <a:path w="1" h="1" extrusionOk="0">
                  <a:moveTo>
                    <a:pt x="1" y="1"/>
                  </a:move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63"/>
        <p:cNvGrpSpPr/>
        <p:nvPr/>
      </p:nvGrpSpPr>
      <p:grpSpPr>
        <a:xfrm>
          <a:off x="0" y="0"/>
          <a:ext cx="0" cy="0"/>
          <a:chOff x="0" y="0"/>
          <a:chExt cx="0" cy="0"/>
        </a:xfrm>
      </p:grpSpPr>
      <p:sp>
        <p:nvSpPr>
          <p:cNvPr id="1764" name="Google Shape;1764;p42"/>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Pathology</a:t>
            </a:r>
            <a:endParaRPr/>
          </a:p>
        </p:txBody>
      </p:sp>
      <p:sp>
        <p:nvSpPr>
          <p:cNvPr id="1765" name="Google Shape;1765;p42"/>
          <p:cNvSpPr/>
          <p:nvPr/>
        </p:nvSpPr>
        <p:spPr>
          <a:xfrm>
            <a:off x="1279978" y="1670319"/>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2"/>
          <p:cNvSpPr/>
          <p:nvPr/>
        </p:nvSpPr>
        <p:spPr>
          <a:xfrm>
            <a:off x="3210083" y="1670319"/>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2"/>
          <p:cNvSpPr/>
          <p:nvPr/>
        </p:nvSpPr>
        <p:spPr>
          <a:xfrm>
            <a:off x="5132186" y="1670319"/>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2"/>
          <p:cNvSpPr/>
          <p:nvPr/>
        </p:nvSpPr>
        <p:spPr>
          <a:xfrm>
            <a:off x="7058778" y="1670319"/>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2"/>
          <p:cNvSpPr txBox="1">
            <a:spLocks noGrp="1"/>
          </p:cNvSpPr>
          <p:nvPr>
            <p:ph type="subTitle" idx="1"/>
          </p:nvPr>
        </p:nvSpPr>
        <p:spPr>
          <a:xfrm>
            <a:off x="1120200" y="2447925"/>
            <a:ext cx="1134000" cy="39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770" name="Google Shape;1770;p42"/>
          <p:cNvSpPr txBox="1">
            <a:spLocks noGrp="1"/>
          </p:cNvSpPr>
          <p:nvPr>
            <p:ph type="subTitle" idx="2"/>
          </p:nvPr>
        </p:nvSpPr>
        <p:spPr>
          <a:xfrm>
            <a:off x="806850" y="2838450"/>
            <a:ext cx="1760700" cy="1066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1771" name="Google Shape;1771;p42"/>
          <p:cNvSpPr txBox="1">
            <a:spLocks noGrp="1"/>
          </p:cNvSpPr>
          <p:nvPr>
            <p:ph type="subTitle" idx="3"/>
          </p:nvPr>
        </p:nvSpPr>
        <p:spPr>
          <a:xfrm>
            <a:off x="3041197" y="2447925"/>
            <a:ext cx="1134000" cy="39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772" name="Google Shape;1772;p42"/>
          <p:cNvSpPr txBox="1">
            <a:spLocks noGrp="1"/>
          </p:cNvSpPr>
          <p:nvPr>
            <p:ph type="subTitle" idx="4"/>
          </p:nvPr>
        </p:nvSpPr>
        <p:spPr>
          <a:xfrm>
            <a:off x="2729617" y="2838450"/>
            <a:ext cx="1764900" cy="106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sp>
        <p:nvSpPr>
          <p:cNvPr id="1773" name="Google Shape;1773;p42"/>
          <p:cNvSpPr txBox="1">
            <a:spLocks noGrp="1"/>
          </p:cNvSpPr>
          <p:nvPr>
            <p:ph type="subTitle" idx="5"/>
          </p:nvPr>
        </p:nvSpPr>
        <p:spPr>
          <a:xfrm>
            <a:off x="4972408" y="2447925"/>
            <a:ext cx="1134000" cy="39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774" name="Google Shape;1774;p42"/>
          <p:cNvSpPr txBox="1">
            <a:spLocks noGrp="1"/>
          </p:cNvSpPr>
          <p:nvPr>
            <p:ph type="subTitle" idx="6"/>
          </p:nvPr>
        </p:nvSpPr>
        <p:spPr>
          <a:xfrm>
            <a:off x="4656583" y="2838450"/>
            <a:ext cx="1764900" cy="106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composed mostly of hydrogen and helium</a:t>
            </a:r>
            <a:endParaRPr/>
          </a:p>
        </p:txBody>
      </p:sp>
      <p:sp>
        <p:nvSpPr>
          <p:cNvPr id="1775" name="Google Shape;1775;p42"/>
          <p:cNvSpPr txBox="1">
            <a:spLocks noGrp="1"/>
          </p:cNvSpPr>
          <p:nvPr>
            <p:ph type="subTitle" idx="7"/>
          </p:nvPr>
        </p:nvSpPr>
        <p:spPr>
          <a:xfrm>
            <a:off x="6899000" y="2447925"/>
            <a:ext cx="1134000" cy="39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776" name="Google Shape;1776;p42"/>
          <p:cNvSpPr txBox="1">
            <a:spLocks noGrp="1"/>
          </p:cNvSpPr>
          <p:nvPr>
            <p:ph type="subTitle" idx="8"/>
          </p:nvPr>
        </p:nvSpPr>
        <p:spPr>
          <a:xfrm>
            <a:off x="6583550" y="2838450"/>
            <a:ext cx="1764900" cy="106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grpSp>
        <p:nvGrpSpPr>
          <p:cNvPr id="1777" name="Google Shape;1777;p42"/>
          <p:cNvGrpSpPr/>
          <p:nvPr/>
        </p:nvGrpSpPr>
        <p:grpSpPr>
          <a:xfrm>
            <a:off x="1419385" y="1670309"/>
            <a:ext cx="535630" cy="634400"/>
            <a:chOff x="4637375" y="2358975"/>
            <a:chExt cx="946175" cy="1120650"/>
          </a:xfrm>
        </p:grpSpPr>
        <p:sp>
          <p:nvSpPr>
            <p:cNvPr id="1778" name="Google Shape;1778;p42"/>
            <p:cNvSpPr/>
            <p:nvPr/>
          </p:nvSpPr>
          <p:spPr>
            <a:xfrm>
              <a:off x="5406075" y="2400725"/>
              <a:ext cx="128075" cy="120425"/>
            </a:xfrm>
            <a:custGeom>
              <a:avLst/>
              <a:gdLst/>
              <a:ahLst/>
              <a:cxnLst/>
              <a:rect l="l" t="t" r="r" b="b"/>
              <a:pathLst>
                <a:path w="5123" h="4817" extrusionOk="0">
                  <a:moveTo>
                    <a:pt x="2594" y="0"/>
                  </a:moveTo>
                  <a:cubicBezTo>
                    <a:pt x="1171" y="0"/>
                    <a:pt x="1" y="1047"/>
                    <a:pt x="1" y="2406"/>
                  </a:cubicBezTo>
                  <a:cubicBezTo>
                    <a:pt x="1" y="3705"/>
                    <a:pt x="1171" y="4816"/>
                    <a:pt x="2594" y="4816"/>
                  </a:cubicBezTo>
                  <a:cubicBezTo>
                    <a:pt x="3952" y="4816"/>
                    <a:pt x="5123" y="3705"/>
                    <a:pt x="5123" y="2406"/>
                  </a:cubicBezTo>
                  <a:cubicBezTo>
                    <a:pt x="5123" y="1047"/>
                    <a:pt x="3952" y="0"/>
                    <a:pt x="2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2"/>
            <p:cNvSpPr/>
            <p:nvPr/>
          </p:nvSpPr>
          <p:spPr>
            <a:xfrm>
              <a:off x="5234675" y="2616825"/>
              <a:ext cx="348875" cy="660650"/>
            </a:xfrm>
            <a:custGeom>
              <a:avLst/>
              <a:gdLst/>
              <a:ahLst/>
              <a:cxnLst/>
              <a:rect l="l" t="t" r="r" b="b"/>
              <a:pathLst>
                <a:path w="13955" h="26426" extrusionOk="0">
                  <a:moveTo>
                    <a:pt x="1" y="0"/>
                  </a:moveTo>
                  <a:lnTo>
                    <a:pt x="1" y="1111"/>
                  </a:lnTo>
                  <a:cubicBezTo>
                    <a:pt x="3582" y="1111"/>
                    <a:pt x="6792" y="2470"/>
                    <a:pt x="9079" y="4693"/>
                  </a:cubicBezTo>
                  <a:cubicBezTo>
                    <a:pt x="10250" y="5740"/>
                    <a:pt x="11179" y="7039"/>
                    <a:pt x="11855" y="8521"/>
                  </a:cubicBezTo>
                  <a:cubicBezTo>
                    <a:pt x="12473" y="9938"/>
                    <a:pt x="12843" y="11543"/>
                    <a:pt x="12843" y="13213"/>
                  </a:cubicBezTo>
                  <a:cubicBezTo>
                    <a:pt x="12843" y="14878"/>
                    <a:pt x="12473" y="16483"/>
                    <a:pt x="11855" y="17905"/>
                  </a:cubicBezTo>
                  <a:cubicBezTo>
                    <a:pt x="10867" y="20064"/>
                    <a:pt x="9262" y="21916"/>
                    <a:pt x="7227" y="23275"/>
                  </a:cubicBezTo>
                  <a:cubicBezTo>
                    <a:pt x="5128" y="24574"/>
                    <a:pt x="2658" y="25315"/>
                    <a:pt x="1" y="25315"/>
                  </a:cubicBezTo>
                  <a:lnTo>
                    <a:pt x="1" y="26426"/>
                  </a:lnTo>
                  <a:cubicBezTo>
                    <a:pt x="3829" y="26426"/>
                    <a:pt x="7286" y="24944"/>
                    <a:pt x="9820" y="22534"/>
                  </a:cubicBezTo>
                  <a:cubicBezTo>
                    <a:pt x="11114" y="21363"/>
                    <a:pt x="12102" y="19941"/>
                    <a:pt x="12843" y="18335"/>
                  </a:cubicBezTo>
                  <a:cubicBezTo>
                    <a:pt x="13525" y="16794"/>
                    <a:pt x="13955" y="15065"/>
                    <a:pt x="13955" y="13213"/>
                  </a:cubicBezTo>
                  <a:cubicBezTo>
                    <a:pt x="13955" y="11361"/>
                    <a:pt x="13525" y="9632"/>
                    <a:pt x="12843" y="8086"/>
                  </a:cubicBezTo>
                  <a:cubicBezTo>
                    <a:pt x="11796" y="5680"/>
                    <a:pt x="10003" y="3705"/>
                    <a:pt x="7780" y="2282"/>
                  </a:cubicBezTo>
                  <a:cubicBezTo>
                    <a:pt x="5558" y="864"/>
                    <a:pt x="290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2"/>
            <p:cNvSpPr/>
            <p:nvPr/>
          </p:nvSpPr>
          <p:spPr>
            <a:xfrm>
              <a:off x="4725300" y="3203375"/>
              <a:ext cx="619050" cy="117325"/>
            </a:xfrm>
            <a:custGeom>
              <a:avLst/>
              <a:gdLst/>
              <a:ahLst/>
              <a:cxnLst/>
              <a:rect l="l" t="t" r="r" b="b"/>
              <a:pathLst>
                <a:path w="24762" h="4693" extrusionOk="0">
                  <a:moveTo>
                    <a:pt x="1" y="0"/>
                  </a:moveTo>
                  <a:lnTo>
                    <a:pt x="1" y="4693"/>
                  </a:lnTo>
                  <a:lnTo>
                    <a:pt x="24762" y="4693"/>
                  </a:lnTo>
                  <a:lnTo>
                    <a:pt x="247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2"/>
            <p:cNvSpPr/>
            <p:nvPr/>
          </p:nvSpPr>
          <p:spPr>
            <a:xfrm>
              <a:off x="4879650" y="3150900"/>
              <a:ext cx="310350" cy="37050"/>
            </a:xfrm>
            <a:custGeom>
              <a:avLst/>
              <a:gdLst/>
              <a:ahLst/>
              <a:cxnLst/>
              <a:rect l="l" t="t" r="r" b="b"/>
              <a:pathLst>
                <a:path w="12414" h="1482" extrusionOk="0">
                  <a:moveTo>
                    <a:pt x="1" y="0"/>
                  </a:moveTo>
                  <a:lnTo>
                    <a:pt x="1" y="1482"/>
                  </a:lnTo>
                  <a:lnTo>
                    <a:pt x="12414" y="1482"/>
                  </a:lnTo>
                  <a:lnTo>
                    <a:pt x="124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2"/>
            <p:cNvSpPr/>
            <p:nvPr/>
          </p:nvSpPr>
          <p:spPr>
            <a:xfrm>
              <a:off x="4892000" y="3258950"/>
              <a:ext cx="285650" cy="142025"/>
            </a:xfrm>
            <a:custGeom>
              <a:avLst/>
              <a:gdLst/>
              <a:ahLst/>
              <a:cxnLst/>
              <a:rect l="l" t="t" r="r" b="b"/>
              <a:pathLst>
                <a:path w="11426" h="5681" extrusionOk="0">
                  <a:moveTo>
                    <a:pt x="5681" y="0"/>
                  </a:moveTo>
                  <a:cubicBezTo>
                    <a:pt x="2535" y="0"/>
                    <a:pt x="1" y="2529"/>
                    <a:pt x="1" y="5680"/>
                  </a:cubicBezTo>
                  <a:lnTo>
                    <a:pt x="11426" y="5680"/>
                  </a:lnTo>
                  <a:cubicBezTo>
                    <a:pt x="11426" y="2529"/>
                    <a:pt x="8892" y="0"/>
                    <a:pt x="56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2"/>
            <p:cNvSpPr/>
            <p:nvPr/>
          </p:nvSpPr>
          <p:spPr>
            <a:xfrm>
              <a:off x="4963025" y="3329950"/>
              <a:ext cx="143625" cy="71025"/>
            </a:xfrm>
            <a:custGeom>
              <a:avLst/>
              <a:gdLst/>
              <a:ahLst/>
              <a:cxnLst/>
              <a:rect l="l" t="t" r="r" b="b"/>
              <a:pathLst>
                <a:path w="5745" h="2841" extrusionOk="0">
                  <a:moveTo>
                    <a:pt x="2840" y="0"/>
                  </a:moveTo>
                  <a:cubicBezTo>
                    <a:pt x="1299" y="0"/>
                    <a:pt x="0" y="1294"/>
                    <a:pt x="0" y="2840"/>
                  </a:cubicBezTo>
                  <a:lnTo>
                    <a:pt x="5745" y="2840"/>
                  </a:lnTo>
                  <a:cubicBezTo>
                    <a:pt x="5745" y="1294"/>
                    <a:pt x="4446" y="0"/>
                    <a:pt x="2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2"/>
            <p:cNvSpPr/>
            <p:nvPr/>
          </p:nvSpPr>
          <p:spPr>
            <a:xfrm>
              <a:off x="5234675" y="3238800"/>
              <a:ext cx="109675" cy="197600"/>
            </a:xfrm>
            <a:custGeom>
              <a:avLst/>
              <a:gdLst/>
              <a:ahLst/>
              <a:cxnLst/>
              <a:rect l="l" t="t" r="r" b="b"/>
              <a:pathLst>
                <a:path w="4387" h="7904" extrusionOk="0">
                  <a:moveTo>
                    <a:pt x="1" y="1"/>
                  </a:moveTo>
                  <a:lnTo>
                    <a:pt x="1" y="7904"/>
                  </a:lnTo>
                  <a:lnTo>
                    <a:pt x="4387" y="7904"/>
                  </a:lnTo>
                  <a:lnTo>
                    <a:pt x="43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2"/>
            <p:cNvSpPr/>
            <p:nvPr/>
          </p:nvSpPr>
          <p:spPr>
            <a:xfrm>
              <a:off x="4637375" y="3394775"/>
              <a:ext cx="896775" cy="84850"/>
            </a:xfrm>
            <a:custGeom>
              <a:avLst/>
              <a:gdLst/>
              <a:ahLst/>
              <a:cxnLst/>
              <a:rect l="l" t="t" r="r" b="b"/>
              <a:pathLst>
                <a:path w="35871" h="3394" extrusionOk="0">
                  <a:moveTo>
                    <a:pt x="1" y="0"/>
                  </a:moveTo>
                  <a:lnTo>
                    <a:pt x="1" y="3394"/>
                  </a:lnTo>
                  <a:lnTo>
                    <a:pt x="35871" y="3394"/>
                  </a:lnTo>
                  <a:lnTo>
                    <a:pt x="358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2"/>
            <p:cNvSpPr/>
            <p:nvPr/>
          </p:nvSpPr>
          <p:spPr>
            <a:xfrm>
              <a:off x="4936825" y="2792775"/>
              <a:ext cx="154400" cy="157475"/>
            </a:xfrm>
            <a:custGeom>
              <a:avLst/>
              <a:gdLst/>
              <a:ahLst/>
              <a:cxnLst/>
              <a:rect l="l" t="t" r="r" b="b"/>
              <a:pathLst>
                <a:path w="6176" h="6299" extrusionOk="0">
                  <a:moveTo>
                    <a:pt x="4323" y="1"/>
                  </a:moveTo>
                  <a:lnTo>
                    <a:pt x="1" y="4570"/>
                  </a:lnTo>
                  <a:lnTo>
                    <a:pt x="1853" y="6299"/>
                  </a:lnTo>
                  <a:lnTo>
                    <a:pt x="6175" y="1730"/>
                  </a:lnTo>
                  <a:lnTo>
                    <a:pt x="43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2"/>
            <p:cNvSpPr/>
            <p:nvPr/>
          </p:nvSpPr>
          <p:spPr>
            <a:xfrm>
              <a:off x="5010925" y="2862175"/>
              <a:ext cx="154375" cy="157475"/>
            </a:xfrm>
            <a:custGeom>
              <a:avLst/>
              <a:gdLst/>
              <a:ahLst/>
              <a:cxnLst/>
              <a:rect l="l" t="t" r="r" b="b"/>
              <a:pathLst>
                <a:path w="6175" h="6299" extrusionOk="0">
                  <a:moveTo>
                    <a:pt x="4323" y="1"/>
                  </a:moveTo>
                  <a:lnTo>
                    <a:pt x="1" y="4570"/>
                  </a:lnTo>
                  <a:lnTo>
                    <a:pt x="1853" y="6298"/>
                  </a:lnTo>
                  <a:lnTo>
                    <a:pt x="6175" y="1729"/>
                  </a:lnTo>
                  <a:lnTo>
                    <a:pt x="43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2"/>
            <p:cNvSpPr/>
            <p:nvPr/>
          </p:nvSpPr>
          <p:spPr>
            <a:xfrm>
              <a:off x="4964625" y="2358975"/>
              <a:ext cx="614350" cy="626725"/>
            </a:xfrm>
            <a:custGeom>
              <a:avLst/>
              <a:gdLst/>
              <a:ahLst/>
              <a:cxnLst/>
              <a:rect l="l" t="t" r="r" b="b"/>
              <a:pathLst>
                <a:path w="24574" h="25069" extrusionOk="0">
                  <a:moveTo>
                    <a:pt x="15930" y="1"/>
                  </a:moveTo>
                  <a:lnTo>
                    <a:pt x="0" y="16859"/>
                  </a:lnTo>
                  <a:lnTo>
                    <a:pt x="8644" y="25068"/>
                  </a:lnTo>
                  <a:lnTo>
                    <a:pt x="24574" y="8215"/>
                  </a:lnTo>
                  <a:lnTo>
                    <a:pt x="159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2"/>
            <p:cNvSpPr/>
            <p:nvPr/>
          </p:nvSpPr>
          <p:spPr>
            <a:xfrm>
              <a:off x="4927575" y="2732525"/>
              <a:ext cx="304050" cy="293300"/>
            </a:xfrm>
            <a:custGeom>
              <a:avLst/>
              <a:gdLst/>
              <a:ahLst/>
              <a:cxnLst/>
              <a:rect l="l" t="t" r="r" b="b"/>
              <a:pathLst>
                <a:path w="12162" h="11732" extrusionOk="0">
                  <a:moveTo>
                    <a:pt x="2159" y="0"/>
                  </a:moveTo>
                  <a:lnTo>
                    <a:pt x="0" y="2287"/>
                  </a:lnTo>
                  <a:lnTo>
                    <a:pt x="10003" y="11731"/>
                  </a:lnTo>
                  <a:lnTo>
                    <a:pt x="12161" y="9449"/>
                  </a:lnTo>
                  <a:lnTo>
                    <a:pt x="2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2"/>
            <p:cNvSpPr/>
            <p:nvPr/>
          </p:nvSpPr>
          <p:spPr>
            <a:xfrm>
              <a:off x="5438425" y="2694000"/>
              <a:ext cx="15475" cy="16925"/>
            </a:xfrm>
            <a:custGeom>
              <a:avLst/>
              <a:gdLst/>
              <a:ahLst/>
              <a:cxnLst/>
              <a:rect l="l" t="t" r="r" b="b"/>
              <a:pathLst>
                <a:path w="619" h="677" extrusionOk="0">
                  <a:moveTo>
                    <a:pt x="312" y="0"/>
                  </a:moveTo>
                  <a:cubicBezTo>
                    <a:pt x="124" y="0"/>
                    <a:pt x="1" y="183"/>
                    <a:pt x="1" y="306"/>
                  </a:cubicBezTo>
                  <a:cubicBezTo>
                    <a:pt x="1" y="494"/>
                    <a:pt x="124" y="677"/>
                    <a:pt x="312" y="677"/>
                  </a:cubicBezTo>
                  <a:cubicBezTo>
                    <a:pt x="495" y="677"/>
                    <a:pt x="618" y="494"/>
                    <a:pt x="618" y="306"/>
                  </a:cubicBezTo>
                  <a:cubicBezTo>
                    <a:pt x="618" y="183"/>
                    <a:pt x="495" y="0"/>
                    <a:pt x="312" y="0"/>
                  </a:cubicBezTo>
                  <a:close/>
                </a:path>
              </a:pathLst>
            </a:custGeom>
            <a:solidFill>
              <a:srgbClr val="3CD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42"/>
          <p:cNvGrpSpPr/>
          <p:nvPr/>
        </p:nvGrpSpPr>
        <p:grpSpPr>
          <a:xfrm>
            <a:off x="5236521" y="1646291"/>
            <a:ext cx="605775" cy="682436"/>
            <a:chOff x="3512075" y="1333275"/>
            <a:chExt cx="737850" cy="831225"/>
          </a:xfrm>
        </p:grpSpPr>
        <p:sp>
          <p:nvSpPr>
            <p:cNvPr id="1792" name="Google Shape;1792;p42"/>
            <p:cNvSpPr/>
            <p:nvPr/>
          </p:nvSpPr>
          <p:spPr>
            <a:xfrm>
              <a:off x="3918075" y="1730800"/>
              <a:ext cx="74125" cy="327275"/>
            </a:xfrm>
            <a:custGeom>
              <a:avLst/>
              <a:gdLst/>
              <a:ahLst/>
              <a:cxnLst/>
              <a:rect l="l" t="t" r="r" b="b"/>
              <a:pathLst>
                <a:path w="2965" h="13091" extrusionOk="0">
                  <a:moveTo>
                    <a:pt x="1" y="1"/>
                  </a:moveTo>
                  <a:lnTo>
                    <a:pt x="1" y="11608"/>
                  </a:lnTo>
                  <a:cubicBezTo>
                    <a:pt x="1" y="12409"/>
                    <a:pt x="678" y="13090"/>
                    <a:pt x="1483" y="13090"/>
                  </a:cubicBezTo>
                  <a:cubicBezTo>
                    <a:pt x="2283" y="13090"/>
                    <a:pt x="2965" y="12409"/>
                    <a:pt x="2965" y="11608"/>
                  </a:cubicBezTo>
                  <a:lnTo>
                    <a:pt x="29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2"/>
            <p:cNvSpPr/>
            <p:nvPr/>
          </p:nvSpPr>
          <p:spPr>
            <a:xfrm>
              <a:off x="3902650" y="1699925"/>
              <a:ext cx="104975" cy="34000"/>
            </a:xfrm>
            <a:custGeom>
              <a:avLst/>
              <a:gdLst/>
              <a:ahLst/>
              <a:cxnLst/>
              <a:rect l="l" t="t" r="r" b="b"/>
              <a:pathLst>
                <a:path w="4199" h="1360" extrusionOk="0">
                  <a:moveTo>
                    <a:pt x="494" y="1"/>
                  </a:moveTo>
                  <a:cubicBezTo>
                    <a:pt x="247" y="1"/>
                    <a:pt x="1" y="184"/>
                    <a:pt x="1" y="371"/>
                  </a:cubicBezTo>
                  <a:lnTo>
                    <a:pt x="1" y="989"/>
                  </a:lnTo>
                  <a:cubicBezTo>
                    <a:pt x="1" y="1236"/>
                    <a:pt x="247" y="1359"/>
                    <a:pt x="494" y="1359"/>
                  </a:cubicBezTo>
                  <a:lnTo>
                    <a:pt x="3705" y="1359"/>
                  </a:lnTo>
                  <a:cubicBezTo>
                    <a:pt x="3952" y="1359"/>
                    <a:pt x="4199" y="1236"/>
                    <a:pt x="4199" y="989"/>
                  </a:cubicBezTo>
                  <a:lnTo>
                    <a:pt x="4199" y="371"/>
                  </a:lnTo>
                  <a:cubicBezTo>
                    <a:pt x="4199" y="184"/>
                    <a:pt x="3952" y="1"/>
                    <a:pt x="3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2"/>
            <p:cNvSpPr/>
            <p:nvPr/>
          </p:nvSpPr>
          <p:spPr>
            <a:xfrm>
              <a:off x="3928825" y="1950000"/>
              <a:ext cx="52500" cy="95725"/>
            </a:xfrm>
            <a:custGeom>
              <a:avLst/>
              <a:gdLst/>
              <a:ahLst/>
              <a:cxnLst/>
              <a:rect l="l" t="t" r="r" b="b"/>
              <a:pathLst>
                <a:path w="2100" h="3829" extrusionOk="0">
                  <a:moveTo>
                    <a:pt x="1" y="0"/>
                  </a:moveTo>
                  <a:lnTo>
                    <a:pt x="1" y="2776"/>
                  </a:lnTo>
                  <a:cubicBezTo>
                    <a:pt x="1" y="3334"/>
                    <a:pt x="495" y="3828"/>
                    <a:pt x="1053" y="3828"/>
                  </a:cubicBezTo>
                  <a:cubicBezTo>
                    <a:pt x="1606" y="3828"/>
                    <a:pt x="2100" y="3334"/>
                    <a:pt x="2100" y="2776"/>
                  </a:cubicBezTo>
                  <a:lnTo>
                    <a:pt x="2100"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2"/>
            <p:cNvSpPr/>
            <p:nvPr/>
          </p:nvSpPr>
          <p:spPr>
            <a:xfrm>
              <a:off x="3769900" y="1730800"/>
              <a:ext cx="74125" cy="327275"/>
            </a:xfrm>
            <a:custGeom>
              <a:avLst/>
              <a:gdLst/>
              <a:ahLst/>
              <a:cxnLst/>
              <a:rect l="l" t="t" r="r" b="b"/>
              <a:pathLst>
                <a:path w="2965" h="13091" extrusionOk="0">
                  <a:moveTo>
                    <a:pt x="1" y="1"/>
                  </a:moveTo>
                  <a:lnTo>
                    <a:pt x="1" y="11608"/>
                  </a:lnTo>
                  <a:cubicBezTo>
                    <a:pt x="1" y="12409"/>
                    <a:pt x="677" y="13090"/>
                    <a:pt x="1482" y="13090"/>
                  </a:cubicBezTo>
                  <a:cubicBezTo>
                    <a:pt x="2347" y="13090"/>
                    <a:pt x="2964" y="12409"/>
                    <a:pt x="2964" y="11608"/>
                  </a:cubicBezTo>
                  <a:lnTo>
                    <a:pt x="2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2"/>
            <p:cNvSpPr/>
            <p:nvPr/>
          </p:nvSpPr>
          <p:spPr>
            <a:xfrm>
              <a:off x="3754475" y="1699925"/>
              <a:ext cx="104975" cy="34000"/>
            </a:xfrm>
            <a:custGeom>
              <a:avLst/>
              <a:gdLst/>
              <a:ahLst/>
              <a:cxnLst/>
              <a:rect l="l" t="t" r="r" b="b"/>
              <a:pathLst>
                <a:path w="4199" h="1360" extrusionOk="0">
                  <a:moveTo>
                    <a:pt x="553" y="1"/>
                  </a:moveTo>
                  <a:cubicBezTo>
                    <a:pt x="247" y="1"/>
                    <a:pt x="0" y="184"/>
                    <a:pt x="0" y="371"/>
                  </a:cubicBezTo>
                  <a:lnTo>
                    <a:pt x="0" y="989"/>
                  </a:lnTo>
                  <a:cubicBezTo>
                    <a:pt x="0" y="1236"/>
                    <a:pt x="247" y="1359"/>
                    <a:pt x="553" y="1359"/>
                  </a:cubicBezTo>
                  <a:lnTo>
                    <a:pt x="3705" y="1359"/>
                  </a:lnTo>
                  <a:cubicBezTo>
                    <a:pt x="4011" y="1359"/>
                    <a:pt x="4199" y="1236"/>
                    <a:pt x="4199" y="989"/>
                  </a:cubicBezTo>
                  <a:lnTo>
                    <a:pt x="4199" y="371"/>
                  </a:lnTo>
                  <a:cubicBezTo>
                    <a:pt x="4199" y="184"/>
                    <a:pt x="4011" y="1"/>
                    <a:pt x="3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2"/>
            <p:cNvSpPr/>
            <p:nvPr/>
          </p:nvSpPr>
          <p:spPr>
            <a:xfrm>
              <a:off x="3780650" y="1858850"/>
              <a:ext cx="52500" cy="186875"/>
            </a:xfrm>
            <a:custGeom>
              <a:avLst/>
              <a:gdLst/>
              <a:ahLst/>
              <a:cxnLst/>
              <a:rect l="l" t="t" r="r" b="b"/>
              <a:pathLst>
                <a:path w="2100" h="7475" extrusionOk="0">
                  <a:moveTo>
                    <a:pt x="0" y="1"/>
                  </a:moveTo>
                  <a:lnTo>
                    <a:pt x="0" y="6422"/>
                  </a:lnTo>
                  <a:cubicBezTo>
                    <a:pt x="0" y="6980"/>
                    <a:pt x="494" y="7474"/>
                    <a:pt x="1052" y="7474"/>
                  </a:cubicBezTo>
                  <a:cubicBezTo>
                    <a:pt x="1606" y="7474"/>
                    <a:pt x="2100" y="6980"/>
                    <a:pt x="2100" y="6422"/>
                  </a:cubicBezTo>
                  <a:lnTo>
                    <a:pt x="2100" y="1"/>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2"/>
            <p:cNvSpPr/>
            <p:nvPr/>
          </p:nvSpPr>
          <p:spPr>
            <a:xfrm>
              <a:off x="4064675" y="1730800"/>
              <a:ext cx="75700" cy="327275"/>
            </a:xfrm>
            <a:custGeom>
              <a:avLst/>
              <a:gdLst/>
              <a:ahLst/>
              <a:cxnLst/>
              <a:rect l="l" t="t" r="r" b="b"/>
              <a:pathLst>
                <a:path w="3028" h="13091" extrusionOk="0">
                  <a:moveTo>
                    <a:pt x="0" y="1"/>
                  </a:moveTo>
                  <a:lnTo>
                    <a:pt x="0" y="11608"/>
                  </a:lnTo>
                  <a:cubicBezTo>
                    <a:pt x="0" y="12409"/>
                    <a:pt x="682" y="13090"/>
                    <a:pt x="1546" y="13090"/>
                  </a:cubicBezTo>
                  <a:cubicBezTo>
                    <a:pt x="2346" y="13090"/>
                    <a:pt x="3028" y="12409"/>
                    <a:pt x="3028" y="11608"/>
                  </a:cubicBezTo>
                  <a:lnTo>
                    <a:pt x="30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2"/>
            <p:cNvSpPr/>
            <p:nvPr/>
          </p:nvSpPr>
          <p:spPr>
            <a:xfrm>
              <a:off x="4050825" y="1699925"/>
              <a:ext cx="105000" cy="34000"/>
            </a:xfrm>
            <a:custGeom>
              <a:avLst/>
              <a:gdLst/>
              <a:ahLst/>
              <a:cxnLst/>
              <a:rect l="l" t="t" r="r" b="b"/>
              <a:pathLst>
                <a:path w="4200" h="1360" extrusionOk="0">
                  <a:moveTo>
                    <a:pt x="495" y="1"/>
                  </a:moveTo>
                  <a:cubicBezTo>
                    <a:pt x="184" y="1"/>
                    <a:pt x="1" y="184"/>
                    <a:pt x="1" y="371"/>
                  </a:cubicBezTo>
                  <a:lnTo>
                    <a:pt x="1" y="989"/>
                  </a:lnTo>
                  <a:cubicBezTo>
                    <a:pt x="1" y="1236"/>
                    <a:pt x="184" y="1359"/>
                    <a:pt x="495" y="1359"/>
                  </a:cubicBezTo>
                  <a:lnTo>
                    <a:pt x="3641" y="1359"/>
                  </a:lnTo>
                  <a:cubicBezTo>
                    <a:pt x="3952" y="1359"/>
                    <a:pt x="4199" y="1236"/>
                    <a:pt x="4199" y="989"/>
                  </a:cubicBezTo>
                  <a:lnTo>
                    <a:pt x="4199" y="371"/>
                  </a:lnTo>
                  <a:cubicBezTo>
                    <a:pt x="4199" y="184"/>
                    <a:pt x="3952" y="1"/>
                    <a:pt x="3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2"/>
            <p:cNvSpPr/>
            <p:nvPr/>
          </p:nvSpPr>
          <p:spPr>
            <a:xfrm>
              <a:off x="4077000" y="1902075"/>
              <a:ext cx="51025" cy="143650"/>
            </a:xfrm>
            <a:custGeom>
              <a:avLst/>
              <a:gdLst/>
              <a:ahLst/>
              <a:cxnLst/>
              <a:rect l="l" t="t" r="r" b="b"/>
              <a:pathLst>
                <a:path w="2041" h="5746" extrusionOk="0">
                  <a:moveTo>
                    <a:pt x="1" y="1"/>
                  </a:moveTo>
                  <a:lnTo>
                    <a:pt x="1" y="4693"/>
                  </a:lnTo>
                  <a:cubicBezTo>
                    <a:pt x="1" y="5251"/>
                    <a:pt x="436" y="5745"/>
                    <a:pt x="1053" y="5745"/>
                  </a:cubicBezTo>
                  <a:cubicBezTo>
                    <a:pt x="1606" y="5745"/>
                    <a:pt x="2041" y="5251"/>
                    <a:pt x="2041" y="4693"/>
                  </a:cubicBezTo>
                  <a:lnTo>
                    <a:pt x="2041" y="1"/>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2"/>
            <p:cNvSpPr/>
            <p:nvPr/>
          </p:nvSpPr>
          <p:spPr>
            <a:xfrm>
              <a:off x="3621725" y="1730800"/>
              <a:ext cx="75600" cy="327275"/>
            </a:xfrm>
            <a:custGeom>
              <a:avLst/>
              <a:gdLst/>
              <a:ahLst/>
              <a:cxnLst/>
              <a:rect l="l" t="t" r="r" b="b"/>
              <a:pathLst>
                <a:path w="3024" h="13091" extrusionOk="0">
                  <a:moveTo>
                    <a:pt x="0" y="1"/>
                  </a:moveTo>
                  <a:lnTo>
                    <a:pt x="0" y="11608"/>
                  </a:lnTo>
                  <a:cubicBezTo>
                    <a:pt x="0" y="12409"/>
                    <a:pt x="677" y="13090"/>
                    <a:pt x="1541" y="13090"/>
                  </a:cubicBezTo>
                  <a:cubicBezTo>
                    <a:pt x="2347" y="13090"/>
                    <a:pt x="3023" y="12409"/>
                    <a:pt x="3023" y="11608"/>
                  </a:cubicBezTo>
                  <a:lnTo>
                    <a:pt x="30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2"/>
            <p:cNvSpPr/>
            <p:nvPr/>
          </p:nvSpPr>
          <p:spPr>
            <a:xfrm>
              <a:off x="3606275" y="1699925"/>
              <a:ext cx="106475" cy="34000"/>
            </a:xfrm>
            <a:custGeom>
              <a:avLst/>
              <a:gdLst/>
              <a:ahLst/>
              <a:cxnLst/>
              <a:rect l="l" t="t" r="r" b="b"/>
              <a:pathLst>
                <a:path w="4259" h="1360" extrusionOk="0">
                  <a:moveTo>
                    <a:pt x="554" y="1"/>
                  </a:moveTo>
                  <a:cubicBezTo>
                    <a:pt x="248" y="1"/>
                    <a:pt x="1" y="184"/>
                    <a:pt x="1" y="371"/>
                  </a:cubicBezTo>
                  <a:lnTo>
                    <a:pt x="1" y="989"/>
                  </a:lnTo>
                  <a:cubicBezTo>
                    <a:pt x="1" y="1236"/>
                    <a:pt x="248" y="1359"/>
                    <a:pt x="554" y="1359"/>
                  </a:cubicBezTo>
                  <a:lnTo>
                    <a:pt x="3706" y="1359"/>
                  </a:lnTo>
                  <a:cubicBezTo>
                    <a:pt x="4012" y="1359"/>
                    <a:pt x="4259" y="1236"/>
                    <a:pt x="4259" y="989"/>
                  </a:cubicBezTo>
                  <a:lnTo>
                    <a:pt x="4259" y="371"/>
                  </a:lnTo>
                  <a:cubicBezTo>
                    <a:pt x="4259" y="184"/>
                    <a:pt x="4012" y="1"/>
                    <a:pt x="37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2"/>
            <p:cNvSpPr/>
            <p:nvPr/>
          </p:nvSpPr>
          <p:spPr>
            <a:xfrm>
              <a:off x="3634075" y="1817250"/>
              <a:ext cx="50900" cy="228475"/>
            </a:xfrm>
            <a:custGeom>
              <a:avLst/>
              <a:gdLst/>
              <a:ahLst/>
              <a:cxnLst/>
              <a:rect l="l" t="t" r="r" b="b"/>
              <a:pathLst>
                <a:path w="2036" h="9139" extrusionOk="0">
                  <a:moveTo>
                    <a:pt x="0" y="0"/>
                  </a:moveTo>
                  <a:lnTo>
                    <a:pt x="0" y="8086"/>
                  </a:lnTo>
                  <a:cubicBezTo>
                    <a:pt x="0" y="8644"/>
                    <a:pt x="430" y="9138"/>
                    <a:pt x="1047" y="9138"/>
                  </a:cubicBezTo>
                  <a:cubicBezTo>
                    <a:pt x="1606" y="9138"/>
                    <a:pt x="2035" y="8644"/>
                    <a:pt x="2035" y="8086"/>
                  </a:cubicBezTo>
                  <a:lnTo>
                    <a:pt x="2035"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2"/>
            <p:cNvSpPr/>
            <p:nvPr/>
          </p:nvSpPr>
          <p:spPr>
            <a:xfrm>
              <a:off x="3547625" y="2078050"/>
              <a:ext cx="666850" cy="20150"/>
            </a:xfrm>
            <a:custGeom>
              <a:avLst/>
              <a:gdLst/>
              <a:ahLst/>
              <a:cxnLst/>
              <a:rect l="l" t="t" r="r" b="b"/>
              <a:pathLst>
                <a:path w="26674" h="806" extrusionOk="0">
                  <a:moveTo>
                    <a:pt x="1" y="0"/>
                  </a:moveTo>
                  <a:lnTo>
                    <a:pt x="1" y="806"/>
                  </a:lnTo>
                  <a:lnTo>
                    <a:pt x="26673" y="806"/>
                  </a:lnTo>
                  <a:lnTo>
                    <a:pt x="266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2"/>
            <p:cNvSpPr/>
            <p:nvPr/>
          </p:nvSpPr>
          <p:spPr>
            <a:xfrm>
              <a:off x="3512075" y="2129050"/>
              <a:ext cx="737850" cy="35450"/>
            </a:xfrm>
            <a:custGeom>
              <a:avLst/>
              <a:gdLst/>
              <a:ahLst/>
              <a:cxnLst/>
              <a:rect l="l" t="t" r="r" b="b"/>
              <a:pathLst>
                <a:path w="29514" h="1418" extrusionOk="0">
                  <a:moveTo>
                    <a:pt x="0" y="0"/>
                  </a:moveTo>
                  <a:lnTo>
                    <a:pt x="0" y="1418"/>
                  </a:lnTo>
                  <a:lnTo>
                    <a:pt x="29513" y="1418"/>
                  </a:lnTo>
                  <a:lnTo>
                    <a:pt x="29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2"/>
            <p:cNvSpPr/>
            <p:nvPr/>
          </p:nvSpPr>
          <p:spPr>
            <a:xfrm>
              <a:off x="3524425" y="1764775"/>
              <a:ext cx="713150" cy="24700"/>
            </a:xfrm>
            <a:custGeom>
              <a:avLst/>
              <a:gdLst/>
              <a:ahLst/>
              <a:cxnLst/>
              <a:rect l="l" t="t" r="r" b="b"/>
              <a:pathLst>
                <a:path w="28526" h="988" extrusionOk="0">
                  <a:moveTo>
                    <a:pt x="0" y="0"/>
                  </a:moveTo>
                  <a:lnTo>
                    <a:pt x="0" y="988"/>
                  </a:lnTo>
                  <a:lnTo>
                    <a:pt x="28525" y="988"/>
                  </a:lnTo>
                  <a:lnTo>
                    <a:pt x="28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2"/>
            <p:cNvSpPr/>
            <p:nvPr/>
          </p:nvSpPr>
          <p:spPr>
            <a:xfrm>
              <a:off x="3542950" y="1787850"/>
              <a:ext cx="29400" cy="364325"/>
            </a:xfrm>
            <a:custGeom>
              <a:avLst/>
              <a:gdLst/>
              <a:ahLst/>
              <a:cxnLst/>
              <a:rect l="l" t="t" r="r" b="b"/>
              <a:pathLst>
                <a:path w="1176" h="14573" extrusionOk="0">
                  <a:moveTo>
                    <a:pt x="0" y="1"/>
                  </a:moveTo>
                  <a:lnTo>
                    <a:pt x="0" y="14572"/>
                  </a:lnTo>
                  <a:lnTo>
                    <a:pt x="1176" y="14572"/>
                  </a:lnTo>
                  <a:lnTo>
                    <a:pt x="11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2"/>
            <p:cNvSpPr/>
            <p:nvPr/>
          </p:nvSpPr>
          <p:spPr>
            <a:xfrm>
              <a:off x="4189750" y="1787850"/>
              <a:ext cx="29300" cy="364325"/>
            </a:xfrm>
            <a:custGeom>
              <a:avLst/>
              <a:gdLst/>
              <a:ahLst/>
              <a:cxnLst/>
              <a:rect l="l" t="t" r="r" b="b"/>
              <a:pathLst>
                <a:path w="1172" h="14573" extrusionOk="0">
                  <a:moveTo>
                    <a:pt x="1" y="1"/>
                  </a:moveTo>
                  <a:lnTo>
                    <a:pt x="1" y="14572"/>
                  </a:lnTo>
                  <a:lnTo>
                    <a:pt x="1171" y="14572"/>
                  </a:lnTo>
                  <a:lnTo>
                    <a:pt x="11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2"/>
            <p:cNvSpPr/>
            <p:nvPr/>
          </p:nvSpPr>
          <p:spPr>
            <a:xfrm>
              <a:off x="3831650" y="1348675"/>
              <a:ext cx="94125" cy="100500"/>
            </a:xfrm>
            <a:custGeom>
              <a:avLst/>
              <a:gdLst/>
              <a:ahLst/>
              <a:cxnLst/>
              <a:rect l="l" t="t" r="r" b="b"/>
              <a:pathLst>
                <a:path w="3765" h="4020" extrusionOk="0">
                  <a:moveTo>
                    <a:pt x="680" y="0"/>
                  </a:moveTo>
                  <a:cubicBezTo>
                    <a:pt x="545" y="0"/>
                    <a:pt x="414" y="49"/>
                    <a:pt x="307" y="156"/>
                  </a:cubicBezTo>
                  <a:cubicBezTo>
                    <a:pt x="60" y="344"/>
                    <a:pt x="0" y="714"/>
                    <a:pt x="247" y="961"/>
                  </a:cubicBezTo>
                  <a:lnTo>
                    <a:pt x="2594" y="3802"/>
                  </a:lnTo>
                  <a:cubicBezTo>
                    <a:pt x="2732" y="3940"/>
                    <a:pt x="2908" y="4019"/>
                    <a:pt x="3080" y="4019"/>
                  </a:cubicBezTo>
                  <a:cubicBezTo>
                    <a:pt x="3216" y="4019"/>
                    <a:pt x="3349" y="3970"/>
                    <a:pt x="3458" y="3861"/>
                  </a:cubicBezTo>
                  <a:cubicBezTo>
                    <a:pt x="3705" y="3678"/>
                    <a:pt x="3764" y="3308"/>
                    <a:pt x="3517" y="3061"/>
                  </a:cubicBezTo>
                  <a:lnTo>
                    <a:pt x="1171" y="220"/>
                  </a:lnTo>
                  <a:cubicBezTo>
                    <a:pt x="1032" y="81"/>
                    <a:pt x="853" y="0"/>
                    <a:pt x="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2"/>
            <p:cNvSpPr/>
            <p:nvPr/>
          </p:nvSpPr>
          <p:spPr>
            <a:xfrm>
              <a:off x="3828550" y="1333275"/>
              <a:ext cx="128100" cy="113550"/>
            </a:xfrm>
            <a:custGeom>
              <a:avLst/>
              <a:gdLst/>
              <a:ahLst/>
              <a:cxnLst/>
              <a:rect l="l" t="t" r="r" b="b"/>
              <a:pathLst>
                <a:path w="5124" h="4542" extrusionOk="0">
                  <a:moveTo>
                    <a:pt x="4028" y="0"/>
                  </a:moveTo>
                  <a:cubicBezTo>
                    <a:pt x="3766" y="0"/>
                    <a:pt x="3488" y="93"/>
                    <a:pt x="3271" y="278"/>
                  </a:cubicBezTo>
                  <a:lnTo>
                    <a:pt x="1" y="2995"/>
                  </a:lnTo>
                  <a:lnTo>
                    <a:pt x="1295" y="4541"/>
                  </a:lnTo>
                  <a:lnTo>
                    <a:pt x="4506" y="1824"/>
                  </a:lnTo>
                  <a:cubicBezTo>
                    <a:pt x="5000" y="1390"/>
                    <a:pt x="5123" y="772"/>
                    <a:pt x="4817" y="402"/>
                  </a:cubicBezTo>
                  <a:lnTo>
                    <a:pt x="4693" y="278"/>
                  </a:lnTo>
                  <a:cubicBezTo>
                    <a:pt x="4538" y="93"/>
                    <a:pt x="4291" y="0"/>
                    <a:pt x="4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2"/>
            <p:cNvSpPr/>
            <p:nvPr/>
          </p:nvSpPr>
          <p:spPr>
            <a:xfrm>
              <a:off x="3674200" y="1395800"/>
              <a:ext cx="200700" cy="175275"/>
            </a:xfrm>
            <a:custGeom>
              <a:avLst/>
              <a:gdLst/>
              <a:ahLst/>
              <a:cxnLst/>
              <a:rect l="l" t="t" r="r" b="b"/>
              <a:pathLst>
                <a:path w="8028" h="7011" extrusionOk="0">
                  <a:moveTo>
                    <a:pt x="6728" y="0"/>
                  </a:moveTo>
                  <a:lnTo>
                    <a:pt x="618" y="5186"/>
                  </a:lnTo>
                  <a:cubicBezTo>
                    <a:pt x="124" y="5557"/>
                    <a:pt x="1" y="6174"/>
                    <a:pt x="371" y="6609"/>
                  </a:cubicBezTo>
                  <a:lnTo>
                    <a:pt x="430" y="6733"/>
                  </a:lnTo>
                  <a:cubicBezTo>
                    <a:pt x="616" y="6918"/>
                    <a:pt x="863" y="7010"/>
                    <a:pt x="1125" y="7010"/>
                  </a:cubicBezTo>
                  <a:cubicBezTo>
                    <a:pt x="1387" y="7010"/>
                    <a:pt x="1665" y="6918"/>
                    <a:pt x="1912" y="6733"/>
                  </a:cubicBezTo>
                  <a:lnTo>
                    <a:pt x="8027" y="1546"/>
                  </a:lnTo>
                  <a:lnTo>
                    <a:pt x="67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2"/>
            <p:cNvSpPr/>
            <p:nvPr/>
          </p:nvSpPr>
          <p:spPr>
            <a:xfrm>
              <a:off x="3660250" y="1546350"/>
              <a:ext cx="41750" cy="36400"/>
            </a:xfrm>
            <a:custGeom>
              <a:avLst/>
              <a:gdLst/>
              <a:ahLst/>
              <a:cxnLst/>
              <a:rect l="l" t="t" r="r" b="b"/>
              <a:pathLst>
                <a:path w="1670" h="1456" extrusionOk="0">
                  <a:moveTo>
                    <a:pt x="1329" y="0"/>
                  </a:moveTo>
                  <a:cubicBezTo>
                    <a:pt x="1251" y="0"/>
                    <a:pt x="1174" y="31"/>
                    <a:pt x="1112" y="93"/>
                  </a:cubicBezTo>
                  <a:lnTo>
                    <a:pt x="124" y="893"/>
                  </a:lnTo>
                  <a:cubicBezTo>
                    <a:pt x="0" y="1017"/>
                    <a:pt x="0" y="1204"/>
                    <a:pt x="124" y="1328"/>
                  </a:cubicBezTo>
                  <a:cubicBezTo>
                    <a:pt x="200" y="1404"/>
                    <a:pt x="300" y="1455"/>
                    <a:pt x="394" y="1455"/>
                  </a:cubicBezTo>
                  <a:cubicBezTo>
                    <a:pt x="454" y="1455"/>
                    <a:pt x="511" y="1435"/>
                    <a:pt x="559" y="1387"/>
                  </a:cubicBezTo>
                  <a:lnTo>
                    <a:pt x="1547" y="587"/>
                  </a:lnTo>
                  <a:cubicBezTo>
                    <a:pt x="1670" y="464"/>
                    <a:pt x="1670" y="276"/>
                    <a:pt x="1547" y="93"/>
                  </a:cubicBezTo>
                  <a:cubicBezTo>
                    <a:pt x="1485" y="31"/>
                    <a:pt x="1407" y="0"/>
                    <a:pt x="1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2"/>
            <p:cNvSpPr/>
            <p:nvPr/>
          </p:nvSpPr>
          <p:spPr>
            <a:xfrm>
              <a:off x="3641725" y="1598050"/>
              <a:ext cx="35600" cy="64875"/>
            </a:xfrm>
            <a:custGeom>
              <a:avLst/>
              <a:gdLst/>
              <a:ahLst/>
              <a:cxnLst/>
              <a:rect l="l" t="t" r="r" b="b"/>
              <a:pathLst>
                <a:path w="1424" h="2595" extrusionOk="0">
                  <a:moveTo>
                    <a:pt x="741" y="1"/>
                  </a:moveTo>
                  <a:cubicBezTo>
                    <a:pt x="741" y="1"/>
                    <a:pt x="1" y="865"/>
                    <a:pt x="1" y="1606"/>
                  </a:cubicBezTo>
                  <a:cubicBezTo>
                    <a:pt x="1" y="2406"/>
                    <a:pt x="312" y="2594"/>
                    <a:pt x="741" y="2594"/>
                  </a:cubicBezTo>
                  <a:cubicBezTo>
                    <a:pt x="1112" y="2594"/>
                    <a:pt x="1423" y="2406"/>
                    <a:pt x="1423" y="1606"/>
                  </a:cubicBezTo>
                  <a:cubicBezTo>
                    <a:pt x="1423" y="865"/>
                    <a:pt x="741" y="1"/>
                    <a:pt x="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42"/>
          <p:cNvGrpSpPr/>
          <p:nvPr/>
        </p:nvGrpSpPr>
        <p:grpSpPr>
          <a:xfrm>
            <a:off x="7169345" y="1800436"/>
            <a:ext cx="593311" cy="374147"/>
            <a:chOff x="4342500" y="1641275"/>
            <a:chExt cx="827375" cy="521750"/>
          </a:xfrm>
        </p:grpSpPr>
        <p:sp>
          <p:nvSpPr>
            <p:cNvPr id="1815" name="Google Shape;1815;p42"/>
            <p:cNvSpPr/>
            <p:nvPr/>
          </p:nvSpPr>
          <p:spPr>
            <a:xfrm>
              <a:off x="4779400" y="1837250"/>
              <a:ext cx="390475" cy="325775"/>
            </a:xfrm>
            <a:custGeom>
              <a:avLst/>
              <a:gdLst/>
              <a:ahLst/>
              <a:cxnLst/>
              <a:rect l="l" t="t" r="r" b="b"/>
              <a:pathLst>
                <a:path w="15619" h="13031" extrusionOk="0">
                  <a:moveTo>
                    <a:pt x="4693" y="1"/>
                  </a:moveTo>
                  <a:lnTo>
                    <a:pt x="306" y="11919"/>
                  </a:lnTo>
                  <a:cubicBezTo>
                    <a:pt x="0" y="12473"/>
                    <a:pt x="430" y="13031"/>
                    <a:pt x="677" y="13031"/>
                  </a:cubicBezTo>
                  <a:lnTo>
                    <a:pt x="14942" y="13031"/>
                  </a:lnTo>
                  <a:cubicBezTo>
                    <a:pt x="15189" y="13031"/>
                    <a:pt x="15619" y="12537"/>
                    <a:pt x="15372" y="11919"/>
                  </a:cubicBezTo>
                  <a:lnTo>
                    <a:pt x="10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2"/>
            <p:cNvSpPr/>
            <p:nvPr/>
          </p:nvSpPr>
          <p:spPr>
            <a:xfrm>
              <a:off x="4895100" y="1658200"/>
              <a:ext cx="160550" cy="196125"/>
            </a:xfrm>
            <a:custGeom>
              <a:avLst/>
              <a:gdLst/>
              <a:ahLst/>
              <a:cxnLst/>
              <a:rect l="l" t="t" r="r" b="b"/>
              <a:pathLst>
                <a:path w="6422" h="7845" extrusionOk="0">
                  <a:moveTo>
                    <a:pt x="0" y="0"/>
                  </a:moveTo>
                  <a:lnTo>
                    <a:pt x="0" y="7844"/>
                  </a:lnTo>
                  <a:lnTo>
                    <a:pt x="6422" y="7844"/>
                  </a:lnTo>
                  <a:lnTo>
                    <a:pt x="64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2"/>
            <p:cNvSpPr/>
            <p:nvPr/>
          </p:nvSpPr>
          <p:spPr>
            <a:xfrm>
              <a:off x="4885825" y="1641275"/>
              <a:ext cx="179100" cy="23125"/>
            </a:xfrm>
            <a:custGeom>
              <a:avLst/>
              <a:gdLst/>
              <a:ahLst/>
              <a:cxnLst/>
              <a:rect l="l" t="t" r="r" b="b"/>
              <a:pathLst>
                <a:path w="7164" h="925" extrusionOk="0">
                  <a:moveTo>
                    <a:pt x="371" y="1"/>
                  </a:moveTo>
                  <a:cubicBezTo>
                    <a:pt x="189" y="1"/>
                    <a:pt x="1" y="183"/>
                    <a:pt x="1" y="371"/>
                  </a:cubicBezTo>
                  <a:lnTo>
                    <a:pt x="1" y="554"/>
                  </a:lnTo>
                  <a:cubicBezTo>
                    <a:pt x="1" y="742"/>
                    <a:pt x="189" y="924"/>
                    <a:pt x="371" y="924"/>
                  </a:cubicBezTo>
                  <a:lnTo>
                    <a:pt x="6733" y="924"/>
                  </a:lnTo>
                  <a:cubicBezTo>
                    <a:pt x="6980" y="924"/>
                    <a:pt x="7163" y="742"/>
                    <a:pt x="7163" y="554"/>
                  </a:cubicBezTo>
                  <a:lnTo>
                    <a:pt x="7163" y="371"/>
                  </a:lnTo>
                  <a:cubicBezTo>
                    <a:pt x="7163" y="183"/>
                    <a:pt x="6980" y="1"/>
                    <a:pt x="6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2"/>
            <p:cNvSpPr/>
            <p:nvPr/>
          </p:nvSpPr>
          <p:spPr>
            <a:xfrm>
              <a:off x="4811750" y="1905175"/>
              <a:ext cx="325775" cy="236250"/>
            </a:xfrm>
            <a:custGeom>
              <a:avLst/>
              <a:gdLst/>
              <a:ahLst/>
              <a:cxnLst/>
              <a:rect l="l" t="t" r="r" b="b"/>
              <a:pathLst>
                <a:path w="13031" h="9450" extrusionOk="0">
                  <a:moveTo>
                    <a:pt x="3458" y="0"/>
                  </a:moveTo>
                  <a:lnTo>
                    <a:pt x="188" y="8521"/>
                  </a:lnTo>
                  <a:cubicBezTo>
                    <a:pt x="0" y="8955"/>
                    <a:pt x="371" y="9449"/>
                    <a:pt x="558" y="9449"/>
                  </a:cubicBezTo>
                  <a:lnTo>
                    <a:pt x="12472" y="9449"/>
                  </a:lnTo>
                  <a:cubicBezTo>
                    <a:pt x="12660" y="9449"/>
                    <a:pt x="13030" y="9015"/>
                    <a:pt x="12843" y="8521"/>
                  </a:cubicBezTo>
                  <a:lnTo>
                    <a:pt x="9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2"/>
            <p:cNvSpPr/>
            <p:nvPr/>
          </p:nvSpPr>
          <p:spPr>
            <a:xfrm>
              <a:off x="4916700" y="1957650"/>
              <a:ext cx="49425" cy="49425"/>
            </a:xfrm>
            <a:custGeom>
              <a:avLst/>
              <a:gdLst/>
              <a:ahLst/>
              <a:cxnLst/>
              <a:rect l="l" t="t" r="r" b="b"/>
              <a:pathLst>
                <a:path w="1977" h="1977" extrusionOk="0">
                  <a:moveTo>
                    <a:pt x="989" y="0"/>
                  </a:moveTo>
                  <a:cubicBezTo>
                    <a:pt x="435" y="0"/>
                    <a:pt x="1" y="435"/>
                    <a:pt x="1" y="988"/>
                  </a:cubicBezTo>
                  <a:cubicBezTo>
                    <a:pt x="1" y="1546"/>
                    <a:pt x="435" y="1976"/>
                    <a:pt x="989" y="1976"/>
                  </a:cubicBezTo>
                  <a:cubicBezTo>
                    <a:pt x="1547" y="1976"/>
                    <a:pt x="1977" y="1546"/>
                    <a:pt x="1977" y="988"/>
                  </a:cubicBezTo>
                  <a:cubicBezTo>
                    <a:pt x="1977" y="435"/>
                    <a:pt x="1547"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2"/>
            <p:cNvSpPr/>
            <p:nvPr/>
          </p:nvSpPr>
          <p:spPr>
            <a:xfrm>
              <a:off x="4972275" y="2019400"/>
              <a:ext cx="23250" cy="21625"/>
            </a:xfrm>
            <a:custGeom>
              <a:avLst/>
              <a:gdLst/>
              <a:ahLst/>
              <a:cxnLst/>
              <a:rect l="l" t="t" r="r" b="b"/>
              <a:pathLst>
                <a:path w="930" h="865" extrusionOk="0">
                  <a:moveTo>
                    <a:pt x="435" y="0"/>
                  </a:moveTo>
                  <a:cubicBezTo>
                    <a:pt x="188" y="0"/>
                    <a:pt x="1" y="188"/>
                    <a:pt x="1" y="435"/>
                  </a:cubicBezTo>
                  <a:cubicBezTo>
                    <a:pt x="1" y="682"/>
                    <a:pt x="188" y="865"/>
                    <a:pt x="435" y="865"/>
                  </a:cubicBezTo>
                  <a:cubicBezTo>
                    <a:pt x="682" y="865"/>
                    <a:pt x="929" y="682"/>
                    <a:pt x="929" y="435"/>
                  </a:cubicBezTo>
                  <a:cubicBezTo>
                    <a:pt x="929" y="188"/>
                    <a:pt x="682" y="0"/>
                    <a:pt x="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2"/>
            <p:cNvSpPr/>
            <p:nvPr/>
          </p:nvSpPr>
          <p:spPr>
            <a:xfrm>
              <a:off x="4907450" y="2028650"/>
              <a:ext cx="57200" cy="57200"/>
            </a:xfrm>
            <a:custGeom>
              <a:avLst/>
              <a:gdLst/>
              <a:ahLst/>
              <a:cxnLst/>
              <a:rect l="l" t="t" r="r" b="b"/>
              <a:pathLst>
                <a:path w="2288" h="2288" extrusionOk="0">
                  <a:moveTo>
                    <a:pt x="1112" y="1"/>
                  </a:moveTo>
                  <a:cubicBezTo>
                    <a:pt x="494" y="1"/>
                    <a:pt x="0" y="495"/>
                    <a:pt x="0" y="1112"/>
                  </a:cubicBezTo>
                  <a:cubicBezTo>
                    <a:pt x="0" y="1729"/>
                    <a:pt x="494" y="2288"/>
                    <a:pt x="1112" y="2288"/>
                  </a:cubicBezTo>
                  <a:cubicBezTo>
                    <a:pt x="1729" y="2288"/>
                    <a:pt x="2287" y="1729"/>
                    <a:pt x="2287" y="1112"/>
                  </a:cubicBezTo>
                  <a:cubicBezTo>
                    <a:pt x="2287" y="495"/>
                    <a:pt x="1729" y="1"/>
                    <a:pt x="1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2"/>
            <p:cNvSpPr/>
            <p:nvPr/>
          </p:nvSpPr>
          <p:spPr>
            <a:xfrm>
              <a:off x="5000050" y="1974700"/>
              <a:ext cx="30900" cy="30875"/>
            </a:xfrm>
            <a:custGeom>
              <a:avLst/>
              <a:gdLst/>
              <a:ahLst/>
              <a:cxnLst/>
              <a:rect l="l" t="t" r="r" b="b"/>
              <a:pathLst>
                <a:path w="1236" h="1235" extrusionOk="0">
                  <a:moveTo>
                    <a:pt x="618" y="0"/>
                  </a:moveTo>
                  <a:cubicBezTo>
                    <a:pt x="312" y="0"/>
                    <a:pt x="1" y="306"/>
                    <a:pt x="1" y="618"/>
                  </a:cubicBezTo>
                  <a:cubicBezTo>
                    <a:pt x="1" y="988"/>
                    <a:pt x="312" y="1235"/>
                    <a:pt x="618" y="1235"/>
                  </a:cubicBezTo>
                  <a:cubicBezTo>
                    <a:pt x="989" y="1235"/>
                    <a:pt x="1236" y="988"/>
                    <a:pt x="1236" y="618"/>
                  </a:cubicBezTo>
                  <a:cubicBezTo>
                    <a:pt x="1236" y="306"/>
                    <a:pt x="989" y="0"/>
                    <a:pt x="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2"/>
            <p:cNvSpPr/>
            <p:nvPr/>
          </p:nvSpPr>
          <p:spPr>
            <a:xfrm>
              <a:off x="5020200" y="2045700"/>
              <a:ext cx="60150" cy="61750"/>
            </a:xfrm>
            <a:custGeom>
              <a:avLst/>
              <a:gdLst/>
              <a:ahLst/>
              <a:cxnLst/>
              <a:rect l="l" t="t" r="r" b="b"/>
              <a:pathLst>
                <a:path w="2406" h="2470" extrusionOk="0">
                  <a:moveTo>
                    <a:pt x="1235" y="0"/>
                  </a:moveTo>
                  <a:cubicBezTo>
                    <a:pt x="553" y="0"/>
                    <a:pt x="0" y="553"/>
                    <a:pt x="0" y="1235"/>
                  </a:cubicBezTo>
                  <a:cubicBezTo>
                    <a:pt x="0" y="1912"/>
                    <a:pt x="553" y="2470"/>
                    <a:pt x="1235" y="2470"/>
                  </a:cubicBezTo>
                  <a:cubicBezTo>
                    <a:pt x="1912" y="2470"/>
                    <a:pt x="2406" y="1912"/>
                    <a:pt x="2406" y="1235"/>
                  </a:cubicBezTo>
                  <a:cubicBezTo>
                    <a:pt x="2406" y="553"/>
                    <a:pt x="1912" y="0"/>
                    <a:pt x="1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2"/>
            <p:cNvSpPr/>
            <p:nvPr/>
          </p:nvSpPr>
          <p:spPr>
            <a:xfrm>
              <a:off x="4978450" y="1937650"/>
              <a:ext cx="20150" cy="20025"/>
            </a:xfrm>
            <a:custGeom>
              <a:avLst/>
              <a:gdLst/>
              <a:ahLst/>
              <a:cxnLst/>
              <a:rect l="l" t="t" r="r" b="b"/>
              <a:pathLst>
                <a:path w="806" h="801" extrusionOk="0">
                  <a:moveTo>
                    <a:pt x="371" y="0"/>
                  </a:moveTo>
                  <a:cubicBezTo>
                    <a:pt x="188" y="0"/>
                    <a:pt x="1" y="183"/>
                    <a:pt x="1" y="430"/>
                  </a:cubicBezTo>
                  <a:cubicBezTo>
                    <a:pt x="1" y="618"/>
                    <a:pt x="188" y="800"/>
                    <a:pt x="371" y="800"/>
                  </a:cubicBezTo>
                  <a:cubicBezTo>
                    <a:pt x="618" y="800"/>
                    <a:pt x="806" y="618"/>
                    <a:pt x="806" y="430"/>
                  </a:cubicBezTo>
                  <a:cubicBezTo>
                    <a:pt x="806" y="183"/>
                    <a:pt x="618"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2"/>
            <p:cNvSpPr/>
            <p:nvPr/>
          </p:nvSpPr>
          <p:spPr>
            <a:xfrm>
              <a:off x="4875100" y="2088925"/>
              <a:ext cx="24725" cy="24700"/>
            </a:xfrm>
            <a:custGeom>
              <a:avLst/>
              <a:gdLst/>
              <a:ahLst/>
              <a:cxnLst/>
              <a:rect l="l" t="t" r="r" b="b"/>
              <a:pathLst>
                <a:path w="989" h="988" extrusionOk="0">
                  <a:moveTo>
                    <a:pt x="494" y="0"/>
                  </a:moveTo>
                  <a:cubicBezTo>
                    <a:pt x="247" y="0"/>
                    <a:pt x="0" y="183"/>
                    <a:pt x="0" y="494"/>
                  </a:cubicBezTo>
                  <a:cubicBezTo>
                    <a:pt x="0" y="741"/>
                    <a:pt x="247" y="988"/>
                    <a:pt x="494" y="988"/>
                  </a:cubicBezTo>
                  <a:cubicBezTo>
                    <a:pt x="800" y="988"/>
                    <a:pt x="988" y="741"/>
                    <a:pt x="988" y="494"/>
                  </a:cubicBezTo>
                  <a:cubicBezTo>
                    <a:pt x="988" y="183"/>
                    <a:pt x="800" y="0"/>
                    <a:pt x="4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2"/>
            <p:cNvSpPr/>
            <p:nvPr/>
          </p:nvSpPr>
          <p:spPr>
            <a:xfrm>
              <a:off x="4885825" y="2005550"/>
              <a:ext cx="20175" cy="20050"/>
            </a:xfrm>
            <a:custGeom>
              <a:avLst/>
              <a:gdLst/>
              <a:ahLst/>
              <a:cxnLst/>
              <a:rect l="l" t="t" r="r" b="b"/>
              <a:pathLst>
                <a:path w="807" h="802" extrusionOk="0">
                  <a:moveTo>
                    <a:pt x="371" y="1"/>
                  </a:moveTo>
                  <a:cubicBezTo>
                    <a:pt x="189" y="1"/>
                    <a:pt x="1" y="184"/>
                    <a:pt x="1" y="431"/>
                  </a:cubicBezTo>
                  <a:cubicBezTo>
                    <a:pt x="1" y="618"/>
                    <a:pt x="189" y="801"/>
                    <a:pt x="371" y="801"/>
                  </a:cubicBezTo>
                  <a:cubicBezTo>
                    <a:pt x="618" y="801"/>
                    <a:pt x="806" y="618"/>
                    <a:pt x="806" y="431"/>
                  </a:cubicBezTo>
                  <a:cubicBezTo>
                    <a:pt x="806" y="184"/>
                    <a:pt x="618" y="1"/>
                    <a:pt x="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2"/>
            <p:cNvSpPr/>
            <p:nvPr/>
          </p:nvSpPr>
          <p:spPr>
            <a:xfrm>
              <a:off x="4978450" y="2092000"/>
              <a:ext cx="24725" cy="24725"/>
            </a:xfrm>
            <a:custGeom>
              <a:avLst/>
              <a:gdLst/>
              <a:ahLst/>
              <a:cxnLst/>
              <a:rect l="l" t="t" r="r" b="b"/>
              <a:pathLst>
                <a:path w="989" h="989" extrusionOk="0">
                  <a:moveTo>
                    <a:pt x="494" y="1"/>
                  </a:moveTo>
                  <a:cubicBezTo>
                    <a:pt x="247" y="1"/>
                    <a:pt x="1" y="248"/>
                    <a:pt x="1" y="494"/>
                  </a:cubicBezTo>
                  <a:cubicBezTo>
                    <a:pt x="1" y="801"/>
                    <a:pt x="247" y="988"/>
                    <a:pt x="494" y="988"/>
                  </a:cubicBezTo>
                  <a:cubicBezTo>
                    <a:pt x="806" y="988"/>
                    <a:pt x="988" y="801"/>
                    <a:pt x="988" y="494"/>
                  </a:cubicBezTo>
                  <a:cubicBezTo>
                    <a:pt x="988" y="248"/>
                    <a:pt x="806" y="1"/>
                    <a:pt x="4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2"/>
            <p:cNvSpPr/>
            <p:nvPr/>
          </p:nvSpPr>
          <p:spPr>
            <a:xfrm>
              <a:off x="4972275" y="1689075"/>
              <a:ext cx="55600" cy="10875"/>
            </a:xfrm>
            <a:custGeom>
              <a:avLst/>
              <a:gdLst/>
              <a:ahLst/>
              <a:cxnLst/>
              <a:rect l="l" t="t" r="r" b="b"/>
              <a:pathLst>
                <a:path w="2224" h="435" extrusionOk="0">
                  <a:moveTo>
                    <a:pt x="1" y="0"/>
                  </a:moveTo>
                  <a:lnTo>
                    <a:pt x="1" y="435"/>
                  </a:lnTo>
                  <a:lnTo>
                    <a:pt x="2223" y="435"/>
                  </a:lnTo>
                  <a:lnTo>
                    <a:pt x="22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2"/>
            <p:cNvSpPr/>
            <p:nvPr/>
          </p:nvSpPr>
          <p:spPr>
            <a:xfrm>
              <a:off x="4972275" y="1719950"/>
              <a:ext cx="55600" cy="10875"/>
            </a:xfrm>
            <a:custGeom>
              <a:avLst/>
              <a:gdLst/>
              <a:ahLst/>
              <a:cxnLst/>
              <a:rect l="l" t="t" r="r" b="b"/>
              <a:pathLst>
                <a:path w="2224" h="435" extrusionOk="0">
                  <a:moveTo>
                    <a:pt x="1" y="0"/>
                  </a:moveTo>
                  <a:lnTo>
                    <a:pt x="1" y="435"/>
                  </a:lnTo>
                  <a:lnTo>
                    <a:pt x="2223" y="435"/>
                  </a:lnTo>
                  <a:lnTo>
                    <a:pt x="22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2"/>
            <p:cNvSpPr/>
            <p:nvPr/>
          </p:nvSpPr>
          <p:spPr>
            <a:xfrm>
              <a:off x="4972275" y="1750800"/>
              <a:ext cx="55600" cy="9300"/>
            </a:xfrm>
            <a:custGeom>
              <a:avLst/>
              <a:gdLst/>
              <a:ahLst/>
              <a:cxnLst/>
              <a:rect l="l" t="t" r="r" b="b"/>
              <a:pathLst>
                <a:path w="2224" h="372" extrusionOk="0">
                  <a:moveTo>
                    <a:pt x="1" y="1"/>
                  </a:moveTo>
                  <a:lnTo>
                    <a:pt x="1" y="371"/>
                  </a:lnTo>
                  <a:lnTo>
                    <a:pt x="2223" y="371"/>
                  </a:lnTo>
                  <a:lnTo>
                    <a:pt x="22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2"/>
            <p:cNvSpPr/>
            <p:nvPr/>
          </p:nvSpPr>
          <p:spPr>
            <a:xfrm>
              <a:off x="4972275" y="1781675"/>
              <a:ext cx="55600" cy="9300"/>
            </a:xfrm>
            <a:custGeom>
              <a:avLst/>
              <a:gdLst/>
              <a:ahLst/>
              <a:cxnLst/>
              <a:rect l="l" t="t" r="r" b="b"/>
              <a:pathLst>
                <a:path w="2224" h="372" extrusionOk="0">
                  <a:moveTo>
                    <a:pt x="1" y="1"/>
                  </a:moveTo>
                  <a:lnTo>
                    <a:pt x="1" y="371"/>
                  </a:lnTo>
                  <a:lnTo>
                    <a:pt x="2223" y="371"/>
                  </a:lnTo>
                  <a:lnTo>
                    <a:pt x="22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2"/>
            <p:cNvSpPr/>
            <p:nvPr/>
          </p:nvSpPr>
          <p:spPr>
            <a:xfrm>
              <a:off x="4972275" y="1811075"/>
              <a:ext cx="55600" cy="10775"/>
            </a:xfrm>
            <a:custGeom>
              <a:avLst/>
              <a:gdLst/>
              <a:ahLst/>
              <a:cxnLst/>
              <a:rect l="l" t="t" r="r" b="b"/>
              <a:pathLst>
                <a:path w="2224" h="431" extrusionOk="0">
                  <a:moveTo>
                    <a:pt x="1" y="0"/>
                  </a:moveTo>
                  <a:lnTo>
                    <a:pt x="1" y="430"/>
                  </a:lnTo>
                  <a:lnTo>
                    <a:pt x="2223" y="430"/>
                  </a:lnTo>
                  <a:lnTo>
                    <a:pt x="22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2"/>
            <p:cNvSpPr/>
            <p:nvPr/>
          </p:nvSpPr>
          <p:spPr>
            <a:xfrm>
              <a:off x="4342500" y="1851200"/>
              <a:ext cx="393700" cy="311825"/>
            </a:xfrm>
            <a:custGeom>
              <a:avLst/>
              <a:gdLst/>
              <a:ahLst/>
              <a:cxnLst/>
              <a:rect l="l" t="t" r="r" b="b"/>
              <a:pathLst>
                <a:path w="15748" h="12473" extrusionOk="0">
                  <a:moveTo>
                    <a:pt x="7844" y="1"/>
                  </a:moveTo>
                  <a:cubicBezTo>
                    <a:pt x="3522" y="1"/>
                    <a:pt x="1" y="2964"/>
                    <a:pt x="1" y="6545"/>
                  </a:cubicBezTo>
                  <a:cubicBezTo>
                    <a:pt x="1" y="9139"/>
                    <a:pt x="1794" y="11421"/>
                    <a:pt x="4387" y="12473"/>
                  </a:cubicBezTo>
                  <a:lnTo>
                    <a:pt x="11302" y="12473"/>
                  </a:lnTo>
                  <a:cubicBezTo>
                    <a:pt x="13954" y="11421"/>
                    <a:pt x="15747" y="9198"/>
                    <a:pt x="15747" y="6545"/>
                  </a:cubicBezTo>
                  <a:cubicBezTo>
                    <a:pt x="15747" y="2964"/>
                    <a:pt x="12226" y="1"/>
                    <a:pt x="7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2"/>
            <p:cNvSpPr/>
            <p:nvPr/>
          </p:nvSpPr>
          <p:spPr>
            <a:xfrm>
              <a:off x="4368800" y="1902075"/>
              <a:ext cx="341100" cy="240000"/>
            </a:xfrm>
            <a:custGeom>
              <a:avLst/>
              <a:gdLst/>
              <a:ahLst/>
              <a:cxnLst/>
              <a:rect l="l" t="t" r="r" b="b"/>
              <a:pathLst>
                <a:path w="13644" h="9600" extrusionOk="0">
                  <a:moveTo>
                    <a:pt x="3582" y="1"/>
                  </a:moveTo>
                  <a:cubicBezTo>
                    <a:pt x="1359" y="929"/>
                    <a:pt x="1" y="2288"/>
                    <a:pt x="1" y="4510"/>
                  </a:cubicBezTo>
                  <a:cubicBezTo>
                    <a:pt x="1" y="6733"/>
                    <a:pt x="1483" y="8645"/>
                    <a:pt x="3641" y="9573"/>
                  </a:cubicBezTo>
                  <a:lnTo>
                    <a:pt x="3705" y="9573"/>
                  </a:lnTo>
                  <a:cubicBezTo>
                    <a:pt x="4529" y="9573"/>
                    <a:pt x="5323" y="9600"/>
                    <a:pt x="6127" y="9600"/>
                  </a:cubicBezTo>
                  <a:cubicBezTo>
                    <a:pt x="6530" y="9600"/>
                    <a:pt x="6934" y="9593"/>
                    <a:pt x="7346" y="9573"/>
                  </a:cubicBezTo>
                  <a:lnTo>
                    <a:pt x="10062" y="9573"/>
                  </a:lnTo>
                  <a:cubicBezTo>
                    <a:pt x="12226" y="8585"/>
                    <a:pt x="13643" y="6733"/>
                    <a:pt x="13643" y="4510"/>
                  </a:cubicBezTo>
                  <a:cubicBezTo>
                    <a:pt x="13643" y="2288"/>
                    <a:pt x="12473" y="929"/>
                    <a:pt x="10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2"/>
            <p:cNvSpPr/>
            <p:nvPr/>
          </p:nvSpPr>
          <p:spPr>
            <a:xfrm>
              <a:off x="4458325" y="1685975"/>
              <a:ext cx="160550" cy="196125"/>
            </a:xfrm>
            <a:custGeom>
              <a:avLst/>
              <a:gdLst/>
              <a:ahLst/>
              <a:cxnLst/>
              <a:rect l="l" t="t" r="r" b="b"/>
              <a:pathLst>
                <a:path w="6422" h="7845" extrusionOk="0">
                  <a:moveTo>
                    <a:pt x="1" y="1"/>
                  </a:moveTo>
                  <a:lnTo>
                    <a:pt x="1" y="7845"/>
                  </a:lnTo>
                  <a:lnTo>
                    <a:pt x="6422" y="7845"/>
                  </a:lnTo>
                  <a:lnTo>
                    <a:pt x="64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2"/>
            <p:cNvSpPr/>
            <p:nvPr/>
          </p:nvSpPr>
          <p:spPr>
            <a:xfrm>
              <a:off x="4449075" y="1669075"/>
              <a:ext cx="179075" cy="24700"/>
            </a:xfrm>
            <a:custGeom>
              <a:avLst/>
              <a:gdLst/>
              <a:ahLst/>
              <a:cxnLst/>
              <a:rect l="l" t="t" r="r" b="b"/>
              <a:pathLst>
                <a:path w="7163" h="988" extrusionOk="0">
                  <a:moveTo>
                    <a:pt x="430" y="0"/>
                  </a:moveTo>
                  <a:cubicBezTo>
                    <a:pt x="183" y="0"/>
                    <a:pt x="0" y="183"/>
                    <a:pt x="0" y="430"/>
                  </a:cubicBezTo>
                  <a:lnTo>
                    <a:pt x="0" y="553"/>
                  </a:lnTo>
                  <a:cubicBezTo>
                    <a:pt x="0" y="800"/>
                    <a:pt x="183" y="988"/>
                    <a:pt x="430" y="988"/>
                  </a:cubicBezTo>
                  <a:lnTo>
                    <a:pt x="6792" y="988"/>
                  </a:lnTo>
                  <a:cubicBezTo>
                    <a:pt x="6975" y="988"/>
                    <a:pt x="7162" y="800"/>
                    <a:pt x="7162" y="553"/>
                  </a:cubicBezTo>
                  <a:lnTo>
                    <a:pt x="7162" y="430"/>
                  </a:lnTo>
                  <a:cubicBezTo>
                    <a:pt x="7162" y="183"/>
                    <a:pt x="6975" y="0"/>
                    <a:pt x="6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2"/>
            <p:cNvSpPr/>
            <p:nvPr/>
          </p:nvSpPr>
          <p:spPr>
            <a:xfrm>
              <a:off x="4537000" y="1716850"/>
              <a:ext cx="55575" cy="10900"/>
            </a:xfrm>
            <a:custGeom>
              <a:avLst/>
              <a:gdLst/>
              <a:ahLst/>
              <a:cxnLst/>
              <a:rect l="l" t="t" r="r" b="b"/>
              <a:pathLst>
                <a:path w="2223" h="436" extrusionOk="0">
                  <a:moveTo>
                    <a:pt x="0" y="1"/>
                  </a:moveTo>
                  <a:lnTo>
                    <a:pt x="0" y="435"/>
                  </a:lnTo>
                  <a:lnTo>
                    <a:pt x="2223" y="435"/>
                  </a:lnTo>
                  <a:lnTo>
                    <a:pt x="22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2"/>
            <p:cNvSpPr/>
            <p:nvPr/>
          </p:nvSpPr>
          <p:spPr>
            <a:xfrm>
              <a:off x="4537000" y="1747725"/>
              <a:ext cx="55575" cy="10900"/>
            </a:xfrm>
            <a:custGeom>
              <a:avLst/>
              <a:gdLst/>
              <a:ahLst/>
              <a:cxnLst/>
              <a:rect l="l" t="t" r="r" b="b"/>
              <a:pathLst>
                <a:path w="2223" h="436" extrusionOk="0">
                  <a:moveTo>
                    <a:pt x="0" y="0"/>
                  </a:moveTo>
                  <a:lnTo>
                    <a:pt x="0" y="435"/>
                  </a:lnTo>
                  <a:lnTo>
                    <a:pt x="2223" y="435"/>
                  </a:lnTo>
                  <a:lnTo>
                    <a:pt x="2223" y="0"/>
                  </a:ln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2"/>
            <p:cNvSpPr/>
            <p:nvPr/>
          </p:nvSpPr>
          <p:spPr>
            <a:xfrm>
              <a:off x="4537000" y="1778600"/>
              <a:ext cx="55575" cy="10875"/>
            </a:xfrm>
            <a:custGeom>
              <a:avLst/>
              <a:gdLst/>
              <a:ahLst/>
              <a:cxnLst/>
              <a:rect l="l" t="t" r="r" b="b"/>
              <a:pathLst>
                <a:path w="2223" h="435" extrusionOk="0">
                  <a:moveTo>
                    <a:pt x="0" y="0"/>
                  </a:moveTo>
                  <a:lnTo>
                    <a:pt x="0" y="435"/>
                  </a:lnTo>
                  <a:lnTo>
                    <a:pt x="2223" y="435"/>
                  </a:lnTo>
                  <a:lnTo>
                    <a:pt x="2223" y="0"/>
                  </a:ln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2"/>
            <p:cNvSpPr/>
            <p:nvPr/>
          </p:nvSpPr>
          <p:spPr>
            <a:xfrm>
              <a:off x="4537000" y="1809475"/>
              <a:ext cx="55575" cy="9275"/>
            </a:xfrm>
            <a:custGeom>
              <a:avLst/>
              <a:gdLst/>
              <a:ahLst/>
              <a:cxnLst/>
              <a:rect l="l" t="t" r="r" b="b"/>
              <a:pathLst>
                <a:path w="2223" h="371" extrusionOk="0">
                  <a:moveTo>
                    <a:pt x="0" y="0"/>
                  </a:moveTo>
                  <a:lnTo>
                    <a:pt x="0" y="371"/>
                  </a:lnTo>
                  <a:lnTo>
                    <a:pt x="2223" y="371"/>
                  </a:lnTo>
                  <a:lnTo>
                    <a:pt x="2223" y="0"/>
                  </a:ln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2"/>
            <p:cNvSpPr/>
            <p:nvPr/>
          </p:nvSpPr>
          <p:spPr>
            <a:xfrm>
              <a:off x="4537000" y="1840325"/>
              <a:ext cx="55575" cy="9300"/>
            </a:xfrm>
            <a:custGeom>
              <a:avLst/>
              <a:gdLst/>
              <a:ahLst/>
              <a:cxnLst/>
              <a:rect l="l" t="t" r="r" b="b"/>
              <a:pathLst>
                <a:path w="2223" h="372" extrusionOk="0">
                  <a:moveTo>
                    <a:pt x="0" y="1"/>
                  </a:moveTo>
                  <a:lnTo>
                    <a:pt x="0" y="371"/>
                  </a:lnTo>
                  <a:lnTo>
                    <a:pt x="2223" y="371"/>
                  </a:lnTo>
                  <a:lnTo>
                    <a:pt x="2223" y="1"/>
                  </a:ln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2"/>
            <p:cNvSpPr/>
            <p:nvPr/>
          </p:nvSpPr>
          <p:spPr>
            <a:xfrm>
              <a:off x="4487600" y="1954550"/>
              <a:ext cx="44850" cy="44850"/>
            </a:xfrm>
            <a:custGeom>
              <a:avLst/>
              <a:gdLst/>
              <a:ahLst/>
              <a:cxnLst/>
              <a:rect l="l" t="t" r="r" b="b"/>
              <a:pathLst>
                <a:path w="1794" h="1794" extrusionOk="0">
                  <a:moveTo>
                    <a:pt x="929" y="1"/>
                  </a:moveTo>
                  <a:cubicBezTo>
                    <a:pt x="371" y="1"/>
                    <a:pt x="0" y="371"/>
                    <a:pt x="0" y="930"/>
                  </a:cubicBezTo>
                  <a:cubicBezTo>
                    <a:pt x="0" y="1424"/>
                    <a:pt x="371" y="1794"/>
                    <a:pt x="929" y="1794"/>
                  </a:cubicBezTo>
                  <a:cubicBezTo>
                    <a:pt x="1423" y="1794"/>
                    <a:pt x="1793" y="1424"/>
                    <a:pt x="1793" y="930"/>
                  </a:cubicBezTo>
                  <a:cubicBezTo>
                    <a:pt x="1793" y="371"/>
                    <a:pt x="1423" y="1"/>
                    <a:pt x="9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2"/>
            <p:cNvSpPr/>
            <p:nvPr/>
          </p:nvSpPr>
          <p:spPr>
            <a:xfrm>
              <a:off x="4543175" y="2013225"/>
              <a:ext cx="23225" cy="23225"/>
            </a:xfrm>
            <a:custGeom>
              <a:avLst/>
              <a:gdLst/>
              <a:ahLst/>
              <a:cxnLst/>
              <a:rect l="l" t="t" r="r" b="b"/>
              <a:pathLst>
                <a:path w="929" h="929" extrusionOk="0">
                  <a:moveTo>
                    <a:pt x="435" y="0"/>
                  </a:moveTo>
                  <a:cubicBezTo>
                    <a:pt x="188" y="0"/>
                    <a:pt x="0" y="188"/>
                    <a:pt x="0" y="494"/>
                  </a:cubicBezTo>
                  <a:cubicBezTo>
                    <a:pt x="0" y="741"/>
                    <a:pt x="188" y="929"/>
                    <a:pt x="435" y="929"/>
                  </a:cubicBezTo>
                  <a:cubicBezTo>
                    <a:pt x="682" y="929"/>
                    <a:pt x="929" y="741"/>
                    <a:pt x="929" y="494"/>
                  </a:cubicBezTo>
                  <a:cubicBezTo>
                    <a:pt x="929" y="188"/>
                    <a:pt x="682" y="0"/>
                    <a:pt x="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2"/>
            <p:cNvSpPr/>
            <p:nvPr/>
          </p:nvSpPr>
          <p:spPr>
            <a:xfrm>
              <a:off x="4466000" y="2024075"/>
              <a:ext cx="57175" cy="55600"/>
            </a:xfrm>
            <a:custGeom>
              <a:avLst/>
              <a:gdLst/>
              <a:ahLst/>
              <a:cxnLst/>
              <a:rect l="l" t="t" r="r" b="b"/>
              <a:pathLst>
                <a:path w="2287" h="2224" extrusionOk="0">
                  <a:moveTo>
                    <a:pt x="1111" y="1"/>
                  </a:moveTo>
                  <a:cubicBezTo>
                    <a:pt x="494" y="1"/>
                    <a:pt x="0" y="495"/>
                    <a:pt x="0" y="1112"/>
                  </a:cubicBezTo>
                  <a:cubicBezTo>
                    <a:pt x="0" y="1730"/>
                    <a:pt x="494" y="2224"/>
                    <a:pt x="1111" y="2224"/>
                  </a:cubicBezTo>
                  <a:cubicBezTo>
                    <a:pt x="1729" y="2224"/>
                    <a:pt x="2287" y="1730"/>
                    <a:pt x="2287" y="1112"/>
                  </a:cubicBezTo>
                  <a:cubicBezTo>
                    <a:pt x="2287" y="495"/>
                    <a:pt x="1729" y="1"/>
                    <a:pt x="1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2"/>
            <p:cNvSpPr/>
            <p:nvPr/>
          </p:nvSpPr>
          <p:spPr>
            <a:xfrm>
              <a:off x="4586375" y="1970000"/>
              <a:ext cx="30900" cy="29400"/>
            </a:xfrm>
            <a:custGeom>
              <a:avLst/>
              <a:gdLst/>
              <a:ahLst/>
              <a:cxnLst/>
              <a:rect l="l" t="t" r="r" b="b"/>
              <a:pathLst>
                <a:path w="1236" h="1176" extrusionOk="0">
                  <a:moveTo>
                    <a:pt x="618" y="0"/>
                  </a:moveTo>
                  <a:cubicBezTo>
                    <a:pt x="312" y="0"/>
                    <a:pt x="1" y="247"/>
                    <a:pt x="1" y="618"/>
                  </a:cubicBezTo>
                  <a:cubicBezTo>
                    <a:pt x="1" y="929"/>
                    <a:pt x="312" y="1176"/>
                    <a:pt x="618" y="1176"/>
                  </a:cubicBezTo>
                  <a:cubicBezTo>
                    <a:pt x="989" y="1176"/>
                    <a:pt x="1236" y="929"/>
                    <a:pt x="1236" y="618"/>
                  </a:cubicBezTo>
                  <a:cubicBezTo>
                    <a:pt x="1236" y="247"/>
                    <a:pt x="989" y="0"/>
                    <a:pt x="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2"/>
            <p:cNvSpPr/>
            <p:nvPr/>
          </p:nvSpPr>
          <p:spPr>
            <a:xfrm>
              <a:off x="4588000" y="2039525"/>
              <a:ext cx="61750" cy="61750"/>
            </a:xfrm>
            <a:custGeom>
              <a:avLst/>
              <a:gdLst/>
              <a:ahLst/>
              <a:cxnLst/>
              <a:rect l="l" t="t" r="r" b="b"/>
              <a:pathLst>
                <a:path w="2470" h="2470" extrusionOk="0">
                  <a:moveTo>
                    <a:pt x="1235" y="0"/>
                  </a:moveTo>
                  <a:cubicBezTo>
                    <a:pt x="553" y="0"/>
                    <a:pt x="0" y="553"/>
                    <a:pt x="0" y="1235"/>
                  </a:cubicBezTo>
                  <a:cubicBezTo>
                    <a:pt x="0" y="1912"/>
                    <a:pt x="553" y="2470"/>
                    <a:pt x="1235" y="2470"/>
                  </a:cubicBezTo>
                  <a:cubicBezTo>
                    <a:pt x="1912" y="2470"/>
                    <a:pt x="2470" y="1912"/>
                    <a:pt x="2470" y="1235"/>
                  </a:cubicBezTo>
                  <a:cubicBezTo>
                    <a:pt x="2470" y="553"/>
                    <a:pt x="1912" y="0"/>
                    <a:pt x="1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2"/>
            <p:cNvSpPr/>
            <p:nvPr/>
          </p:nvSpPr>
          <p:spPr>
            <a:xfrm>
              <a:off x="4549350" y="1934550"/>
              <a:ext cx="15450" cy="15475"/>
            </a:xfrm>
            <a:custGeom>
              <a:avLst/>
              <a:gdLst/>
              <a:ahLst/>
              <a:cxnLst/>
              <a:rect l="l" t="t" r="r" b="b"/>
              <a:pathLst>
                <a:path w="618" h="619" extrusionOk="0">
                  <a:moveTo>
                    <a:pt x="311" y="1"/>
                  </a:moveTo>
                  <a:cubicBezTo>
                    <a:pt x="124" y="1"/>
                    <a:pt x="0" y="184"/>
                    <a:pt x="0" y="307"/>
                  </a:cubicBezTo>
                  <a:cubicBezTo>
                    <a:pt x="0" y="495"/>
                    <a:pt x="124" y="618"/>
                    <a:pt x="311" y="618"/>
                  </a:cubicBezTo>
                  <a:cubicBezTo>
                    <a:pt x="494" y="618"/>
                    <a:pt x="618" y="495"/>
                    <a:pt x="618" y="307"/>
                  </a:cubicBezTo>
                  <a:cubicBezTo>
                    <a:pt x="618" y="184"/>
                    <a:pt x="494" y="1"/>
                    <a:pt x="3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2"/>
            <p:cNvSpPr/>
            <p:nvPr/>
          </p:nvSpPr>
          <p:spPr>
            <a:xfrm>
              <a:off x="4436725" y="2082750"/>
              <a:ext cx="24725" cy="26200"/>
            </a:xfrm>
            <a:custGeom>
              <a:avLst/>
              <a:gdLst/>
              <a:ahLst/>
              <a:cxnLst/>
              <a:rect l="l" t="t" r="r" b="b"/>
              <a:pathLst>
                <a:path w="989" h="1048" extrusionOk="0">
                  <a:moveTo>
                    <a:pt x="494" y="0"/>
                  </a:moveTo>
                  <a:cubicBezTo>
                    <a:pt x="183" y="0"/>
                    <a:pt x="0" y="247"/>
                    <a:pt x="0" y="494"/>
                  </a:cubicBezTo>
                  <a:cubicBezTo>
                    <a:pt x="0" y="800"/>
                    <a:pt x="183" y="1047"/>
                    <a:pt x="494" y="1047"/>
                  </a:cubicBezTo>
                  <a:cubicBezTo>
                    <a:pt x="741" y="1047"/>
                    <a:pt x="988" y="800"/>
                    <a:pt x="988" y="494"/>
                  </a:cubicBezTo>
                  <a:cubicBezTo>
                    <a:pt x="988" y="247"/>
                    <a:pt x="741" y="0"/>
                    <a:pt x="4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2"/>
            <p:cNvSpPr/>
            <p:nvPr/>
          </p:nvSpPr>
          <p:spPr>
            <a:xfrm>
              <a:off x="4422775" y="1990125"/>
              <a:ext cx="30900" cy="29300"/>
            </a:xfrm>
            <a:custGeom>
              <a:avLst/>
              <a:gdLst/>
              <a:ahLst/>
              <a:cxnLst/>
              <a:rect l="l" t="t" r="r" b="b"/>
              <a:pathLst>
                <a:path w="1236" h="1172" extrusionOk="0">
                  <a:moveTo>
                    <a:pt x="618" y="1"/>
                  </a:moveTo>
                  <a:cubicBezTo>
                    <a:pt x="311" y="1"/>
                    <a:pt x="0" y="247"/>
                    <a:pt x="0" y="554"/>
                  </a:cubicBezTo>
                  <a:cubicBezTo>
                    <a:pt x="0" y="924"/>
                    <a:pt x="311" y="1171"/>
                    <a:pt x="618" y="1171"/>
                  </a:cubicBezTo>
                  <a:cubicBezTo>
                    <a:pt x="988" y="1171"/>
                    <a:pt x="1235" y="924"/>
                    <a:pt x="1235" y="554"/>
                  </a:cubicBezTo>
                  <a:cubicBezTo>
                    <a:pt x="1235" y="247"/>
                    <a:pt x="988" y="1"/>
                    <a:pt x="6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2"/>
            <p:cNvSpPr/>
            <p:nvPr/>
          </p:nvSpPr>
          <p:spPr>
            <a:xfrm>
              <a:off x="4537000" y="2085825"/>
              <a:ext cx="24725" cy="26200"/>
            </a:xfrm>
            <a:custGeom>
              <a:avLst/>
              <a:gdLst/>
              <a:ahLst/>
              <a:cxnLst/>
              <a:rect l="l" t="t" r="r" b="b"/>
              <a:pathLst>
                <a:path w="989" h="1048" extrusionOk="0">
                  <a:moveTo>
                    <a:pt x="494" y="1"/>
                  </a:moveTo>
                  <a:cubicBezTo>
                    <a:pt x="247" y="1"/>
                    <a:pt x="0" y="248"/>
                    <a:pt x="0" y="554"/>
                  </a:cubicBezTo>
                  <a:cubicBezTo>
                    <a:pt x="0" y="801"/>
                    <a:pt x="247" y="1048"/>
                    <a:pt x="494" y="1048"/>
                  </a:cubicBezTo>
                  <a:cubicBezTo>
                    <a:pt x="805" y="1048"/>
                    <a:pt x="988" y="801"/>
                    <a:pt x="988" y="554"/>
                  </a:cubicBezTo>
                  <a:cubicBezTo>
                    <a:pt x="988" y="248"/>
                    <a:pt x="805" y="1"/>
                    <a:pt x="4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2"/>
            <p:cNvSpPr/>
            <p:nvPr/>
          </p:nvSpPr>
          <p:spPr>
            <a:xfrm>
              <a:off x="4657400" y="2010125"/>
              <a:ext cx="15450" cy="15475"/>
            </a:xfrm>
            <a:custGeom>
              <a:avLst/>
              <a:gdLst/>
              <a:ahLst/>
              <a:cxnLst/>
              <a:rect l="l" t="t" r="r" b="b"/>
              <a:pathLst>
                <a:path w="618" h="619" extrusionOk="0">
                  <a:moveTo>
                    <a:pt x="311" y="1"/>
                  </a:moveTo>
                  <a:cubicBezTo>
                    <a:pt x="124" y="1"/>
                    <a:pt x="0" y="188"/>
                    <a:pt x="0" y="312"/>
                  </a:cubicBezTo>
                  <a:cubicBezTo>
                    <a:pt x="0" y="495"/>
                    <a:pt x="124" y="618"/>
                    <a:pt x="311" y="618"/>
                  </a:cubicBezTo>
                  <a:cubicBezTo>
                    <a:pt x="494" y="618"/>
                    <a:pt x="618" y="495"/>
                    <a:pt x="618" y="312"/>
                  </a:cubicBezTo>
                  <a:cubicBezTo>
                    <a:pt x="618" y="188"/>
                    <a:pt x="494" y="1"/>
                    <a:pt x="3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2"/>
            <p:cNvSpPr/>
            <p:nvPr/>
          </p:nvSpPr>
          <p:spPr>
            <a:xfrm>
              <a:off x="4398075" y="2039525"/>
              <a:ext cx="15450" cy="15450"/>
            </a:xfrm>
            <a:custGeom>
              <a:avLst/>
              <a:gdLst/>
              <a:ahLst/>
              <a:cxnLst/>
              <a:rect l="l" t="t" r="r" b="b"/>
              <a:pathLst>
                <a:path w="618" h="618" extrusionOk="0">
                  <a:moveTo>
                    <a:pt x="312" y="0"/>
                  </a:moveTo>
                  <a:cubicBezTo>
                    <a:pt x="124" y="0"/>
                    <a:pt x="0" y="124"/>
                    <a:pt x="0" y="307"/>
                  </a:cubicBezTo>
                  <a:cubicBezTo>
                    <a:pt x="0" y="494"/>
                    <a:pt x="124" y="618"/>
                    <a:pt x="312" y="618"/>
                  </a:cubicBezTo>
                  <a:cubicBezTo>
                    <a:pt x="494" y="618"/>
                    <a:pt x="618" y="494"/>
                    <a:pt x="618" y="307"/>
                  </a:cubicBezTo>
                  <a:cubicBezTo>
                    <a:pt x="618" y="124"/>
                    <a:pt x="494" y="0"/>
                    <a:pt x="3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2"/>
            <p:cNvSpPr/>
            <p:nvPr/>
          </p:nvSpPr>
          <p:spPr>
            <a:xfrm>
              <a:off x="4450550" y="1954550"/>
              <a:ext cx="15475" cy="15475"/>
            </a:xfrm>
            <a:custGeom>
              <a:avLst/>
              <a:gdLst/>
              <a:ahLst/>
              <a:cxnLst/>
              <a:rect l="l" t="t" r="r" b="b"/>
              <a:pathLst>
                <a:path w="619" h="619" extrusionOk="0">
                  <a:moveTo>
                    <a:pt x="312" y="1"/>
                  </a:moveTo>
                  <a:cubicBezTo>
                    <a:pt x="188" y="1"/>
                    <a:pt x="1" y="124"/>
                    <a:pt x="1" y="312"/>
                  </a:cubicBezTo>
                  <a:cubicBezTo>
                    <a:pt x="1" y="436"/>
                    <a:pt x="188" y="618"/>
                    <a:pt x="312" y="618"/>
                  </a:cubicBezTo>
                  <a:cubicBezTo>
                    <a:pt x="495" y="618"/>
                    <a:pt x="618" y="436"/>
                    <a:pt x="618" y="312"/>
                  </a:cubicBezTo>
                  <a:cubicBezTo>
                    <a:pt x="618" y="124"/>
                    <a:pt x="495" y="1"/>
                    <a:pt x="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42"/>
          <p:cNvGrpSpPr/>
          <p:nvPr/>
        </p:nvGrpSpPr>
        <p:grpSpPr>
          <a:xfrm>
            <a:off x="3480717" y="1732009"/>
            <a:ext cx="273175" cy="511000"/>
            <a:chOff x="3480717" y="1732009"/>
            <a:chExt cx="273175" cy="511000"/>
          </a:xfrm>
        </p:grpSpPr>
        <p:grpSp>
          <p:nvGrpSpPr>
            <p:cNvPr id="1855" name="Google Shape;1855;p42"/>
            <p:cNvGrpSpPr/>
            <p:nvPr/>
          </p:nvGrpSpPr>
          <p:grpSpPr>
            <a:xfrm>
              <a:off x="3480717" y="1732009"/>
              <a:ext cx="273175" cy="511000"/>
              <a:chOff x="5412250" y="932725"/>
              <a:chExt cx="273175" cy="511000"/>
            </a:xfrm>
          </p:grpSpPr>
          <p:sp>
            <p:nvSpPr>
              <p:cNvPr id="1856" name="Google Shape;1856;p42"/>
              <p:cNvSpPr/>
              <p:nvPr/>
            </p:nvSpPr>
            <p:spPr>
              <a:xfrm>
                <a:off x="5498700" y="985200"/>
                <a:ext cx="100275" cy="105000"/>
              </a:xfrm>
              <a:custGeom>
                <a:avLst/>
                <a:gdLst/>
                <a:ahLst/>
                <a:cxnLst/>
                <a:rect l="l" t="t" r="r" b="b"/>
                <a:pathLst>
                  <a:path w="4011" h="4200" extrusionOk="0">
                    <a:moveTo>
                      <a:pt x="1112" y="0"/>
                    </a:moveTo>
                    <a:cubicBezTo>
                      <a:pt x="494" y="0"/>
                      <a:pt x="0" y="371"/>
                      <a:pt x="0" y="865"/>
                    </a:cubicBezTo>
                    <a:lnTo>
                      <a:pt x="0" y="3275"/>
                    </a:lnTo>
                    <a:cubicBezTo>
                      <a:pt x="0" y="3769"/>
                      <a:pt x="494" y="4199"/>
                      <a:pt x="1112" y="4199"/>
                    </a:cubicBezTo>
                    <a:lnTo>
                      <a:pt x="2964" y="4199"/>
                    </a:lnTo>
                    <a:cubicBezTo>
                      <a:pt x="3517" y="4199"/>
                      <a:pt x="4011" y="3769"/>
                      <a:pt x="4011" y="3275"/>
                    </a:cubicBezTo>
                    <a:lnTo>
                      <a:pt x="4011" y="865"/>
                    </a:lnTo>
                    <a:cubicBezTo>
                      <a:pt x="4011" y="371"/>
                      <a:pt x="3517" y="0"/>
                      <a:pt x="296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2"/>
              <p:cNvSpPr/>
              <p:nvPr/>
            </p:nvSpPr>
            <p:spPr>
              <a:xfrm>
                <a:off x="5467825" y="932725"/>
                <a:ext cx="163625" cy="88075"/>
              </a:xfrm>
              <a:custGeom>
                <a:avLst/>
                <a:gdLst/>
                <a:ahLst/>
                <a:cxnLst/>
                <a:rect l="l" t="t" r="r" b="b"/>
                <a:pathLst>
                  <a:path w="6545" h="3523" extrusionOk="0">
                    <a:moveTo>
                      <a:pt x="800" y="0"/>
                    </a:moveTo>
                    <a:cubicBezTo>
                      <a:pt x="371" y="0"/>
                      <a:pt x="0" y="247"/>
                      <a:pt x="0" y="494"/>
                    </a:cubicBezTo>
                    <a:lnTo>
                      <a:pt x="0" y="3028"/>
                    </a:lnTo>
                    <a:cubicBezTo>
                      <a:pt x="0" y="3275"/>
                      <a:pt x="371" y="3522"/>
                      <a:pt x="800" y="3522"/>
                    </a:cubicBezTo>
                    <a:lnTo>
                      <a:pt x="5740" y="3522"/>
                    </a:lnTo>
                    <a:cubicBezTo>
                      <a:pt x="6175" y="3522"/>
                      <a:pt x="6545" y="3275"/>
                      <a:pt x="6545" y="3028"/>
                    </a:cubicBezTo>
                    <a:lnTo>
                      <a:pt x="6545" y="494"/>
                    </a:lnTo>
                    <a:cubicBezTo>
                      <a:pt x="6545" y="247"/>
                      <a:pt x="6175" y="0"/>
                      <a:pt x="57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2"/>
              <p:cNvSpPr/>
              <p:nvPr/>
            </p:nvSpPr>
            <p:spPr>
              <a:xfrm>
                <a:off x="5486350" y="932725"/>
                <a:ext cx="12375" cy="88075"/>
              </a:xfrm>
              <a:custGeom>
                <a:avLst/>
                <a:gdLst/>
                <a:ahLst/>
                <a:cxnLst/>
                <a:rect l="l" t="t" r="r" b="b"/>
                <a:pathLst>
                  <a:path w="495" h="3523" extrusionOk="0">
                    <a:moveTo>
                      <a:pt x="0" y="0"/>
                    </a:moveTo>
                    <a:lnTo>
                      <a:pt x="0" y="3522"/>
                    </a:lnTo>
                    <a:lnTo>
                      <a:pt x="494" y="3522"/>
                    </a:lnTo>
                    <a:lnTo>
                      <a:pt x="494" y="0"/>
                    </a:ln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2"/>
              <p:cNvSpPr/>
              <p:nvPr/>
            </p:nvSpPr>
            <p:spPr>
              <a:xfrm>
                <a:off x="5598950" y="932725"/>
                <a:ext cx="14000" cy="88075"/>
              </a:xfrm>
              <a:custGeom>
                <a:avLst/>
                <a:gdLst/>
                <a:ahLst/>
                <a:cxnLst/>
                <a:rect l="l" t="t" r="r" b="b"/>
                <a:pathLst>
                  <a:path w="560" h="3523" extrusionOk="0">
                    <a:moveTo>
                      <a:pt x="1" y="0"/>
                    </a:moveTo>
                    <a:lnTo>
                      <a:pt x="1" y="3522"/>
                    </a:lnTo>
                    <a:lnTo>
                      <a:pt x="559" y="3522"/>
                    </a:lnTo>
                    <a:lnTo>
                      <a:pt x="559" y="0"/>
                    </a:ln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2"/>
              <p:cNvSpPr/>
              <p:nvPr/>
            </p:nvSpPr>
            <p:spPr>
              <a:xfrm>
                <a:off x="5543400" y="932725"/>
                <a:ext cx="12375" cy="88075"/>
              </a:xfrm>
              <a:custGeom>
                <a:avLst/>
                <a:gdLst/>
                <a:ahLst/>
                <a:cxnLst/>
                <a:rect l="l" t="t" r="r" b="b"/>
                <a:pathLst>
                  <a:path w="495" h="3523" extrusionOk="0">
                    <a:moveTo>
                      <a:pt x="0" y="0"/>
                    </a:moveTo>
                    <a:lnTo>
                      <a:pt x="0" y="3522"/>
                    </a:lnTo>
                    <a:lnTo>
                      <a:pt x="494" y="3522"/>
                    </a:lnTo>
                    <a:lnTo>
                      <a:pt x="494" y="0"/>
                    </a:ln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2"/>
              <p:cNvSpPr/>
              <p:nvPr/>
            </p:nvSpPr>
            <p:spPr>
              <a:xfrm>
                <a:off x="5514125" y="932725"/>
                <a:ext cx="13850" cy="88075"/>
              </a:xfrm>
              <a:custGeom>
                <a:avLst/>
                <a:gdLst/>
                <a:ahLst/>
                <a:cxnLst/>
                <a:rect l="l" t="t" r="r" b="b"/>
                <a:pathLst>
                  <a:path w="554" h="3523" extrusionOk="0">
                    <a:moveTo>
                      <a:pt x="1" y="0"/>
                    </a:moveTo>
                    <a:lnTo>
                      <a:pt x="1" y="3522"/>
                    </a:lnTo>
                    <a:lnTo>
                      <a:pt x="554" y="3522"/>
                    </a:lnTo>
                    <a:lnTo>
                      <a:pt x="554" y="0"/>
                    </a:ln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2"/>
              <p:cNvSpPr/>
              <p:nvPr/>
            </p:nvSpPr>
            <p:spPr>
              <a:xfrm>
                <a:off x="5571175" y="932725"/>
                <a:ext cx="12375" cy="88075"/>
              </a:xfrm>
              <a:custGeom>
                <a:avLst/>
                <a:gdLst/>
                <a:ahLst/>
                <a:cxnLst/>
                <a:rect l="l" t="t" r="r" b="b"/>
                <a:pathLst>
                  <a:path w="495" h="3523" extrusionOk="0">
                    <a:moveTo>
                      <a:pt x="1" y="0"/>
                    </a:moveTo>
                    <a:lnTo>
                      <a:pt x="1" y="3522"/>
                    </a:lnTo>
                    <a:lnTo>
                      <a:pt x="495" y="3522"/>
                    </a:lnTo>
                    <a:lnTo>
                      <a:pt x="495" y="0"/>
                    </a:ln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2"/>
              <p:cNvSpPr/>
              <p:nvPr/>
            </p:nvSpPr>
            <p:spPr>
              <a:xfrm>
                <a:off x="5412250" y="1046950"/>
                <a:ext cx="273175" cy="396775"/>
              </a:xfrm>
              <a:custGeom>
                <a:avLst/>
                <a:gdLst/>
                <a:ahLst/>
                <a:cxnLst/>
                <a:rect l="l" t="t" r="r" b="b"/>
                <a:pathLst>
                  <a:path w="10927" h="15871" extrusionOk="0">
                    <a:moveTo>
                      <a:pt x="1665" y="0"/>
                    </a:moveTo>
                    <a:cubicBezTo>
                      <a:pt x="741" y="0"/>
                      <a:pt x="1" y="741"/>
                      <a:pt x="1" y="1670"/>
                    </a:cubicBezTo>
                    <a:lnTo>
                      <a:pt x="1" y="14201"/>
                    </a:lnTo>
                    <a:cubicBezTo>
                      <a:pt x="1" y="15130"/>
                      <a:pt x="741" y="15871"/>
                      <a:pt x="1665" y="15871"/>
                    </a:cubicBezTo>
                    <a:lnTo>
                      <a:pt x="9321" y="15871"/>
                    </a:lnTo>
                    <a:cubicBezTo>
                      <a:pt x="10186" y="15871"/>
                      <a:pt x="10927" y="15130"/>
                      <a:pt x="10927" y="14201"/>
                    </a:cubicBezTo>
                    <a:lnTo>
                      <a:pt x="10927" y="1670"/>
                    </a:lnTo>
                    <a:cubicBezTo>
                      <a:pt x="10927" y="741"/>
                      <a:pt x="10186" y="0"/>
                      <a:pt x="9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2"/>
              <p:cNvSpPr/>
              <p:nvPr/>
            </p:nvSpPr>
            <p:spPr>
              <a:xfrm>
                <a:off x="5529575" y="1198225"/>
                <a:ext cx="38550" cy="94225"/>
              </a:xfrm>
              <a:custGeom>
                <a:avLst/>
                <a:gdLst/>
                <a:ahLst/>
                <a:cxnLst/>
                <a:rect l="l" t="t" r="r" b="b"/>
                <a:pathLst>
                  <a:path w="1542" h="3769" extrusionOk="0">
                    <a:moveTo>
                      <a:pt x="0" y="0"/>
                    </a:moveTo>
                    <a:lnTo>
                      <a:pt x="0" y="3769"/>
                    </a:lnTo>
                    <a:lnTo>
                      <a:pt x="1541" y="3769"/>
                    </a:lnTo>
                    <a:lnTo>
                      <a:pt x="15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2"/>
              <p:cNvSpPr/>
              <p:nvPr/>
            </p:nvSpPr>
            <p:spPr>
              <a:xfrm>
                <a:off x="5501775" y="1226000"/>
                <a:ext cx="94125" cy="38675"/>
              </a:xfrm>
              <a:custGeom>
                <a:avLst/>
                <a:gdLst/>
                <a:ahLst/>
                <a:cxnLst/>
                <a:rect l="l" t="t" r="r" b="b"/>
                <a:pathLst>
                  <a:path w="3765" h="1547" extrusionOk="0">
                    <a:moveTo>
                      <a:pt x="1" y="0"/>
                    </a:moveTo>
                    <a:lnTo>
                      <a:pt x="1" y="1546"/>
                    </a:lnTo>
                    <a:lnTo>
                      <a:pt x="3764" y="1546"/>
                    </a:lnTo>
                    <a:lnTo>
                      <a:pt x="37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2"/>
              <p:cNvSpPr/>
              <p:nvPr/>
            </p:nvSpPr>
            <p:spPr>
              <a:xfrm>
                <a:off x="5443125" y="1168950"/>
                <a:ext cx="211425" cy="152775"/>
              </a:xfrm>
              <a:custGeom>
                <a:avLst/>
                <a:gdLst/>
                <a:ahLst/>
                <a:cxnLst/>
                <a:rect l="l" t="t" r="r" b="b"/>
                <a:pathLst>
                  <a:path w="8457" h="6111" extrusionOk="0">
                    <a:moveTo>
                      <a:pt x="0" y="0"/>
                    </a:moveTo>
                    <a:lnTo>
                      <a:pt x="0" y="6110"/>
                    </a:lnTo>
                    <a:lnTo>
                      <a:pt x="8457" y="6110"/>
                    </a:lnTo>
                    <a:lnTo>
                      <a:pt x="8457"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2"/>
            <p:cNvGrpSpPr/>
            <p:nvPr/>
          </p:nvGrpSpPr>
          <p:grpSpPr>
            <a:xfrm>
              <a:off x="3556238" y="1982388"/>
              <a:ext cx="121500" cy="121500"/>
              <a:chOff x="3541950" y="1987150"/>
              <a:chExt cx="121500" cy="121500"/>
            </a:xfrm>
          </p:grpSpPr>
          <p:sp>
            <p:nvSpPr>
              <p:cNvPr id="1868" name="Google Shape;1868;p42"/>
              <p:cNvSpPr/>
              <p:nvPr/>
            </p:nvSpPr>
            <p:spPr>
              <a:xfrm>
                <a:off x="3589650" y="1987150"/>
                <a:ext cx="26100" cy="121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2"/>
              <p:cNvSpPr/>
              <p:nvPr/>
            </p:nvSpPr>
            <p:spPr>
              <a:xfrm rot="-5400000">
                <a:off x="3589650" y="1987150"/>
                <a:ext cx="26100" cy="121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73"/>
        <p:cNvGrpSpPr/>
        <p:nvPr/>
      </p:nvGrpSpPr>
      <p:grpSpPr>
        <a:xfrm>
          <a:off x="0" y="0"/>
          <a:ext cx="0" cy="0"/>
          <a:chOff x="0" y="0"/>
          <a:chExt cx="0" cy="0"/>
        </a:xfrm>
      </p:grpSpPr>
      <p:sp>
        <p:nvSpPr>
          <p:cNvPr id="1874" name="Google Shape;1874;p43"/>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Risk Factors</a:t>
            </a:r>
            <a:endParaRPr/>
          </a:p>
        </p:txBody>
      </p:sp>
      <p:sp>
        <p:nvSpPr>
          <p:cNvPr id="1875" name="Google Shape;1875;p43"/>
          <p:cNvSpPr txBox="1"/>
          <p:nvPr/>
        </p:nvSpPr>
        <p:spPr>
          <a:xfrm>
            <a:off x="690000" y="4237700"/>
            <a:ext cx="7764000" cy="36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2"/>
                </a:solidFill>
                <a:latin typeface="Nunito"/>
                <a:ea typeface="Nunito"/>
                <a:cs typeface="Nunito"/>
                <a:sym typeface="Nunito"/>
              </a:rPr>
              <a:t>To modify this graph, click on it, follow the link, change the data and paste the new graph here</a:t>
            </a:r>
            <a:endParaRPr sz="1200">
              <a:solidFill>
                <a:schemeClr val="lt2"/>
              </a:solidFill>
              <a:latin typeface="Nunito"/>
              <a:ea typeface="Nunito"/>
              <a:cs typeface="Nunito"/>
              <a:sym typeface="Nunito"/>
            </a:endParaRPr>
          </a:p>
        </p:txBody>
      </p:sp>
      <p:sp>
        <p:nvSpPr>
          <p:cNvPr id="1876" name="Google Shape;1876;p43"/>
          <p:cNvSpPr/>
          <p:nvPr/>
        </p:nvSpPr>
        <p:spPr>
          <a:xfrm flipH="1">
            <a:off x="2168123" y="1156811"/>
            <a:ext cx="3466903" cy="2941773"/>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77" name="Google Shape;1877;p43" title="Chart">
            <a:hlinkClick r:id="rId3"/>
          </p:cNvPr>
          <p:cNvPicPr preferRelativeResize="0"/>
          <p:nvPr/>
        </p:nvPicPr>
        <p:blipFill rotWithShape="1">
          <a:blip r:embed="rId4">
            <a:alphaModFix/>
          </a:blip>
          <a:srcRect t="9354"/>
          <a:stretch/>
        </p:blipFill>
        <p:spPr>
          <a:xfrm>
            <a:off x="1637925" y="1575750"/>
            <a:ext cx="4527300" cy="2537599"/>
          </a:xfrm>
          <a:prstGeom prst="rect">
            <a:avLst/>
          </a:prstGeom>
          <a:noFill/>
          <a:ln>
            <a:noFill/>
          </a:ln>
        </p:spPr>
      </p:pic>
      <p:sp>
        <p:nvSpPr>
          <p:cNvPr id="1878" name="Google Shape;1878;p43"/>
          <p:cNvSpPr txBox="1"/>
          <p:nvPr/>
        </p:nvSpPr>
        <p:spPr>
          <a:xfrm>
            <a:off x="6600975" y="2730942"/>
            <a:ext cx="905100" cy="22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rgbClr val="FFFFFF"/>
                </a:solidFill>
                <a:latin typeface="Nunito"/>
                <a:ea typeface="Nunito"/>
                <a:cs typeface="Nunito"/>
                <a:sym typeface="Nunito"/>
              </a:rPr>
              <a:t>Mercury</a:t>
            </a:r>
            <a:endParaRPr sz="1300">
              <a:solidFill>
                <a:srgbClr val="FFFFFF"/>
              </a:solidFill>
              <a:latin typeface="Nunito"/>
              <a:ea typeface="Nunito"/>
              <a:cs typeface="Nunito"/>
              <a:sym typeface="Nunito"/>
            </a:endParaRPr>
          </a:p>
        </p:txBody>
      </p:sp>
      <p:sp>
        <p:nvSpPr>
          <p:cNvPr id="1879" name="Google Shape;1879;p43"/>
          <p:cNvSpPr txBox="1"/>
          <p:nvPr/>
        </p:nvSpPr>
        <p:spPr>
          <a:xfrm>
            <a:off x="6600964" y="3062025"/>
            <a:ext cx="905100" cy="22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rgbClr val="FFFFFF"/>
                </a:solidFill>
                <a:latin typeface="Nunito"/>
                <a:ea typeface="Nunito"/>
                <a:cs typeface="Nunito"/>
                <a:sym typeface="Nunito"/>
              </a:rPr>
              <a:t>Saturn</a:t>
            </a:r>
            <a:endParaRPr sz="1300">
              <a:solidFill>
                <a:srgbClr val="FFFFFF"/>
              </a:solidFill>
              <a:latin typeface="Nunito"/>
              <a:ea typeface="Nunito"/>
              <a:cs typeface="Nunito"/>
              <a:sym typeface="Nunito"/>
            </a:endParaRPr>
          </a:p>
        </p:txBody>
      </p:sp>
      <p:sp>
        <p:nvSpPr>
          <p:cNvPr id="1880" name="Google Shape;1880;p43"/>
          <p:cNvSpPr/>
          <p:nvPr/>
        </p:nvSpPr>
        <p:spPr>
          <a:xfrm>
            <a:off x="6382536" y="2762742"/>
            <a:ext cx="165900" cy="1659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3"/>
          <p:cNvSpPr/>
          <p:nvPr/>
        </p:nvSpPr>
        <p:spPr>
          <a:xfrm>
            <a:off x="6382536" y="3093375"/>
            <a:ext cx="165900" cy="1659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85"/>
        <p:cNvGrpSpPr/>
        <p:nvPr/>
      </p:nvGrpSpPr>
      <p:grpSpPr>
        <a:xfrm>
          <a:off x="0" y="0"/>
          <a:ext cx="0" cy="0"/>
          <a:chOff x="0" y="0"/>
          <a:chExt cx="0" cy="0"/>
        </a:xfrm>
      </p:grpSpPr>
      <p:sp>
        <p:nvSpPr>
          <p:cNvPr id="1886" name="Google Shape;1886;p4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 Numbers</a:t>
            </a:r>
            <a:endParaRPr/>
          </a:p>
        </p:txBody>
      </p:sp>
      <p:sp>
        <p:nvSpPr>
          <p:cNvPr id="1887" name="Google Shape;1887;p44"/>
          <p:cNvSpPr txBox="1">
            <a:spLocks noGrp="1"/>
          </p:cNvSpPr>
          <p:nvPr>
            <p:ph type="title" idx="2"/>
          </p:nvPr>
        </p:nvSpPr>
        <p:spPr>
          <a:xfrm>
            <a:off x="3436650" y="1555634"/>
            <a:ext cx="22707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50,000</a:t>
            </a:r>
            <a:endParaRPr/>
          </a:p>
        </p:txBody>
      </p:sp>
      <p:sp>
        <p:nvSpPr>
          <p:cNvPr id="1888" name="Google Shape;1888;p44"/>
          <p:cNvSpPr txBox="1">
            <a:spLocks noGrp="1"/>
          </p:cNvSpPr>
          <p:nvPr>
            <p:ph type="subTitle" idx="1"/>
          </p:nvPr>
        </p:nvSpPr>
        <p:spPr>
          <a:xfrm>
            <a:off x="2023500" y="2009909"/>
            <a:ext cx="5097000" cy="402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Mars is actually a cold place full of iron oxide dust</a:t>
            </a:r>
            <a:endParaRPr/>
          </a:p>
        </p:txBody>
      </p:sp>
      <p:sp>
        <p:nvSpPr>
          <p:cNvPr id="1889" name="Google Shape;1889;p44"/>
          <p:cNvSpPr txBox="1">
            <a:spLocks noGrp="1"/>
          </p:cNvSpPr>
          <p:nvPr>
            <p:ph type="title" idx="3"/>
          </p:nvPr>
        </p:nvSpPr>
        <p:spPr>
          <a:xfrm>
            <a:off x="3436650" y="2605265"/>
            <a:ext cx="22707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20,000</a:t>
            </a:r>
            <a:endParaRPr/>
          </a:p>
        </p:txBody>
      </p:sp>
      <p:sp>
        <p:nvSpPr>
          <p:cNvPr id="1890" name="Google Shape;1890;p44"/>
          <p:cNvSpPr txBox="1">
            <a:spLocks noGrp="1"/>
          </p:cNvSpPr>
          <p:nvPr>
            <p:ph type="subTitle" idx="4"/>
          </p:nvPr>
        </p:nvSpPr>
        <p:spPr>
          <a:xfrm>
            <a:off x="2023500" y="3059540"/>
            <a:ext cx="5097000" cy="402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Jupiter is a gas giant and also the biggest planet</a:t>
            </a:r>
            <a:endParaRPr/>
          </a:p>
        </p:txBody>
      </p:sp>
      <p:sp>
        <p:nvSpPr>
          <p:cNvPr id="1891" name="Google Shape;1891;p44"/>
          <p:cNvSpPr txBox="1">
            <a:spLocks noGrp="1"/>
          </p:cNvSpPr>
          <p:nvPr>
            <p:ph type="title" idx="5"/>
          </p:nvPr>
        </p:nvSpPr>
        <p:spPr>
          <a:xfrm>
            <a:off x="3436650" y="3654896"/>
            <a:ext cx="22707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5,500</a:t>
            </a:r>
            <a:endParaRPr/>
          </a:p>
        </p:txBody>
      </p:sp>
      <p:sp>
        <p:nvSpPr>
          <p:cNvPr id="1892" name="Google Shape;1892;p44"/>
          <p:cNvSpPr txBox="1">
            <a:spLocks noGrp="1"/>
          </p:cNvSpPr>
          <p:nvPr>
            <p:ph type="subTitle" idx="6"/>
          </p:nvPr>
        </p:nvSpPr>
        <p:spPr>
          <a:xfrm>
            <a:off x="2023500" y="4109171"/>
            <a:ext cx="5097000" cy="402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Saturn is composed mostly of hydrogen and helium</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96"/>
        <p:cNvGrpSpPr/>
        <p:nvPr/>
      </p:nvGrpSpPr>
      <p:grpSpPr>
        <a:xfrm>
          <a:off x="0" y="0"/>
          <a:ext cx="0" cy="0"/>
          <a:chOff x="0" y="0"/>
          <a:chExt cx="0" cy="0"/>
        </a:xfrm>
      </p:grpSpPr>
      <p:sp>
        <p:nvSpPr>
          <p:cNvPr id="1897" name="Google Shape;1897;p45"/>
          <p:cNvSpPr txBox="1">
            <a:spLocks noGrp="1"/>
          </p:cNvSpPr>
          <p:nvPr>
            <p:ph type="title"/>
          </p:nvPr>
        </p:nvSpPr>
        <p:spPr>
          <a:xfrm>
            <a:off x="713225" y="1696675"/>
            <a:ext cx="7717800" cy="115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200,000,000</a:t>
            </a:r>
            <a:endParaRPr/>
          </a:p>
        </p:txBody>
      </p:sp>
      <p:sp>
        <p:nvSpPr>
          <p:cNvPr id="1898" name="Google Shape;1898;p45"/>
          <p:cNvSpPr txBox="1">
            <a:spLocks noGrp="1"/>
          </p:cNvSpPr>
          <p:nvPr>
            <p:ph type="body" idx="1"/>
          </p:nvPr>
        </p:nvSpPr>
        <p:spPr>
          <a:xfrm>
            <a:off x="762000" y="2685500"/>
            <a:ext cx="7668900" cy="5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sp>
        <p:nvSpPr>
          <p:cNvPr id="1903" name="Google Shape;1903;p46"/>
          <p:cNvSpPr/>
          <p:nvPr/>
        </p:nvSpPr>
        <p:spPr>
          <a:xfrm>
            <a:off x="789075" y="875600"/>
            <a:ext cx="3984452" cy="3380928"/>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6"/>
          <p:cNvSpPr txBox="1">
            <a:spLocks noGrp="1"/>
          </p:cNvSpPr>
          <p:nvPr>
            <p:ph type="title"/>
          </p:nvPr>
        </p:nvSpPr>
        <p:spPr>
          <a:xfrm>
            <a:off x="949213" y="3507675"/>
            <a:ext cx="4114800" cy="2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grpSp>
        <p:nvGrpSpPr>
          <p:cNvPr id="1905" name="Google Shape;1905;p46"/>
          <p:cNvGrpSpPr/>
          <p:nvPr/>
        </p:nvGrpSpPr>
        <p:grpSpPr>
          <a:xfrm>
            <a:off x="4615563" y="903052"/>
            <a:ext cx="3995050" cy="3642192"/>
            <a:chOff x="3955738" y="5706402"/>
            <a:chExt cx="3995050" cy="3642192"/>
          </a:xfrm>
        </p:grpSpPr>
        <p:sp>
          <p:nvSpPr>
            <p:cNvPr id="1906" name="Google Shape;1906;p46"/>
            <p:cNvSpPr/>
            <p:nvPr/>
          </p:nvSpPr>
          <p:spPr>
            <a:xfrm>
              <a:off x="7890653" y="8273062"/>
              <a:ext cx="60134" cy="56501"/>
            </a:xfrm>
            <a:custGeom>
              <a:avLst/>
              <a:gdLst/>
              <a:ahLst/>
              <a:cxnLst/>
              <a:rect l="l" t="t" r="r" b="b"/>
              <a:pathLst>
                <a:path w="928" h="872" extrusionOk="0">
                  <a:moveTo>
                    <a:pt x="435" y="1"/>
                  </a:moveTo>
                  <a:cubicBezTo>
                    <a:pt x="218" y="1"/>
                    <a:pt x="0" y="166"/>
                    <a:pt x="0" y="436"/>
                  </a:cubicBezTo>
                  <a:cubicBezTo>
                    <a:pt x="0" y="710"/>
                    <a:pt x="218" y="871"/>
                    <a:pt x="435" y="871"/>
                  </a:cubicBezTo>
                  <a:cubicBezTo>
                    <a:pt x="710" y="871"/>
                    <a:pt x="927" y="710"/>
                    <a:pt x="927" y="436"/>
                  </a:cubicBezTo>
                  <a:cubicBezTo>
                    <a:pt x="927" y="166"/>
                    <a:pt x="710"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6"/>
            <p:cNvSpPr/>
            <p:nvPr/>
          </p:nvSpPr>
          <p:spPr>
            <a:xfrm>
              <a:off x="7400700" y="5706402"/>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6"/>
            <p:cNvSpPr/>
            <p:nvPr/>
          </p:nvSpPr>
          <p:spPr>
            <a:xfrm>
              <a:off x="3955738" y="7398718"/>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6"/>
            <p:cNvSpPr/>
            <p:nvPr/>
          </p:nvSpPr>
          <p:spPr>
            <a:xfrm>
              <a:off x="4114563" y="8333127"/>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6"/>
            <p:cNvSpPr/>
            <p:nvPr/>
          </p:nvSpPr>
          <p:spPr>
            <a:xfrm>
              <a:off x="6282835" y="9288464"/>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6"/>
            <p:cNvSpPr/>
            <p:nvPr/>
          </p:nvSpPr>
          <p:spPr>
            <a:xfrm>
              <a:off x="6328843" y="6482063"/>
              <a:ext cx="1050732" cy="462053"/>
            </a:xfrm>
            <a:custGeom>
              <a:avLst/>
              <a:gdLst/>
              <a:ahLst/>
              <a:cxnLst/>
              <a:rect l="l" t="t" r="r" b="b"/>
              <a:pathLst>
                <a:path w="16215" h="7131" extrusionOk="0">
                  <a:moveTo>
                    <a:pt x="15779" y="0"/>
                  </a:moveTo>
                  <a:cubicBezTo>
                    <a:pt x="14852" y="2886"/>
                    <a:pt x="12406" y="5172"/>
                    <a:pt x="9250" y="6151"/>
                  </a:cubicBezTo>
                  <a:cubicBezTo>
                    <a:pt x="8179" y="6484"/>
                    <a:pt x="7088" y="6647"/>
                    <a:pt x="6017" y="6647"/>
                  </a:cubicBezTo>
                  <a:cubicBezTo>
                    <a:pt x="3933" y="6647"/>
                    <a:pt x="1923" y="6030"/>
                    <a:pt x="270" y="4845"/>
                  </a:cubicBezTo>
                  <a:lnTo>
                    <a:pt x="0" y="5224"/>
                  </a:lnTo>
                  <a:cubicBezTo>
                    <a:pt x="1741" y="6478"/>
                    <a:pt x="3809" y="7131"/>
                    <a:pt x="5985" y="7131"/>
                  </a:cubicBezTo>
                  <a:cubicBezTo>
                    <a:pt x="7126" y="7131"/>
                    <a:pt x="8271" y="6913"/>
                    <a:pt x="9411" y="6586"/>
                  </a:cubicBezTo>
                  <a:cubicBezTo>
                    <a:pt x="12676" y="5550"/>
                    <a:pt x="15235" y="3156"/>
                    <a:pt x="16215" y="166"/>
                  </a:cubicBezTo>
                  <a:lnTo>
                    <a:pt x="157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6"/>
            <p:cNvSpPr/>
            <p:nvPr/>
          </p:nvSpPr>
          <p:spPr>
            <a:xfrm>
              <a:off x="6011518" y="6064719"/>
              <a:ext cx="655841" cy="1034517"/>
            </a:xfrm>
            <a:custGeom>
              <a:avLst/>
              <a:gdLst/>
              <a:ahLst/>
              <a:cxnLst/>
              <a:rect l="l" t="t" r="r" b="b"/>
              <a:pathLst>
                <a:path w="10121" h="15966" extrusionOk="0">
                  <a:moveTo>
                    <a:pt x="2698" y="0"/>
                  </a:moveTo>
                  <a:cubicBezTo>
                    <a:pt x="2670" y="0"/>
                    <a:pt x="2641" y="7"/>
                    <a:pt x="2612" y="21"/>
                  </a:cubicBezTo>
                  <a:cubicBezTo>
                    <a:pt x="1306" y="456"/>
                    <a:pt x="0" y="1819"/>
                    <a:pt x="544" y="3995"/>
                  </a:cubicBezTo>
                  <a:cubicBezTo>
                    <a:pt x="1306" y="7151"/>
                    <a:pt x="5276" y="13354"/>
                    <a:pt x="9737" y="15909"/>
                  </a:cubicBezTo>
                  <a:cubicBezTo>
                    <a:pt x="9794" y="15909"/>
                    <a:pt x="9846" y="15966"/>
                    <a:pt x="9903" y="15966"/>
                  </a:cubicBezTo>
                  <a:cubicBezTo>
                    <a:pt x="9955" y="15966"/>
                    <a:pt x="10012" y="15909"/>
                    <a:pt x="10064" y="15800"/>
                  </a:cubicBezTo>
                  <a:cubicBezTo>
                    <a:pt x="10121" y="15691"/>
                    <a:pt x="10121" y="15583"/>
                    <a:pt x="10012" y="15530"/>
                  </a:cubicBezTo>
                  <a:cubicBezTo>
                    <a:pt x="5602" y="13027"/>
                    <a:pt x="1741" y="6986"/>
                    <a:pt x="979" y="3886"/>
                  </a:cubicBezTo>
                  <a:cubicBezTo>
                    <a:pt x="544" y="1980"/>
                    <a:pt x="1685" y="839"/>
                    <a:pt x="2773" y="456"/>
                  </a:cubicBezTo>
                  <a:cubicBezTo>
                    <a:pt x="2882" y="404"/>
                    <a:pt x="2938" y="239"/>
                    <a:pt x="2882" y="130"/>
                  </a:cubicBezTo>
                  <a:cubicBezTo>
                    <a:pt x="2843" y="50"/>
                    <a:pt x="2775" y="0"/>
                    <a:pt x="2698" y="0"/>
                  </a:cubicBezTo>
                  <a:close/>
                </a:path>
              </a:pathLst>
            </a:custGeom>
            <a:solidFill>
              <a:srgbClr val="DFE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6"/>
            <p:cNvSpPr/>
            <p:nvPr/>
          </p:nvSpPr>
          <p:spPr>
            <a:xfrm>
              <a:off x="6036012" y="6062645"/>
              <a:ext cx="617220" cy="1036590"/>
            </a:xfrm>
            <a:custGeom>
              <a:avLst/>
              <a:gdLst/>
              <a:ahLst/>
              <a:cxnLst/>
              <a:rect l="l" t="t" r="r" b="b"/>
              <a:pathLst>
                <a:path w="9525" h="15998" extrusionOk="0">
                  <a:moveTo>
                    <a:pt x="2286" y="1"/>
                  </a:moveTo>
                  <a:cubicBezTo>
                    <a:pt x="2068" y="53"/>
                    <a:pt x="1907" y="162"/>
                    <a:pt x="1690" y="271"/>
                  </a:cubicBezTo>
                  <a:cubicBezTo>
                    <a:pt x="1633" y="327"/>
                    <a:pt x="1524" y="379"/>
                    <a:pt x="1415" y="436"/>
                  </a:cubicBezTo>
                  <a:lnTo>
                    <a:pt x="1307" y="545"/>
                  </a:lnTo>
                  <a:lnTo>
                    <a:pt x="1472" y="436"/>
                  </a:lnTo>
                  <a:cubicBezTo>
                    <a:pt x="1524" y="379"/>
                    <a:pt x="1633" y="327"/>
                    <a:pt x="1742" y="271"/>
                  </a:cubicBezTo>
                  <a:cubicBezTo>
                    <a:pt x="1798" y="218"/>
                    <a:pt x="1907" y="218"/>
                    <a:pt x="2016" y="162"/>
                  </a:cubicBezTo>
                  <a:lnTo>
                    <a:pt x="2177" y="109"/>
                  </a:lnTo>
                  <a:lnTo>
                    <a:pt x="2234" y="53"/>
                  </a:lnTo>
                  <a:lnTo>
                    <a:pt x="2286" y="53"/>
                  </a:lnTo>
                  <a:cubicBezTo>
                    <a:pt x="2395" y="53"/>
                    <a:pt x="2504" y="109"/>
                    <a:pt x="2504" y="218"/>
                  </a:cubicBezTo>
                  <a:cubicBezTo>
                    <a:pt x="2504" y="327"/>
                    <a:pt x="2451" y="436"/>
                    <a:pt x="2395" y="436"/>
                  </a:cubicBezTo>
                  <a:cubicBezTo>
                    <a:pt x="2177" y="545"/>
                    <a:pt x="1960" y="597"/>
                    <a:pt x="1798" y="762"/>
                  </a:cubicBezTo>
                  <a:cubicBezTo>
                    <a:pt x="2016" y="654"/>
                    <a:pt x="2177" y="545"/>
                    <a:pt x="2395" y="488"/>
                  </a:cubicBezTo>
                  <a:cubicBezTo>
                    <a:pt x="2451" y="488"/>
                    <a:pt x="2504" y="436"/>
                    <a:pt x="2504" y="379"/>
                  </a:cubicBezTo>
                  <a:cubicBezTo>
                    <a:pt x="2560" y="327"/>
                    <a:pt x="2560" y="271"/>
                    <a:pt x="2560" y="218"/>
                  </a:cubicBezTo>
                  <a:cubicBezTo>
                    <a:pt x="2504" y="109"/>
                    <a:pt x="2395" y="1"/>
                    <a:pt x="2286" y="1"/>
                  </a:cubicBezTo>
                  <a:close/>
                  <a:moveTo>
                    <a:pt x="1798" y="762"/>
                  </a:moveTo>
                  <a:cubicBezTo>
                    <a:pt x="1633" y="871"/>
                    <a:pt x="1472" y="980"/>
                    <a:pt x="1307" y="1141"/>
                  </a:cubicBezTo>
                  <a:cubicBezTo>
                    <a:pt x="1472" y="1032"/>
                    <a:pt x="1633" y="871"/>
                    <a:pt x="1798" y="762"/>
                  </a:cubicBezTo>
                  <a:close/>
                  <a:moveTo>
                    <a:pt x="1307" y="1141"/>
                  </a:moveTo>
                  <a:lnTo>
                    <a:pt x="1307" y="1141"/>
                  </a:lnTo>
                  <a:cubicBezTo>
                    <a:pt x="1198" y="1198"/>
                    <a:pt x="1146" y="1307"/>
                    <a:pt x="1089" y="1359"/>
                  </a:cubicBezTo>
                  <a:cubicBezTo>
                    <a:pt x="1037" y="1415"/>
                    <a:pt x="1037" y="1468"/>
                    <a:pt x="980" y="1524"/>
                  </a:cubicBezTo>
                  <a:lnTo>
                    <a:pt x="1089" y="1415"/>
                  </a:lnTo>
                  <a:cubicBezTo>
                    <a:pt x="1146" y="1307"/>
                    <a:pt x="1254" y="1250"/>
                    <a:pt x="1307" y="1141"/>
                  </a:cubicBezTo>
                  <a:close/>
                  <a:moveTo>
                    <a:pt x="1307" y="545"/>
                  </a:moveTo>
                  <a:cubicBezTo>
                    <a:pt x="1254" y="545"/>
                    <a:pt x="1198" y="597"/>
                    <a:pt x="1198" y="597"/>
                  </a:cubicBezTo>
                  <a:cubicBezTo>
                    <a:pt x="871" y="871"/>
                    <a:pt x="545" y="1250"/>
                    <a:pt x="384" y="1633"/>
                  </a:cubicBezTo>
                  <a:cubicBezTo>
                    <a:pt x="601" y="1250"/>
                    <a:pt x="871" y="923"/>
                    <a:pt x="1198" y="654"/>
                  </a:cubicBezTo>
                  <a:cubicBezTo>
                    <a:pt x="1254" y="597"/>
                    <a:pt x="1307" y="597"/>
                    <a:pt x="1307" y="545"/>
                  </a:cubicBezTo>
                  <a:close/>
                  <a:moveTo>
                    <a:pt x="384" y="1633"/>
                  </a:moveTo>
                  <a:lnTo>
                    <a:pt x="384" y="1633"/>
                  </a:lnTo>
                  <a:cubicBezTo>
                    <a:pt x="166" y="2012"/>
                    <a:pt x="57" y="2447"/>
                    <a:pt x="57" y="2830"/>
                  </a:cubicBezTo>
                  <a:cubicBezTo>
                    <a:pt x="110" y="2447"/>
                    <a:pt x="218" y="2012"/>
                    <a:pt x="384" y="1633"/>
                  </a:cubicBezTo>
                  <a:close/>
                  <a:moveTo>
                    <a:pt x="980" y="1524"/>
                  </a:moveTo>
                  <a:lnTo>
                    <a:pt x="871" y="1633"/>
                  </a:lnTo>
                  <a:cubicBezTo>
                    <a:pt x="654" y="2012"/>
                    <a:pt x="545" y="2447"/>
                    <a:pt x="493" y="2882"/>
                  </a:cubicBezTo>
                  <a:lnTo>
                    <a:pt x="493" y="2991"/>
                  </a:lnTo>
                  <a:lnTo>
                    <a:pt x="493" y="3157"/>
                  </a:lnTo>
                  <a:lnTo>
                    <a:pt x="493" y="3318"/>
                  </a:lnTo>
                  <a:lnTo>
                    <a:pt x="545" y="3483"/>
                  </a:lnTo>
                  <a:lnTo>
                    <a:pt x="545" y="3318"/>
                  </a:lnTo>
                  <a:lnTo>
                    <a:pt x="545" y="3157"/>
                  </a:lnTo>
                  <a:lnTo>
                    <a:pt x="545" y="2991"/>
                  </a:lnTo>
                  <a:lnTo>
                    <a:pt x="545" y="2882"/>
                  </a:lnTo>
                  <a:cubicBezTo>
                    <a:pt x="545" y="2447"/>
                    <a:pt x="710" y="2012"/>
                    <a:pt x="928" y="1633"/>
                  </a:cubicBezTo>
                  <a:cubicBezTo>
                    <a:pt x="928" y="1633"/>
                    <a:pt x="980" y="1576"/>
                    <a:pt x="980" y="1524"/>
                  </a:cubicBezTo>
                  <a:close/>
                  <a:moveTo>
                    <a:pt x="545" y="3483"/>
                  </a:moveTo>
                  <a:cubicBezTo>
                    <a:pt x="545" y="3701"/>
                    <a:pt x="601" y="3918"/>
                    <a:pt x="654" y="4136"/>
                  </a:cubicBezTo>
                  <a:cubicBezTo>
                    <a:pt x="762" y="4515"/>
                    <a:pt x="928" y="4950"/>
                    <a:pt x="1089" y="5333"/>
                  </a:cubicBezTo>
                  <a:cubicBezTo>
                    <a:pt x="928" y="4950"/>
                    <a:pt x="819" y="4515"/>
                    <a:pt x="710" y="4136"/>
                  </a:cubicBezTo>
                  <a:lnTo>
                    <a:pt x="545" y="3483"/>
                  </a:lnTo>
                  <a:close/>
                  <a:moveTo>
                    <a:pt x="1089" y="5333"/>
                  </a:moveTo>
                  <a:cubicBezTo>
                    <a:pt x="1254" y="5712"/>
                    <a:pt x="1415" y="6147"/>
                    <a:pt x="1633" y="6530"/>
                  </a:cubicBezTo>
                  <a:cubicBezTo>
                    <a:pt x="2016" y="7292"/>
                    <a:pt x="2451" y="7997"/>
                    <a:pt x="2887" y="8706"/>
                  </a:cubicBezTo>
                  <a:cubicBezTo>
                    <a:pt x="2451" y="7997"/>
                    <a:pt x="2016" y="7235"/>
                    <a:pt x="1633" y="6473"/>
                  </a:cubicBezTo>
                  <a:cubicBezTo>
                    <a:pt x="1472" y="6095"/>
                    <a:pt x="1254" y="5712"/>
                    <a:pt x="1089" y="5333"/>
                  </a:cubicBezTo>
                  <a:close/>
                  <a:moveTo>
                    <a:pt x="2887" y="8706"/>
                  </a:moveTo>
                  <a:cubicBezTo>
                    <a:pt x="3374" y="9468"/>
                    <a:pt x="3866" y="10121"/>
                    <a:pt x="4410" y="10826"/>
                  </a:cubicBezTo>
                  <a:cubicBezTo>
                    <a:pt x="3866" y="10121"/>
                    <a:pt x="3374" y="9412"/>
                    <a:pt x="2887" y="8706"/>
                  </a:cubicBezTo>
                  <a:close/>
                  <a:moveTo>
                    <a:pt x="57" y="2830"/>
                  </a:moveTo>
                  <a:lnTo>
                    <a:pt x="57" y="2830"/>
                  </a:lnTo>
                  <a:cubicBezTo>
                    <a:pt x="1" y="3265"/>
                    <a:pt x="57" y="3701"/>
                    <a:pt x="166" y="4136"/>
                  </a:cubicBezTo>
                  <a:cubicBezTo>
                    <a:pt x="384" y="4950"/>
                    <a:pt x="710" y="5768"/>
                    <a:pt x="1089" y="6530"/>
                  </a:cubicBezTo>
                  <a:cubicBezTo>
                    <a:pt x="1472" y="7292"/>
                    <a:pt x="1907" y="8054"/>
                    <a:pt x="2343" y="8759"/>
                  </a:cubicBezTo>
                  <a:lnTo>
                    <a:pt x="3810" y="10883"/>
                  </a:lnTo>
                  <a:cubicBezTo>
                    <a:pt x="4354" y="11536"/>
                    <a:pt x="4898" y="12189"/>
                    <a:pt x="5498" y="12842"/>
                  </a:cubicBezTo>
                  <a:cubicBezTo>
                    <a:pt x="6095" y="13438"/>
                    <a:pt x="6695" y="14039"/>
                    <a:pt x="7348" y="14583"/>
                  </a:cubicBezTo>
                  <a:cubicBezTo>
                    <a:pt x="7509" y="14692"/>
                    <a:pt x="7675" y="14853"/>
                    <a:pt x="7836" y="14962"/>
                  </a:cubicBezTo>
                  <a:lnTo>
                    <a:pt x="8110" y="15179"/>
                  </a:lnTo>
                  <a:lnTo>
                    <a:pt x="8380" y="15345"/>
                  </a:lnTo>
                  <a:cubicBezTo>
                    <a:pt x="8545" y="15454"/>
                    <a:pt x="8763" y="15615"/>
                    <a:pt x="8924" y="15723"/>
                  </a:cubicBezTo>
                  <a:cubicBezTo>
                    <a:pt x="9033" y="15780"/>
                    <a:pt x="9090" y="15832"/>
                    <a:pt x="9198" y="15889"/>
                  </a:cubicBezTo>
                  <a:lnTo>
                    <a:pt x="9307" y="15941"/>
                  </a:lnTo>
                  <a:lnTo>
                    <a:pt x="9359" y="15998"/>
                  </a:lnTo>
                  <a:lnTo>
                    <a:pt x="9525" y="15998"/>
                  </a:lnTo>
                  <a:lnTo>
                    <a:pt x="9525" y="15941"/>
                  </a:lnTo>
                  <a:lnTo>
                    <a:pt x="9416" y="15941"/>
                  </a:lnTo>
                  <a:lnTo>
                    <a:pt x="9416" y="15889"/>
                  </a:lnTo>
                  <a:lnTo>
                    <a:pt x="9359" y="15889"/>
                  </a:lnTo>
                  <a:lnTo>
                    <a:pt x="9251" y="15832"/>
                  </a:lnTo>
                  <a:cubicBezTo>
                    <a:pt x="9142" y="15780"/>
                    <a:pt x="9033" y="15723"/>
                    <a:pt x="8981" y="15671"/>
                  </a:cubicBezTo>
                  <a:cubicBezTo>
                    <a:pt x="8763" y="15506"/>
                    <a:pt x="8598" y="15397"/>
                    <a:pt x="8437" y="15288"/>
                  </a:cubicBezTo>
                  <a:lnTo>
                    <a:pt x="8162" y="15127"/>
                  </a:lnTo>
                  <a:lnTo>
                    <a:pt x="7893" y="14909"/>
                  </a:lnTo>
                  <a:cubicBezTo>
                    <a:pt x="7727" y="14801"/>
                    <a:pt x="7566" y="14635"/>
                    <a:pt x="7401" y="14526"/>
                  </a:cubicBezTo>
                  <a:cubicBezTo>
                    <a:pt x="6748" y="13982"/>
                    <a:pt x="6095" y="13386"/>
                    <a:pt x="5551" y="12785"/>
                  </a:cubicBezTo>
                  <a:cubicBezTo>
                    <a:pt x="4954" y="12132"/>
                    <a:pt x="4410" y="11479"/>
                    <a:pt x="3866" y="10826"/>
                  </a:cubicBezTo>
                  <a:cubicBezTo>
                    <a:pt x="3374" y="10173"/>
                    <a:pt x="2887" y="9468"/>
                    <a:pt x="2395" y="8706"/>
                  </a:cubicBezTo>
                  <a:cubicBezTo>
                    <a:pt x="1960" y="7997"/>
                    <a:pt x="1524" y="7292"/>
                    <a:pt x="1146" y="6473"/>
                  </a:cubicBezTo>
                  <a:cubicBezTo>
                    <a:pt x="762" y="5712"/>
                    <a:pt x="436" y="4950"/>
                    <a:pt x="218" y="4136"/>
                  </a:cubicBezTo>
                  <a:cubicBezTo>
                    <a:pt x="110" y="3701"/>
                    <a:pt x="57" y="3265"/>
                    <a:pt x="57" y="28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6"/>
            <p:cNvSpPr/>
            <p:nvPr/>
          </p:nvSpPr>
          <p:spPr>
            <a:xfrm>
              <a:off x="6170019" y="6031608"/>
              <a:ext cx="91757" cy="74255"/>
            </a:xfrm>
            <a:custGeom>
              <a:avLst/>
              <a:gdLst/>
              <a:ahLst/>
              <a:cxnLst/>
              <a:rect l="l" t="t" r="r" b="b"/>
              <a:pathLst>
                <a:path w="1416" h="1146" extrusionOk="0">
                  <a:moveTo>
                    <a:pt x="962" y="0"/>
                  </a:moveTo>
                  <a:cubicBezTo>
                    <a:pt x="913" y="0"/>
                    <a:pt x="864" y="14"/>
                    <a:pt x="819" y="44"/>
                  </a:cubicBezTo>
                  <a:lnTo>
                    <a:pt x="275" y="205"/>
                  </a:lnTo>
                  <a:cubicBezTo>
                    <a:pt x="57" y="314"/>
                    <a:pt x="0" y="480"/>
                    <a:pt x="57" y="697"/>
                  </a:cubicBezTo>
                  <a:lnTo>
                    <a:pt x="109" y="915"/>
                  </a:lnTo>
                  <a:cubicBezTo>
                    <a:pt x="199" y="1048"/>
                    <a:pt x="328" y="1146"/>
                    <a:pt x="493" y="1146"/>
                  </a:cubicBezTo>
                  <a:cubicBezTo>
                    <a:pt x="528" y="1146"/>
                    <a:pt x="564" y="1142"/>
                    <a:pt x="601" y="1133"/>
                  </a:cubicBezTo>
                  <a:lnTo>
                    <a:pt x="1145" y="915"/>
                  </a:lnTo>
                  <a:cubicBezTo>
                    <a:pt x="1306" y="858"/>
                    <a:pt x="1415" y="641"/>
                    <a:pt x="1363" y="480"/>
                  </a:cubicBezTo>
                  <a:lnTo>
                    <a:pt x="1254" y="205"/>
                  </a:lnTo>
                  <a:cubicBezTo>
                    <a:pt x="1213" y="89"/>
                    <a:pt x="1089" y="0"/>
                    <a:pt x="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6"/>
            <p:cNvSpPr/>
            <p:nvPr/>
          </p:nvSpPr>
          <p:spPr>
            <a:xfrm>
              <a:off x="6170019" y="6044891"/>
              <a:ext cx="91757" cy="60972"/>
            </a:xfrm>
            <a:custGeom>
              <a:avLst/>
              <a:gdLst/>
              <a:ahLst/>
              <a:cxnLst/>
              <a:rect l="l" t="t" r="r" b="b"/>
              <a:pathLst>
                <a:path w="1416" h="941" extrusionOk="0">
                  <a:moveTo>
                    <a:pt x="275" y="0"/>
                  </a:moveTo>
                  <a:cubicBezTo>
                    <a:pt x="57" y="109"/>
                    <a:pt x="0" y="275"/>
                    <a:pt x="57" y="492"/>
                  </a:cubicBezTo>
                  <a:lnTo>
                    <a:pt x="109" y="710"/>
                  </a:lnTo>
                  <a:cubicBezTo>
                    <a:pt x="199" y="843"/>
                    <a:pt x="328" y="941"/>
                    <a:pt x="493" y="941"/>
                  </a:cubicBezTo>
                  <a:cubicBezTo>
                    <a:pt x="528" y="941"/>
                    <a:pt x="564" y="937"/>
                    <a:pt x="601" y="928"/>
                  </a:cubicBezTo>
                  <a:lnTo>
                    <a:pt x="1145" y="710"/>
                  </a:lnTo>
                  <a:cubicBezTo>
                    <a:pt x="1306" y="653"/>
                    <a:pt x="1415" y="436"/>
                    <a:pt x="1363" y="275"/>
                  </a:cubicBezTo>
                  <a:lnTo>
                    <a:pt x="1363" y="275"/>
                  </a:lnTo>
                  <a:cubicBezTo>
                    <a:pt x="1036" y="383"/>
                    <a:pt x="544" y="601"/>
                    <a:pt x="436" y="601"/>
                  </a:cubicBezTo>
                  <a:cubicBezTo>
                    <a:pt x="428" y="604"/>
                    <a:pt x="419" y="605"/>
                    <a:pt x="411" y="605"/>
                  </a:cubicBezTo>
                  <a:cubicBezTo>
                    <a:pt x="254" y="605"/>
                    <a:pt x="68" y="157"/>
                    <a:pt x="275"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6"/>
            <p:cNvSpPr/>
            <p:nvPr/>
          </p:nvSpPr>
          <p:spPr>
            <a:xfrm>
              <a:off x="6212333" y="5984891"/>
              <a:ext cx="171914" cy="125314"/>
            </a:xfrm>
            <a:custGeom>
              <a:avLst/>
              <a:gdLst/>
              <a:ahLst/>
              <a:cxnLst/>
              <a:rect l="l" t="t" r="r" b="b"/>
              <a:pathLst>
                <a:path w="2653" h="1934" extrusionOk="0">
                  <a:moveTo>
                    <a:pt x="1805" y="1"/>
                  </a:moveTo>
                  <a:cubicBezTo>
                    <a:pt x="1784" y="1"/>
                    <a:pt x="1763" y="2"/>
                    <a:pt x="1741" y="4"/>
                  </a:cubicBezTo>
                  <a:lnTo>
                    <a:pt x="762" y="4"/>
                  </a:lnTo>
                  <a:cubicBezTo>
                    <a:pt x="327" y="56"/>
                    <a:pt x="0" y="491"/>
                    <a:pt x="166" y="926"/>
                  </a:cubicBezTo>
                  <a:lnTo>
                    <a:pt x="383" y="1527"/>
                  </a:lnTo>
                  <a:cubicBezTo>
                    <a:pt x="455" y="1776"/>
                    <a:pt x="715" y="1933"/>
                    <a:pt x="992" y="1933"/>
                  </a:cubicBezTo>
                  <a:cubicBezTo>
                    <a:pt x="1137" y="1933"/>
                    <a:pt x="1285" y="1891"/>
                    <a:pt x="1415" y="1797"/>
                  </a:cubicBezTo>
                  <a:lnTo>
                    <a:pt x="2177" y="1201"/>
                  </a:lnTo>
                  <a:cubicBezTo>
                    <a:pt x="2652" y="780"/>
                    <a:pt x="2412" y="1"/>
                    <a:pt x="1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6"/>
            <p:cNvSpPr/>
            <p:nvPr/>
          </p:nvSpPr>
          <p:spPr>
            <a:xfrm>
              <a:off x="6212333" y="5985086"/>
              <a:ext cx="158825" cy="125119"/>
            </a:xfrm>
            <a:custGeom>
              <a:avLst/>
              <a:gdLst/>
              <a:ahLst/>
              <a:cxnLst/>
              <a:rect l="l" t="t" r="r" b="b"/>
              <a:pathLst>
                <a:path w="2451" h="1931" extrusionOk="0">
                  <a:moveTo>
                    <a:pt x="762" y="1"/>
                  </a:moveTo>
                  <a:cubicBezTo>
                    <a:pt x="327" y="53"/>
                    <a:pt x="0" y="488"/>
                    <a:pt x="166" y="923"/>
                  </a:cubicBezTo>
                  <a:lnTo>
                    <a:pt x="383" y="1524"/>
                  </a:lnTo>
                  <a:cubicBezTo>
                    <a:pt x="455" y="1773"/>
                    <a:pt x="715" y="1930"/>
                    <a:pt x="992" y="1930"/>
                  </a:cubicBezTo>
                  <a:cubicBezTo>
                    <a:pt x="1137" y="1930"/>
                    <a:pt x="1285" y="1888"/>
                    <a:pt x="1415" y="1794"/>
                  </a:cubicBezTo>
                  <a:lnTo>
                    <a:pt x="2177" y="1198"/>
                  </a:lnTo>
                  <a:cubicBezTo>
                    <a:pt x="2451" y="980"/>
                    <a:pt x="2451" y="654"/>
                    <a:pt x="2394" y="436"/>
                  </a:cubicBezTo>
                  <a:lnTo>
                    <a:pt x="2394" y="436"/>
                  </a:lnTo>
                  <a:cubicBezTo>
                    <a:pt x="2451" y="762"/>
                    <a:pt x="2177" y="1032"/>
                    <a:pt x="1633" y="1306"/>
                  </a:cubicBezTo>
                  <a:cubicBezTo>
                    <a:pt x="1431" y="1418"/>
                    <a:pt x="1257" y="1483"/>
                    <a:pt x="1111" y="1483"/>
                  </a:cubicBezTo>
                  <a:cubicBezTo>
                    <a:pt x="903" y="1483"/>
                    <a:pt x="750" y="1351"/>
                    <a:pt x="653" y="1032"/>
                  </a:cubicBezTo>
                  <a:cubicBezTo>
                    <a:pt x="492" y="545"/>
                    <a:pt x="327" y="162"/>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6"/>
            <p:cNvSpPr/>
            <p:nvPr/>
          </p:nvSpPr>
          <p:spPr>
            <a:xfrm>
              <a:off x="7055122" y="5794653"/>
              <a:ext cx="370138" cy="1124647"/>
            </a:xfrm>
            <a:custGeom>
              <a:avLst/>
              <a:gdLst/>
              <a:ahLst/>
              <a:cxnLst/>
              <a:rect l="l" t="t" r="r" b="b"/>
              <a:pathLst>
                <a:path w="5712" h="17357" extrusionOk="0">
                  <a:moveTo>
                    <a:pt x="1109" y="1"/>
                  </a:moveTo>
                  <a:cubicBezTo>
                    <a:pt x="798" y="1"/>
                    <a:pt x="496" y="41"/>
                    <a:pt x="218" y="110"/>
                  </a:cubicBezTo>
                  <a:cubicBezTo>
                    <a:pt x="110" y="162"/>
                    <a:pt x="1" y="271"/>
                    <a:pt x="53" y="380"/>
                  </a:cubicBezTo>
                  <a:cubicBezTo>
                    <a:pt x="100" y="470"/>
                    <a:pt x="181" y="559"/>
                    <a:pt x="269" y="559"/>
                  </a:cubicBezTo>
                  <a:cubicBezTo>
                    <a:pt x="289" y="559"/>
                    <a:pt x="308" y="555"/>
                    <a:pt x="327" y="545"/>
                  </a:cubicBezTo>
                  <a:cubicBezTo>
                    <a:pt x="568" y="488"/>
                    <a:pt x="827" y="454"/>
                    <a:pt x="1094" y="454"/>
                  </a:cubicBezTo>
                  <a:cubicBezTo>
                    <a:pt x="2095" y="454"/>
                    <a:pt x="3196" y="923"/>
                    <a:pt x="3753" y="2339"/>
                  </a:cubicBezTo>
                  <a:cubicBezTo>
                    <a:pt x="4950" y="5334"/>
                    <a:pt x="5277" y="12516"/>
                    <a:pt x="3100" y="17030"/>
                  </a:cubicBezTo>
                  <a:cubicBezTo>
                    <a:pt x="3048" y="17139"/>
                    <a:pt x="3100" y="17304"/>
                    <a:pt x="3209" y="17356"/>
                  </a:cubicBezTo>
                  <a:lnTo>
                    <a:pt x="3318" y="17356"/>
                  </a:lnTo>
                  <a:cubicBezTo>
                    <a:pt x="3374" y="17356"/>
                    <a:pt x="3483" y="17304"/>
                    <a:pt x="3535" y="17248"/>
                  </a:cubicBezTo>
                  <a:cubicBezTo>
                    <a:pt x="5712" y="12568"/>
                    <a:pt x="5385" y="5225"/>
                    <a:pt x="4188" y="2178"/>
                  </a:cubicBezTo>
                  <a:cubicBezTo>
                    <a:pt x="3547" y="549"/>
                    <a:pt x="2263" y="1"/>
                    <a:pt x="1109" y="1"/>
                  </a:cubicBezTo>
                  <a:close/>
                </a:path>
              </a:pathLst>
            </a:custGeom>
            <a:solidFill>
              <a:srgbClr val="DFE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6"/>
            <p:cNvSpPr/>
            <p:nvPr/>
          </p:nvSpPr>
          <p:spPr>
            <a:xfrm>
              <a:off x="7055122" y="5793292"/>
              <a:ext cx="331517" cy="1129701"/>
            </a:xfrm>
            <a:custGeom>
              <a:avLst/>
              <a:gdLst/>
              <a:ahLst/>
              <a:cxnLst/>
              <a:rect l="l" t="t" r="r" b="b"/>
              <a:pathLst>
                <a:path w="5116" h="17435" extrusionOk="0">
                  <a:moveTo>
                    <a:pt x="218" y="131"/>
                  </a:moveTo>
                  <a:cubicBezTo>
                    <a:pt x="162" y="131"/>
                    <a:pt x="162" y="131"/>
                    <a:pt x="110" y="183"/>
                  </a:cubicBezTo>
                  <a:cubicBezTo>
                    <a:pt x="53" y="183"/>
                    <a:pt x="53" y="240"/>
                    <a:pt x="53" y="292"/>
                  </a:cubicBezTo>
                  <a:lnTo>
                    <a:pt x="162" y="183"/>
                  </a:lnTo>
                  <a:lnTo>
                    <a:pt x="218" y="183"/>
                  </a:lnTo>
                  <a:cubicBezTo>
                    <a:pt x="218" y="131"/>
                    <a:pt x="271" y="131"/>
                    <a:pt x="271" y="131"/>
                  </a:cubicBezTo>
                  <a:close/>
                  <a:moveTo>
                    <a:pt x="1225" y="0"/>
                  </a:moveTo>
                  <a:cubicBezTo>
                    <a:pt x="907" y="0"/>
                    <a:pt x="589" y="52"/>
                    <a:pt x="271" y="131"/>
                  </a:cubicBezTo>
                  <a:cubicBezTo>
                    <a:pt x="528" y="67"/>
                    <a:pt x="785" y="41"/>
                    <a:pt x="1031" y="41"/>
                  </a:cubicBezTo>
                  <a:cubicBezTo>
                    <a:pt x="1202" y="41"/>
                    <a:pt x="1368" y="53"/>
                    <a:pt x="1524" y="75"/>
                  </a:cubicBezTo>
                  <a:cubicBezTo>
                    <a:pt x="1960" y="131"/>
                    <a:pt x="2395" y="240"/>
                    <a:pt x="2774" y="458"/>
                  </a:cubicBezTo>
                  <a:cubicBezTo>
                    <a:pt x="2395" y="183"/>
                    <a:pt x="1960" y="75"/>
                    <a:pt x="1577" y="22"/>
                  </a:cubicBezTo>
                  <a:cubicBezTo>
                    <a:pt x="1459" y="7"/>
                    <a:pt x="1342" y="0"/>
                    <a:pt x="1225" y="0"/>
                  </a:cubicBezTo>
                  <a:close/>
                  <a:moveTo>
                    <a:pt x="53" y="292"/>
                  </a:moveTo>
                  <a:cubicBezTo>
                    <a:pt x="1" y="401"/>
                    <a:pt x="110" y="566"/>
                    <a:pt x="218" y="566"/>
                  </a:cubicBezTo>
                  <a:cubicBezTo>
                    <a:pt x="110" y="510"/>
                    <a:pt x="53" y="401"/>
                    <a:pt x="53" y="292"/>
                  </a:cubicBezTo>
                  <a:close/>
                  <a:moveTo>
                    <a:pt x="488" y="510"/>
                  </a:moveTo>
                  <a:lnTo>
                    <a:pt x="379" y="566"/>
                  </a:lnTo>
                  <a:lnTo>
                    <a:pt x="545" y="566"/>
                  </a:lnTo>
                  <a:cubicBezTo>
                    <a:pt x="597" y="566"/>
                    <a:pt x="654" y="510"/>
                    <a:pt x="654" y="510"/>
                  </a:cubicBezTo>
                  <a:close/>
                  <a:moveTo>
                    <a:pt x="218" y="566"/>
                  </a:moveTo>
                  <a:cubicBezTo>
                    <a:pt x="245" y="593"/>
                    <a:pt x="272" y="606"/>
                    <a:pt x="299" y="606"/>
                  </a:cubicBezTo>
                  <a:cubicBezTo>
                    <a:pt x="326" y="606"/>
                    <a:pt x="353" y="593"/>
                    <a:pt x="379" y="566"/>
                  </a:cubicBezTo>
                  <a:close/>
                  <a:moveTo>
                    <a:pt x="2774" y="458"/>
                  </a:moveTo>
                  <a:cubicBezTo>
                    <a:pt x="3100" y="675"/>
                    <a:pt x="3427" y="945"/>
                    <a:pt x="3701" y="1328"/>
                  </a:cubicBezTo>
                  <a:lnTo>
                    <a:pt x="3753" y="1437"/>
                  </a:lnTo>
                  <a:lnTo>
                    <a:pt x="3810" y="1489"/>
                  </a:lnTo>
                  <a:lnTo>
                    <a:pt x="3862" y="1598"/>
                  </a:lnTo>
                  <a:cubicBezTo>
                    <a:pt x="3918" y="1655"/>
                    <a:pt x="3971" y="1764"/>
                    <a:pt x="4027" y="1872"/>
                  </a:cubicBezTo>
                  <a:lnTo>
                    <a:pt x="3862" y="1546"/>
                  </a:lnTo>
                  <a:lnTo>
                    <a:pt x="3862" y="1489"/>
                  </a:lnTo>
                  <a:lnTo>
                    <a:pt x="3810" y="1437"/>
                  </a:lnTo>
                  <a:lnTo>
                    <a:pt x="3701" y="1272"/>
                  </a:lnTo>
                  <a:cubicBezTo>
                    <a:pt x="3427" y="945"/>
                    <a:pt x="3157" y="675"/>
                    <a:pt x="2774" y="458"/>
                  </a:cubicBezTo>
                  <a:close/>
                  <a:moveTo>
                    <a:pt x="4027" y="1872"/>
                  </a:moveTo>
                  <a:lnTo>
                    <a:pt x="4136" y="2142"/>
                  </a:lnTo>
                  <a:cubicBezTo>
                    <a:pt x="4188" y="2199"/>
                    <a:pt x="4188" y="2251"/>
                    <a:pt x="4188" y="2308"/>
                  </a:cubicBezTo>
                  <a:lnTo>
                    <a:pt x="4245" y="2469"/>
                  </a:lnTo>
                  <a:cubicBezTo>
                    <a:pt x="4406" y="2852"/>
                    <a:pt x="4515" y="3287"/>
                    <a:pt x="4624" y="3666"/>
                  </a:cubicBezTo>
                  <a:cubicBezTo>
                    <a:pt x="4571" y="3230"/>
                    <a:pt x="4406" y="2852"/>
                    <a:pt x="4297" y="2416"/>
                  </a:cubicBezTo>
                  <a:lnTo>
                    <a:pt x="4245" y="2308"/>
                  </a:lnTo>
                  <a:cubicBezTo>
                    <a:pt x="4188" y="2251"/>
                    <a:pt x="4188" y="2199"/>
                    <a:pt x="4188" y="2142"/>
                  </a:cubicBezTo>
                  <a:lnTo>
                    <a:pt x="4027" y="1872"/>
                  </a:lnTo>
                  <a:close/>
                  <a:moveTo>
                    <a:pt x="815" y="458"/>
                  </a:moveTo>
                  <a:cubicBezTo>
                    <a:pt x="763" y="458"/>
                    <a:pt x="706" y="458"/>
                    <a:pt x="654" y="510"/>
                  </a:cubicBezTo>
                  <a:lnTo>
                    <a:pt x="1468" y="510"/>
                  </a:lnTo>
                  <a:cubicBezTo>
                    <a:pt x="1685" y="566"/>
                    <a:pt x="1903" y="566"/>
                    <a:pt x="2068" y="675"/>
                  </a:cubicBezTo>
                  <a:cubicBezTo>
                    <a:pt x="2177" y="675"/>
                    <a:pt x="2286" y="728"/>
                    <a:pt x="2395" y="784"/>
                  </a:cubicBezTo>
                  <a:cubicBezTo>
                    <a:pt x="2447" y="784"/>
                    <a:pt x="2447" y="836"/>
                    <a:pt x="2504" y="893"/>
                  </a:cubicBezTo>
                  <a:lnTo>
                    <a:pt x="2665" y="945"/>
                  </a:lnTo>
                  <a:lnTo>
                    <a:pt x="2774" y="1054"/>
                  </a:lnTo>
                  <a:cubicBezTo>
                    <a:pt x="2830" y="1054"/>
                    <a:pt x="2882" y="1111"/>
                    <a:pt x="2882" y="1163"/>
                  </a:cubicBezTo>
                  <a:lnTo>
                    <a:pt x="3048" y="1272"/>
                  </a:lnTo>
                  <a:lnTo>
                    <a:pt x="3100" y="1328"/>
                  </a:lnTo>
                  <a:lnTo>
                    <a:pt x="3157" y="1380"/>
                  </a:lnTo>
                  <a:cubicBezTo>
                    <a:pt x="3427" y="1707"/>
                    <a:pt x="3644" y="2090"/>
                    <a:pt x="3753" y="2469"/>
                  </a:cubicBezTo>
                  <a:cubicBezTo>
                    <a:pt x="4079" y="3230"/>
                    <a:pt x="4245" y="4101"/>
                    <a:pt x="4406" y="4919"/>
                  </a:cubicBezTo>
                  <a:cubicBezTo>
                    <a:pt x="4297" y="4101"/>
                    <a:pt x="4136" y="3230"/>
                    <a:pt x="3810" y="2469"/>
                  </a:cubicBezTo>
                  <a:cubicBezTo>
                    <a:pt x="3644" y="2033"/>
                    <a:pt x="3427" y="1655"/>
                    <a:pt x="3157" y="1328"/>
                  </a:cubicBezTo>
                  <a:lnTo>
                    <a:pt x="3100" y="1272"/>
                  </a:lnTo>
                  <a:lnTo>
                    <a:pt x="3048" y="1219"/>
                  </a:lnTo>
                  <a:lnTo>
                    <a:pt x="2939" y="1111"/>
                  </a:lnTo>
                  <a:cubicBezTo>
                    <a:pt x="2882" y="1054"/>
                    <a:pt x="2830" y="1054"/>
                    <a:pt x="2830" y="1002"/>
                  </a:cubicBezTo>
                  <a:lnTo>
                    <a:pt x="2665" y="893"/>
                  </a:lnTo>
                  <a:lnTo>
                    <a:pt x="2556" y="836"/>
                  </a:lnTo>
                  <a:cubicBezTo>
                    <a:pt x="2504" y="784"/>
                    <a:pt x="2447" y="784"/>
                    <a:pt x="2395" y="728"/>
                  </a:cubicBezTo>
                  <a:cubicBezTo>
                    <a:pt x="2286" y="728"/>
                    <a:pt x="2229" y="675"/>
                    <a:pt x="2121" y="619"/>
                  </a:cubicBezTo>
                  <a:lnTo>
                    <a:pt x="1468" y="458"/>
                  </a:lnTo>
                  <a:close/>
                  <a:moveTo>
                    <a:pt x="4624" y="3666"/>
                  </a:moveTo>
                  <a:cubicBezTo>
                    <a:pt x="4732" y="4102"/>
                    <a:pt x="4789" y="4537"/>
                    <a:pt x="4841" y="4919"/>
                  </a:cubicBezTo>
                  <a:cubicBezTo>
                    <a:pt x="5007" y="5790"/>
                    <a:pt x="5059" y="6661"/>
                    <a:pt x="5115" y="7475"/>
                  </a:cubicBezTo>
                  <a:cubicBezTo>
                    <a:pt x="5059" y="6604"/>
                    <a:pt x="5007" y="5790"/>
                    <a:pt x="4898" y="4919"/>
                  </a:cubicBezTo>
                  <a:cubicBezTo>
                    <a:pt x="4789" y="4484"/>
                    <a:pt x="4732" y="4101"/>
                    <a:pt x="4624" y="3666"/>
                  </a:cubicBezTo>
                  <a:close/>
                  <a:moveTo>
                    <a:pt x="4406" y="4919"/>
                  </a:moveTo>
                  <a:lnTo>
                    <a:pt x="4406" y="4919"/>
                  </a:lnTo>
                  <a:cubicBezTo>
                    <a:pt x="4463" y="5355"/>
                    <a:pt x="4515" y="5790"/>
                    <a:pt x="4515" y="6225"/>
                  </a:cubicBezTo>
                  <a:cubicBezTo>
                    <a:pt x="4571" y="6661"/>
                    <a:pt x="4624" y="7039"/>
                    <a:pt x="4624" y="7475"/>
                  </a:cubicBezTo>
                  <a:cubicBezTo>
                    <a:pt x="4680" y="9216"/>
                    <a:pt x="4624" y="10905"/>
                    <a:pt x="4354" y="12589"/>
                  </a:cubicBezTo>
                  <a:cubicBezTo>
                    <a:pt x="4245" y="13460"/>
                    <a:pt x="4027" y="14278"/>
                    <a:pt x="3810" y="15092"/>
                  </a:cubicBezTo>
                  <a:lnTo>
                    <a:pt x="3753" y="15258"/>
                  </a:lnTo>
                  <a:lnTo>
                    <a:pt x="3701" y="15419"/>
                  </a:lnTo>
                  <a:lnTo>
                    <a:pt x="3592" y="15693"/>
                  </a:lnTo>
                  <a:lnTo>
                    <a:pt x="3483" y="16019"/>
                  </a:lnTo>
                  <a:cubicBezTo>
                    <a:pt x="3483" y="16128"/>
                    <a:pt x="3427" y="16180"/>
                    <a:pt x="3374" y="16289"/>
                  </a:cubicBezTo>
                  <a:lnTo>
                    <a:pt x="3265" y="16616"/>
                  </a:lnTo>
                  <a:cubicBezTo>
                    <a:pt x="3209" y="16672"/>
                    <a:pt x="3209" y="16781"/>
                    <a:pt x="3157" y="16890"/>
                  </a:cubicBezTo>
                  <a:lnTo>
                    <a:pt x="3100" y="17051"/>
                  </a:lnTo>
                  <a:cubicBezTo>
                    <a:pt x="3048" y="17108"/>
                    <a:pt x="3048" y="17160"/>
                    <a:pt x="3048" y="17216"/>
                  </a:cubicBezTo>
                  <a:cubicBezTo>
                    <a:pt x="3048" y="17325"/>
                    <a:pt x="3157" y="17434"/>
                    <a:pt x="3318" y="17434"/>
                  </a:cubicBezTo>
                  <a:lnTo>
                    <a:pt x="3318" y="17377"/>
                  </a:lnTo>
                  <a:cubicBezTo>
                    <a:pt x="3209" y="17377"/>
                    <a:pt x="3157" y="17269"/>
                    <a:pt x="3100" y="17216"/>
                  </a:cubicBezTo>
                  <a:cubicBezTo>
                    <a:pt x="3100" y="17160"/>
                    <a:pt x="3100" y="17108"/>
                    <a:pt x="3157" y="17051"/>
                  </a:cubicBezTo>
                  <a:lnTo>
                    <a:pt x="3209" y="16942"/>
                  </a:lnTo>
                  <a:cubicBezTo>
                    <a:pt x="3265" y="16833"/>
                    <a:pt x="3318" y="16725"/>
                    <a:pt x="3318" y="16616"/>
                  </a:cubicBezTo>
                  <a:lnTo>
                    <a:pt x="3483" y="16346"/>
                  </a:lnTo>
                  <a:cubicBezTo>
                    <a:pt x="3483" y="16237"/>
                    <a:pt x="3535" y="16128"/>
                    <a:pt x="3592" y="16019"/>
                  </a:cubicBezTo>
                  <a:lnTo>
                    <a:pt x="3701" y="15745"/>
                  </a:lnTo>
                  <a:lnTo>
                    <a:pt x="3753" y="15419"/>
                  </a:lnTo>
                  <a:lnTo>
                    <a:pt x="3810" y="15258"/>
                  </a:lnTo>
                  <a:lnTo>
                    <a:pt x="3862" y="15092"/>
                  </a:lnTo>
                  <a:cubicBezTo>
                    <a:pt x="4136" y="14278"/>
                    <a:pt x="4297" y="13460"/>
                    <a:pt x="4406" y="12589"/>
                  </a:cubicBezTo>
                  <a:cubicBezTo>
                    <a:pt x="4680" y="10905"/>
                    <a:pt x="4732" y="9216"/>
                    <a:pt x="4680" y="7475"/>
                  </a:cubicBezTo>
                  <a:cubicBezTo>
                    <a:pt x="4680" y="7039"/>
                    <a:pt x="4624" y="6604"/>
                    <a:pt x="4571" y="6225"/>
                  </a:cubicBezTo>
                  <a:cubicBezTo>
                    <a:pt x="4571" y="5790"/>
                    <a:pt x="4515" y="5355"/>
                    <a:pt x="4406" y="491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6"/>
            <p:cNvSpPr/>
            <p:nvPr/>
          </p:nvSpPr>
          <p:spPr>
            <a:xfrm>
              <a:off x="6998746" y="5790182"/>
              <a:ext cx="88063" cy="68877"/>
            </a:xfrm>
            <a:custGeom>
              <a:avLst/>
              <a:gdLst/>
              <a:ahLst/>
              <a:cxnLst/>
              <a:rect l="l" t="t" r="r" b="b"/>
              <a:pathLst>
                <a:path w="1359" h="1063" extrusionOk="0">
                  <a:moveTo>
                    <a:pt x="954" y="1"/>
                  </a:moveTo>
                  <a:cubicBezTo>
                    <a:pt x="926" y="1"/>
                    <a:pt x="899" y="5"/>
                    <a:pt x="871" y="14"/>
                  </a:cubicBezTo>
                  <a:lnTo>
                    <a:pt x="270" y="179"/>
                  </a:lnTo>
                  <a:cubicBezTo>
                    <a:pt x="109" y="179"/>
                    <a:pt x="0" y="397"/>
                    <a:pt x="52" y="558"/>
                  </a:cubicBezTo>
                  <a:lnTo>
                    <a:pt x="109" y="832"/>
                  </a:lnTo>
                  <a:cubicBezTo>
                    <a:pt x="152" y="965"/>
                    <a:pt x="273" y="1063"/>
                    <a:pt x="437" y="1063"/>
                  </a:cubicBezTo>
                  <a:cubicBezTo>
                    <a:pt x="471" y="1063"/>
                    <a:pt x="507" y="1059"/>
                    <a:pt x="544" y="1050"/>
                  </a:cubicBezTo>
                  <a:lnTo>
                    <a:pt x="1088" y="884"/>
                  </a:lnTo>
                  <a:cubicBezTo>
                    <a:pt x="1249" y="832"/>
                    <a:pt x="1358" y="667"/>
                    <a:pt x="1358" y="506"/>
                  </a:cubicBezTo>
                  <a:lnTo>
                    <a:pt x="1249" y="231"/>
                  </a:lnTo>
                  <a:cubicBezTo>
                    <a:pt x="1206" y="98"/>
                    <a:pt x="1085" y="1"/>
                    <a:pt x="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6"/>
            <p:cNvSpPr/>
            <p:nvPr/>
          </p:nvSpPr>
          <p:spPr>
            <a:xfrm>
              <a:off x="7005809" y="5790182"/>
              <a:ext cx="81000" cy="69331"/>
            </a:xfrm>
            <a:custGeom>
              <a:avLst/>
              <a:gdLst/>
              <a:ahLst/>
              <a:cxnLst/>
              <a:rect l="l" t="t" r="r" b="b"/>
              <a:pathLst>
                <a:path w="1250" h="1070" extrusionOk="0">
                  <a:moveTo>
                    <a:pt x="845" y="1"/>
                  </a:moveTo>
                  <a:cubicBezTo>
                    <a:pt x="817" y="1"/>
                    <a:pt x="790" y="5"/>
                    <a:pt x="762" y="14"/>
                  </a:cubicBezTo>
                  <a:lnTo>
                    <a:pt x="653" y="14"/>
                  </a:lnTo>
                  <a:cubicBezTo>
                    <a:pt x="871" y="14"/>
                    <a:pt x="923" y="231"/>
                    <a:pt x="979" y="449"/>
                  </a:cubicBezTo>
                  <a:cubicBezTo>
                    <a:pt x="1032" y="614"/>
                    <a:pt x="814" y="723"/>
                    <a:pt x="109" y="832"/>
                  </a:cubicBezTo>
                  <a:cubicBezTo>
                    <a:pt x="52" y="832"/>
                    <a:pt x="52" y="884"/>
                    <a:pt x="0" y="884"/>
                  </a:cubicBezTo>
                  <a:cubicBezTo>
                    <a:pt x="39" y="1009"/>
                    <a:pt x="143" y="1069"/>
                    <a:pt x="284" y="1069"/>
                  </a:cubicBezTo>
                  <a:cubicBezTo>
                    <a:pt x="331" y="1069"/>
                    <a:pt x="381" y="1063"/>
                    <a:pt x="435" y="1050"/>
                  </a:cubicBezTo>
                  <a:lnTo>
                    <a:pt x="979" y="884"/>
                  </a:lnTo>
                  <a:cubicBezTo>
                    <a:pt x="1140" y="832"/>
                    <a:pt x="1249" y="667"/>
                    <a:pt x="1249" y="506"/>
                  </a:cubicBezTo>
                  <a:lnTo>
                    <a:pt x="1140" y="231"/>
                  </a:lnTo>
                  <a:cubicBezTo>
                    <a:pt x="1097" y="98"/>
                    <a:pt x="976" y="1"/>
                    <a:pt x="845" y="1"/>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6"/>
            <p:cNvSpPr/>
            <p:nvPr/>
          </p:nvSpPr>
          <p:spPr>
            <a:xfrm>
              <a:off x="6871803" y="5776316"/>
              <a:ext cx="169322" cy="127581"/>
            </a:xfrm>
            <a:custGeom>
              <a:avLst/>
              <a:gdLst/>
              <a:ahLst/>
              <a:cxnLst/>
              <a:rect l="l" t="t" r="r" b="b"/>
              <a:pathLst>
                <a:path w="2613" h="1969" extrusionOk="0">
                  <a:moveTo>
                    <a:pt x="1678" y="0"/>
                  </a:moveTo>
                  <a:cubicBezTo>
                    <a:pt x="1550" y="0"/>
                    <a:pt x="1421" y="37"/>
                    <a:pt x="1306" y="119"/>
                  </a:cubicBezTo>
                  <a:lnTo>
                    <a:pt x="488" y="663"/>
                  </a:lnTo>
                  <a:cubicBezTo>
                    <a:pt x="0" y="990"/>
                    <a:pt x="218" y="1860"/>
                    <a:pt x="814" y="1860"/>
                  </a:cubicBezTo>
                  <a:lnTo>
                    <a:pt x="1794" y="1969"/>
                  </a:lnTo>
                  <a:cubicBezTo>
                    <a:pt x="2286" y="1969"/>
                    <a:pt x="2612" y="1534"/>
                    <a:pt x="2503" y="1098"/>
                  </a:cubicBezTo>
                  <a:lnTo>
                    <a:pt x="2338" y="502"/>
                  </a:lnTo>
                  <a:cubicBezTo>
                    <a:pt x="2262" y="198"/>
                    <a:pt x="1974" y="0"/>
                    <a:pt x="1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6"/>
            <p:cNvSpPr/>
            <p:nvPr/>
          </p:nvSpPr>
          <p:spPr>
            <a:xfrm>
              <a:off x="6889299" y="5776316"/>
              <a:ext cx="151826" cy="127581"/>
            </a:xfrm>
            <a:custGeom>
              <a:avLst/>
              <a:gdLst/>
              <a:ahLst/>
              <a:cxnLst/>
              <a:rect l="l" t="t" r="r" b="b"/>
              <a:pathLst>
                <a:path w="2343" h="1969" extrusionOk="0">
                  <a:moveTo>
                    <a:pt x="1408" y="0"/>
                  </a:moveTo>
                  <a:cubicBezTo>
                    <a:pt x="1280" y="0"/>
                    <a:pt x="1151" y="37"/>
                    <a:pt x="1036" y="119"/>
                  </a:cubicBezTo>
                  <a:lnTo>
                    <a:pt x="601" y="445"/>
                  </a:lnTo>
                  <a:cubicBezTo>
                    <a:pt x="777" y="320"/>
                    <a:pt x="988" y="241"/>
                    <a:pt x="1180" y="241"/>
                  </a:cubicBezTo>
                  <a:cubicBezTo>
                    <a:pt x="1403" y="241"/>
                    <a:pt x="1601" y="347"/>
                    <a:pt x="1689" y="611"/>
                  </a:cubicBezTo>
                  <a:cubicBezTo>
                    <a:pt x="1907" y="1046"/>
                    <a:pt x="1907" y="1425"/>
                    <a:pt x="1524" y="1590"/>
                  </a:cubicBezTo>
                  <a:cubicBezTo>
                    <a:pt x="1323" y="1640"/>
                    <a:pt x="1064" y="1679"/>
                    <a:pt x="807" y="1679"/>
                  </a:cubicBezTo>
                  <a:cubicBezTo>
                    <a:pt x="506" y="1679"/>
                    <a:pt x="207" y="1627"/>
                    <a:pt x="0" y="1481"/>
                  </a:cubicBezTo>
                  <a:lnTo>
                    <a:pt x="0" y="1481"/>
                  </a:lnTo>
                  <a:cubicBezTo>
                    <a:pt x="109" y="1699"/>
                    <a:pt x="275" y="1860"/>
                    <a:pt x="544" y="1860"/>
                  </a:cubicBezTo>
                  <a:lnTo>
                    <a:pt x="1524" y="1969"/>
                  </a:lnTo>
                  <a:cubicBezTo>
                    <a:pt x="2016" y="1969"/>
                    <a:pt x="2342" y="1534"/>
                    <a:pt x="2233" y="1098"/>
                  </a:cubicBezTo>
                  <a:lnTo>
                    <a:pt x="2068" y="502"/>
                  </a:lnTo>
                  <a:cubicBezTo>
                    <a:pt x="1992" y="198"/>
                    <a:pt x="1704" y="0"/>
                    <a:pt x="14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6"/>
            <p:cNvSpPr/>
            <p:nvPr/>
          </p:nvSpPr>
          <p:spPr>
            <a:xfrm>
              <a:off x="4742151" y="7814637"/>
              <a:ext cx="437270" cy="423630"/>
            </a:xfrm>
            <a:custGeom>
              <a:avLst/>
              <a:gdLst/>
              <a:ahLst/>
              <a:cxnLst/>
              <a:rect l="l" t="t" r="r" b="b"/>
              <a:pathLst>
                <a:path w="6748" h="6538" extrusionOk="0">
                  <a:moveTo>
                    <a:pt x="3309" y="1"/>
                  </a:moveTo>
                  <a:cubicBezTo>
                    <a:pt x="3276" y="1"/>
                    <a:pt x="3242" y="1"/>
                    <a:pt x="3209" y="2"/>
                  </a:cubicBezTo>
                  <a:cubicBezTo>
                    <a:pt x="1416" y="111"/>
                    <a:pt x="1" y="1691"/>
                    <a:pt x="110" y="3484"/>
                  </a:cubicBezTo>
                  <a:cubicBezTo>
                    <a:pt x="214" y="5215"/>
                    <a:pt x="1630" y="6538"/>
                    <a:pt x="3385" y="6538"/>
                  </a:cubicBezTo>
                  <a:cubicBezTo>
                    <a:pt x="3453" y="6538"/>
                    <a:pt x="3523" y="6536"/>
                    <a:pt x="3592" y="6531"/>
                  </a:cubicBezTo>
                  <a:cubicBezTo>
                    <a:pt x="5385" y="6423"/>
                    <a:pt x="6748" y="4899"/>
                    <a:pt x="6639" y="3106"/>
                  </a:cubicBezTo>
                  <a:cubicBezTo>
                    <a:pt x="6532" y="1341"/>
                    <a:pt x="5063" y="1"/>
                    <a:pt x="3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6"/>
            <p:cNvSpPr/>
            <p:nvPr/>
          </p:nvSpPr>
          <p:spPr>
            <a:xfrm>
              <a:off x="4971219" y="8135696"/>
              <a:ext cx="63504" cy="102182"/>
            </a:xfrm>
            <a:custGeom>
              <a:avLst/>
              <a:gdLst/>
              <a:ahLst/>
              <a:cxnLst/>
              <a:rect l="l" t="t" r="r" b="b"/>
              <a:pathLst>
                <a:path w="980" h="1577" extrusionOk="0">
                  <a:moveTo>
                    <a:pt x="871" y="1"/>
                  </a:moveTo>
                  <a:lnTo>
                    <a:pt x="0" y="109"/>
                  </a:lnTo>
                  <a:lnTo>
                    <a:pt x="57" y="1576"/>
                  </a:lnTo>
                  <a:cubicBezTo>
                    <a:pt x="384" y="1576"/>
                    <a:pt x="653" y="1524"/>
                    <a:pt x="980" y="1415"/>
                  </a:cubicBezTo>
                  <a:cubicBezTo>
                    <a:pt x="928" y="871"/>
                    <a:pt x="871" y="1"/>
                    <a:pt x="871" y="1"/>
                  </a:cubicBezTo>
                  <a:close/>
                </a:path>
              </a:pathLst>
            </a:custGeom>
            <a:solidFill>
              <a:srgbClr val="243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6"/>
            <p:cNvSpPr/>
            <p:nvPr/>
          </p:nvSpPr>
          <p:spPr>
            <a:xfrm>
              <a:off x="4826779" y="7895372"/>
              <a:ext cx="289202" cy="282830"/>
            </a:xfrm>
            <a:custGeom>
              <a:avLst/>
              <a:gdLst/>
              <a:ahLst/>
              <a:cxnLst/>
              <a:rect l="l" t="t" r="r" b="b"/>
              <a:pathLst>
                <a:path w="4463" h="4365" extrusionOk="0">
                  <a:moveTo>
                    <a:pt x="2312" y="1"/>
                  </a:moveTo>
                  <a:cubicBezTo>
                    <a:pt x="2249" y="1"/>
                    <a:pt x="2185" y="4"/>
                    <a:pt x="2121" y="10"/>
                  </a:cubicBezTo>
                  <a:cubicBezTo>
                    <a:pt x="924" y="62"/>
                    <a:pt x="1" y="1098"/>
                    <a:pt x="53" y="2295"/>
                  </a:cubicBezTo>
                  <a:cubicBezTo>
                    <a:pt x="108" y="3460"/>
                    <a:pt x="1086" y="4365"/>
                    <a:pt x="2242" y="4365"/>
                  </a:cubicBezTo>
                  <a:cubicBezTo>
                    <a:pt x="2274" y="4365"/>
                    <a:pt x="2306" y="4364"/>
                    <a:pt x="2338" y="4363"/>
                  </a:cubicBezTo>
                  <a:cubicBezTo>
                    <a:pt x="3535" y="4254"/>
                    <a:pt x="4463" y="3274"/>
                    <a:pt x="4406" y="2021"/>
                  </a:cubicBezTo>
                  <a:cubicBezTo>
                    <a:pt x="4356" y="888"/>
                    <a:pt x="3426" y="1"/>
                    <a:pt x="2312" y="1"/>
                  </a:cubicBezTo>
                  <a:close/>
                </a:path>
              </a:pathLst>
            </a:custGeom>
            <a:solidFill>
              <a:srgbClr val="243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6"/>
            <p:cNvSpPr/>
            <p:nvPr/>
          </p:nvSpPr>
          <p:spPr>
            <a:xfrm>
              <a:off x="4925535" y="6819645"/>
              <a:ext cx="2415096" cy="2355169"/>
            </a:xfrm>
            <a:custGeom>
              <a:avLst/>
              <a:gdLst/>
              <a:ahLst/>
              <a:cxnLst/>
              <a:rect l="l" t="t" r="r" b="b"/>
              <a:pathLst>
                <a:path w="37270" h="36348" extrusionOk="0">
                  <a:moveTo>
                    <a:pt x="28077" y="20856"/>
                  </a:moveTo>
                  <a:cubicBezTo>
                    <a:pt x="28346" y="20856"/>
                    <a:pt x="28621" y="20908"/>
                    <a:pt x="28947" y="21073"/>
                  </a:cubicBezTo>
                  <a:cubicBezTo>
                    <a:pt x="29870" y="21618"/>
                    <a:pt x="30362" y="22432"/>
                    <a:pt x="30580" y="23302"/>
                  </a:cubicBezTo>
                  <a:cubicBezTo>
                    <a:pt x="30326" y="23341"/>
                    <a:pt x="30067" y="23359"/>
                    <a:pt x="29803" y="23359"/>
                  </a:cubicBezTo>
                  <a:cubicBezTo>
                    <a:pt x="29326" y="23359"/>
                    <a:pt x="28836" y="23300"/>
                    <a:pt x="28346" y="23193"/>
                  </a:cubicBezTo>
                  <a:cubicBezTo>
                    <a:pt x="27532" y="22976"/>
                    <a:pt x="26988" y="22597"/>
                    <a:pt x="26932" y="22105"/>
                  </a:cubicBezTo>
                  <a:cubicBezTo>
                    <a:pt x="26823" y="21779"/>
                    <a:pt x="27041" y="21343"/>
                    <a:pt x="27367" y="21126"/>
                  </a:cubicBezTo>
                  <a:cubicBezTo>
                    <a:pt x="27476" y="21017"/>
                    <a:pt x="27750" y="20908"/>
                    <a:pt x="28077" y="20856"/>
                  </a:cubicBezTo>
                  <a:close/>
                  <a:moveTo>
                    <a:pt x="36263" y="1"/>
                  </a:moveTo>
                  <a:cubicBezTo>
                    <a:pt x="36129" y="1"/>
                    <a:pt x="36011" y="98"/>
                    <a:pt x="35964" y="232"/>
                  </a:cubicBezTo>
                  <a:lnTo>
                    <a:pt x="35855" y="558"/>
                  </a:lnTo>
                  <a:cubicBezTo>
                    <a:pt x="35041" y="2735"/>
                    <a:pt x="33570" y="4641"/>
                    <a:pt x="32264" y="5076"/>
                  </a:cubicBezTo>
                  <a:cubicBezTo>
                    <a:pt x="32007" y="5148"/>
                    <a:pt x="31717" y="5183"/>
                    <a:pt x="31402" y="5183"/>
                  </a:cubicBezTo>
                  <a:cubicBezTo>
                    <a:pt x="30055" y="5183"/>
                    <a:pt x="28260" y="4545"/>
                    <a:pt x="26714" y="3444"/>
                  </a:cubicBezTo>
                  <a:lnTo>
                    <a:pt x="26388" y="3226"/>
                  </a:lnTo>
                  <a:cubicBezTo>
                    <a:pt x="26347" y="3206"/>
                    <a:pt x="26293" y="3192"/>
                    <a:pt x="26236" y="3192"/>
                  </a:cubicBezTo>
                  <a:cubicBezTo>
                    <a:pt x="26141" y="3192"/>
                    <a:pt x="26042" y="3231"/>
                    <a:pt x="26009" y="3335"/>
                  </a:cubicBezTo>
                  <a:lnTo>
                    <a:pt x="25574" y="3879"/>
                  </a:lnTo>
                  <a:cubicBezTo>
                    <a:pt x="25465" y="4040"/>
                    <a:pt x="25517" y="4206"/>
                    <a:pt x="25626" y="4315"/>
                  </a:cubicBezTo>
                  <a:lnTo>
                    <a:pt x="25952" y="4532"/>
                  </a:lnTo>
                  <a:cubicBezTo>
                    <a:pt x="27685" y="5756"/>
                    <a:pt x="29705" y="6501"/>
                    <a:pt x="31342" y="6501"/>
                  </a:cubicBezTo>
                  <a:cubicBezTo>
                    <a:pt x="31452" y="6501"/>
                    <a:pt x="31561" y="6498"/>
                    <a:pt x="31668" y="6491"/>
                  </a:cubicBezTo>
                  <a:cubicBezTo>
                    <a:pt x="31938" y="6491"/>
                    <a:pt x="32155" y="6600"/>
                    <a:pt x="32264" y="6818"/>
                  </a:cubicBezTo>
                  <a:cubicBezTo>
                    <a:pt x="32482" y="7253"/>
                    <a:pt x="32756" y="7740"/>
                    <a:pt x="32974" y="8232"/>
                  </a:cubicBezTo>
                  <a:cubicBezTo>
                    <a:pt x="34441" y="11332"/>
                    <a:pt x="35150" y="14109"/>
                    <a:pt x="35093" y="16503"/>
                  </a:cubicBezTo>
                  <a:cubicBezTo>
                    <a:pt x="34985" y="19223"/>
                    <a:pt x="34171" y="21291"/>
                    <a:pt x="32647" y="22432"/>
                  </a:cubicBezTo>
                  <a:cubicBezTo>
                    <a:pt x="32321" y="22706"/>
                    <a:pt x="31994" y="22867"/>
                    <a:pt x="31611" y="23032"/>
                  </a:cubicBezTo>
                  <a:cubicBezTo>
                    <a:pt x="31285" y="21509"/>
                    <a:pt x="30362" y="20638"/>
                    <a:pt x="29435" y="20146"/>
                  </a:cubicBezTo>
                  <a:cubicBezTo>
                    <a:pt x="29021" y="19915"/>
                    <a:pt x="28572" y="19793"/>
                    <a:pt x="28132" y="19793"/>
                  </a:cubicBezTo>
                  <a:cubicBezTo>
                    <a:pt x="27645" y="19793"/>
                    <a:pt x="27171" y="19942"/>
                    <a:pt x="26771" y="20255"/>
                  </a:cubicBezTo>
                  <a:cubicBezTo>
                    <a:pt x="26061" y="20747"/>
                    <a:pt x="25735" y="21561"/>
                    <a:pt x="25844" y="22323"/>
                  </a:cubicBezTo>
                  <a:cubicBezTo>
                    <a:pt x="25952" y="22867"/>
                    <a:pt x="26388" y="23794"/>
                    <a:pt x="28129" y="24229"/>
                  </a:cubicBezTo>
                  <a:cubicBezTo>
                    <a:pt x="28707" y="24374"/>
                    <a:pt x="29284" y="24445"/>
                    <a:pt x="29847" y="24445"/>
                  </a:cubicBezTo>
                  <a:cubicBezTo>
                    <a:pt x="30132" y="24445"/>
                    <a:pt x="30413" y="24427"/>
                    <a:pt x="30688" y="24390"/>
                  </a:cubicBezTo>
                  <a:lnTo>
                    <a:pt x="30688" y="24390"/>
                  </a:lnTo>
                  <a:cubicBezTo>
                    <a:pt x="30688" y="25261"/>
                    <a:pt x="30523" y="26132"/>
                    <a:pt x="30305" y="26950"/>
                  </a:cubicBezTo>
                  <a:cubicBezTo>
                    <a:pt x="28997" y="31824"/>
                    <a:pt x="23136" y="35288"/>
                    <a:pt x="16480" y="35288"/>
                  </a:cubicBezTo>
                  <a:cubicBezTo>
                    <a:pt x="16229" y="35288"/>
                    <a:pt x="15976" y="35283"/>
                    <a:pt x="15723" y="35273"/>
                  </a:cubicBezTo>
                  <a:cubicBezTo>
                    <a:pt x="10230" y="35003"/>
                    <a:pt x="1032" y="32718"/>
                    <a:pt x="1089" y="20037"/>
                  </a:cubicBezTo>
                  <a:lnTo>
                    <a:pt x="0" y="20037"/>
                  </a:lnTo>
                  <a:cubicBezTo>
                    <a:pt x="0" y="25587"/>
                    <a:pt x="1685" y="29832"/>
                    <a:pt x="5006" y="32609"/>
                  </a:cubicBezTo>
                  <a:cubicBezTo>
                    <a:pt x="7618" y="34837"/>
                    <a:pt x="11318" y="36143"/>
                    <a:pt x="15671" y="36309"/>
                  </a:cubicBezTo>
                  <a:cubicBezTo>
                    <a:pt x="15997" y="36335"/>
                    <a:pt x="16337" y="36348"/>
                    <a:pt x="16676" y="36348"/>
                  </a:cubicBezTo>
                  <a:cubicBezTo>
                    <a:pt x="17016" y="36348"/>
                    <a:pt x="17355" y="36335"/>
                    <a:pt x="17682" y="36309"/>
                  </a:cubicBezTo>
                  <a:cubicBezTo>
                    <a:pt x="20620" y="36143"/>
                    <a:pt x="23449" y="35329"/>
                    <a:pt x="25791" y="33915"/>
                  </a:cubicBezTo>
                  <a:cubicBezTo>
                    <a:pt x="28673" y="32282"/>
                    <a:pt x="30632" y="29888"/>
                    <a:pt x="31341" y="27220"/>
                  </a:cubicBezTo>
                  <a:cubicBezTo>
                    <a:pt x="31668" y="26023"/>
                    <a:pt x="31829" y="24991"/>
                    <a:pt x="31777" y="24120"/>
                  </a:cubicBezTo>
                  <a:cubicBezTo>
                    <a:pt x="32321" y="23955"/>
                    <a:pt x="32865" y="23629"/>
                    <a:pt x="33300" y="23302"/>
                  </a:cubicBezTo>
                  <a:cubicBezTo>
                    <a:pt x="34549" y="22379"/>
                    <a:pt x="36021" y="20420"/>
                    <a:pt x="36129" y="16503"/>
                  </a:cubicBezTo>
                  <a:cubicBezTo>
                    <a:pt x="36182" y="13943"/>
                    <a:pt x="35477" y="11005"/>
                    <a:pt x="33953" y="7740"/>
                  </a:cubicBezTo>
                  <a:cubicBezTo>
                    <a:pt x="33679" y="7305"/>
                    <a:pt x="33461" y="6818"/>
                    <a:pt x="33243" y="6382"/>
                  </a:cubicBezTo>
                  <a:cubicBezTo>
                    <a:pt x="33191" y="6217"/>
                    <a:pt x="33243" y="6056"/>
                    <a:pt x="33352" y="5999"/>
                  </a:cubicBezTo>
                  <a:cubicBezTo>
                    <a:pt x="34824" y="5129"/>
                    <a:pt x="36291" y="3226"/>
                    <a:pt x="37109" y="993"/>
                  </a:cubicBezTo>
                  <a:lnTo>
                    <a:pt x="37218" y="667"/>
                  </a:lnTo>
                  <a:cubicBezTo>
                    <a:pt x="37270" y="506"/>
                    <a:pt x="37161" y="340"/>
                    <a:pt x="37052" y="288"/>
                  </a:cubicBezTo>
                  <a:lnTo>
                    <a:pt x="36347" y="14"/>
                  </a:lnTo>
                  <a:cubicBezTo>
                    <a:pt x="36319" y="5"/>
                    <a:pt x="36290" y="1"/>
                    <a:pt x="3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6"/>
            <p:cNvSpPr/>
            <p:nvPr/>
          </p:nvSpPr>
          <p:spPr>
            <a:xfrm>
              <a:off x="4925535" y="8135696"/>
              <a:ext cx="1833516" cy="1039117"/>
            </a:xfrm>
            <a:custGeom>
              <a:avLst/>
              <a:gdLst/>
              <a:ahLst/>
              <a:cxnLst/>
              <a:rect l="l" t="t" r="r" b="b"/>
              <a:pathLst>
                <a:path w="28295" h="16037" extrusionOk="0">
                  <a:moveTo>
                    <a:pt x="0" y="1"/>
                  </a:moveTo>
                  <a:cubicBezTo>
                    <a:pt x="53" y="5385"/>
                    <a:pt x="1741" y="9577"/>
                    <a:pt x="5006" y="12298"/>
                  </a:cubicBezTo>
                  <a:cubicBezTo>
                    <a:pt x="7618" y="14526"/>
                    <a:pt x="11318" y="15832"/>
                    <a:pt x="15671" y="15998"/>
                  </a:cubicBezTo>
                  <a:cubicBezTo>
                    <a:pt x="15997" y="16024"/>
                    <a:pt x="16337" y="16037"/>
                    <a:pt x="16676" y="16037"/>
                  </a:cubicBezTo>
                  <a:cubicBezTo>
                    <a:pt x="17016" y="16037"/>
                    <a:pt x="17355" y="16024"/>
                    <a:pt x="17682" y="15998"/>
                  </a:cubicBezTo>
                  <a:cubicBezTo>
                    <a:pt x="20620" y="15832"/>
                    <a:pt x="23449" y="15018"/>
                    <a:pt x="25791" y="13604"/>
                  </a:cubicBezTo>
                  <a:cubicBezTo>
                    <a:pt x="26714" y="13059"/>
                    <a:pt x="27585" y="12459"/>
                    <a:pt x="28294" y="11754"/>
                  </a:cubicBezTo>
                  <a:lnTo>
                    <a:pt x="28294" y="11754"/>
                  </a:lnTo>
                  <a:cubicBezTo>
                    <a:pt x="27995" y="12001"/>
                    <a:pt x="23685" y="15716"/>
                    <a:pt x="16905" y="15716"/>
                  </a:cubicBezTo>
                  <a:cubicBezTo>
                    <a:pt x="16278" y="15716"/>
                    <a:pt x="15630" y="15684"/>
                    <a:pt x="14961" y="15615"/>
                  </a:cubicBezTo>
                  <a:cubicBezTo>
                    <a:pt x="7074" y="14853"/>
                    <a:pt x="3426" y="10935"/>
                    <a:pt x="1794" y="7183"/>
                  </a:cubicBezTo>
                  <a:cubicBezTo>
                    <a:pt x="161" y="3426"/>
                    <a:pt x="544" y="1"/>
                    <a:pt x="544" y="1"/>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6"/>
            <p:cNvSpPr/>
            <p:nvPr/>
          </p:nvSpPr>
          <p:spPr>
            <a:xfrm>
              <a:off x="6637356" y="8152284"/>
              <a:ext cx="287258" cy="177279"/>
            </a:xfrm>
            <a:custGeom>
              <a:avLst/>
              <a:gdLst/>
              <a:ahLst/>
              <a:cxnLst/>
              <a:rect l="l" t="t" r="r" b="b"/>
              <a:pathLst>
                <a:path w="4433" h="2736" extrusionOk="0">
                  <a:moveTo>
                    <a:pt x="1052" y="2278"/>
                  </a:moveTo>
                  <a:lnTo>
                    <a:pt x="1052" y="2278"/>
                  </a:lnTo>
                  <a:cubicBezTo>
                    <a:pt x="1121" y="2324"/>
                    <a:pt x="1196" y="2368"/>
                    <a:pt x="1277" y="2409"/>
                  </a:cubicBezTo>
                  <a:cubicBezTo>
                    <a:pt x="1226" y="2378"/>
                    <a:pt x="1146" y="2334"/>
                    <a:pt x="1052" y="2278"/>
                  </a:cubicBezTo>
                  <a:close/>
                  <a:moveTo>
                    <a:pt x="1772" y="0"/>
                  </a:moveTo>
                  <a:cubicBezTo>
                    <a:pt x="1137" y="0"/>
                    <a:pt x="622" y="349"/>
                    <a:pt x="354" y="885"/>
                  </a:cubicBezTo>
                  <a:cubicBezTo>
                    <a:pt x="0" y="1549"/>
                    <a:pt x="651" y="2033"/>
                    <a:pt x="1052" y="2278"/>
                  </a:cubicBezTo>
                  <a:lnTo>
                    <a:pt x="1052" y="2278"/>
                  </a:lnTo>
                  <a:cubicBezTo>
                    <a:pt x="749" y="2070"/>
                    <a:pt x="561" y="1804"/>
                    <a:pt x="515" y="1538"/>
                  </a:cubicBezTo>
                  <a:cubicBezTo>
                    <a:pt x="406" y="1212"/>
                    <a:pt x="624" y="776"/>
                    <a:pt x="950" y="559"/>
                  </a:cubicBezTo>
                  <a:cubicBezTo>
                    <a:pt x="1059" y="450"/>
                    <a:pt x="1333" y="341"/>
                    <a:pt x="1660" y="289"/>
                  </a:cubicBezTo>
                  <a:cubicBezTo>
                    <a:pt x="1929" y="289"/>
                    <a:pt x="2204" y="341"/>
                    <a:pt x="2530" y="506"/>
                  </a:cubicBezTo>
                  <a:cubicBezTo>
                    <a:pt x="3453" y="1051"/>
                    <a:pt x="3945" y="1865"/>
                    <a:pt x="4163" y="2735"/>
                  </a:cubicBezTo>
                  <a:cubicBezTo>
                    <a:pt x="4163" y="2735"/>
                    <a:pt x="4324" y="2735"/>
                    <a:pt x="4432" y="2683"/>
                  </a:cubicBezTo>
                  <a:cubicBezTo>
                    <a:pt x="4432" y="2683"/>
                    <a:pt x="4271" y="1268"/>
                    <a:pt x="3074" y="450"/>
                  </a:cubicBezTo>
                  <a:cubicBezTo>
                    <a:pt x="2614" y="137"/>
                    <a:pt x="2169" y="0"/>
                    <a:pt x="1772"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6"/>
            <p:cNvSpPr/>
            <p:nvPr/>
          </p:nvSpPr>
          <p:spPr>
            <a:xfrm>
              <a:off x="6914117" y="8382501"/>
              <a:ext cx="70567" cy="59871"/>
            </a:xfrm>
            <a:custGeom>
              <a:avLst/>
              <a:gdLst/>
              <a:ahLst/>
              <a:cxnLst/>
              <a:rect l="l" t="t" r="r" b="b"/>
              <a:pathLst>
                <a:path w="1089" h="924" extrusionOk="0">
                  <a:moveTo>
                    <a:pt x="1089" y="0"/>
                  </a:moveTo>
                  <a:cubicBezTo>
                    <a:pt x="706" y="109"/>
                    <a:pt x="0" y="270"/>
                    <a:pt x="0" y="270"/>
                  </a:cubicBezTo>
                  <a:lnTo>
                    <a:pt x="0" y="923"/>
                  </a:lnTo>
                  <a:cubicBezTo>
                    <a:pt x="218" y="923"/>
                    <a:pt x="706" y="871"/>
                    <a:pt x="1089" y="762"/>
                  </a:cubicBezTo>
                  <a:lnTo>
                    <a:pt x="1089" y="0"/>
                  </a:ln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6"/>
            <p:cNvSpPr/>
            <p:nvPr/>
          </p:nvSpPr>
          <p:spPr>
            <a:xfrm>
              <a:off x="6575602" y="7035737"/>
              <a:ext cx="613591" cy="712227"/>
            </a:xfrm>
            <a:custGeom>
              <a:avLst/>
              <a:gdLst/>
              <a:ahLst/>
              <a:cxnLst/>
              <a:rect l="l" t="t" r="r" b="b"/>
              <a:pathLst>
                <a:path w="9469" h="10992" extrusionOk="0">
                  <a:moveTo>
                    <a:pt x="545" y="0"/>
                  </a:moveTo>
                  <a:lnTo>
                    <a:pt x="110" y="544"/>
                  </a:lnTo>
                  <a:cubicBezTo>
                    <a:pt x="1" y="705"/>
                    <a:pt x="53" y="871"/>
                    <a:pt x="162" y="980"/>
                  </a:cubicBezTo>
                  <a:lnTo>
                    <a:pt x="488" y="1197"/>
                  </a:lnTo>
                  <a:cubicBezTo>
                    <a:pt x="2221" y="2421"/>
                    <a:pt x="4241" y="3166"/>
                    <a:pt x="5878" y="3166"/>
                  </a:cubicBezTo>
                  <a:cubicBezTo>
                    <a:pt x="5988" y="3166"/>
                    <a:pt x="6097" y="3163"/>
                    <a:pt x="6204" y="3156"/>
                  </a:cubicBezTo>
                  <a:cubicBezTo>
                    <a:pt x="6474" y="3156"/>
                    <a:pt x="6691" y="3265"/>
                    <a:pt x="6800" y="3483"/>
                  </a:cubicBezTo>
                  <a:cubicBezTo>
                    <a:pt x="7018" y="3918"/>
                    <a:pt x="7292" y="4405"/>
                    <a:pt x="7510" y="4897"/>
                  </a:cubicBezTo>
                  <a:cubicBezTo>
                    <a:pt x="8541" y="7074"/>
                    <a:pt x="9194" y="9141"/>
                    <a:pt x="9468" y="10991"/>
                  </a:cubicBezTo>
                  <a:cubicBezTo>
                    <a:pt x="9360" y="8271"/>
                    <a:pt x="7836" y="4732"/>
                    <a:pt x="7453" y="3861"/>
                  </a:cubicBezTo>
                  <a:cubicBezTo>
                    <a:pt x="7074" y="3047"/>
                    <a:pt x="6857" y="2721"/>
                    <a:pt x="5768" y="2664"/>
                  </a:cubicBezTo>
                  <a:cubicBezTo>
                    <a:pt x="4297" y="2612"/>
                    <a:pt x="2721" y="1959"/>
                    <a:pt x="1685" y="1415"/>
                  </a:cubicBezTo>
                  <a:cubicBezTo>
                    <a:pt x="654" y="814"/>
                    <a:pt x="218" y="436"/>
                    <a:pt x="545" y="0"/>
                  </a:cubicBez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6"/>
            <p:cNvSpPr/>
            <p:nvPr/>
          </p:nvSpPr>
          <p:spPr>
            <a:xfrm>
              <a:off x="4925535" y="8121636"/>
              <a:ext cx="70567" cy="73996"/>
            </a:xfrm>
            <a:custGeom>
              <a:avLst/>
              <a:gdLst/>
              <a:ahLst/>
              <a:cxnLst/>
              <a:rect l="l" t="t" r="r" b="b"/>
              <a:pathLst>
                <a:path w="1089" h="1142" extrusionOk="0">
                  <a:moveTo>
                    <a:pt x="0" y="0"/>
                  </a:moveTo>
                  <a:cubicBezTo>
                    <a:pt x="0" y="379"/>
                    <a:pt x="0" y="762"/>
                    <a:pt x="53" y="1088"/>
                  </a:cubicBezTo>
                  <a:cubicBezTo>
                    <a:pt x="135" y="1114"/>
                    <a:pt x="271" y="1142"/>
                    <a:pt x="448" y="1142"/>
                  </a:cubicBezTo>
                  <a:cubicBezTo>
                    <a:pt x="625" y="1142"/>
                    <a:pt x="843" y="1114"/>
                    <a:pt x="1089" y="1032"/>
                  </a:cubicBezTo>
                  <a:lnTo>
                    <a:pt x="1089" y="109"/>
                  </a:lnTo>
                  <a:lnTo>
                    <a:pt x="0" y="0"/>
                  </a:ln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6"/>
            <p:cNvSpPr/>
            <p:nvPr/>
          </p:nvSpPr>
          <p:spPr>
            <a:xfrm>
              <a:off x="4823151" y="7892132"/>
              <a:ext cx="275076" cy="268316"/>
            </a:xfrm>
            <a:custGeom>
              <a:avLst/>
              <a:gdLst/>
              <a:ahLst/>
              <a:cxnLst/>
              <a:rect l="l" t="t" r="r" b="b"/>
              <a:pathLst>
                <a:path w="4245" h="4141" extrusionOk="0">
                  <a:moveTo>
                    <a:pt x="2113" y="1"/>
                  </a:moveTo>
                  <a:cubicBezTo>
                    <a:pt x="2081" y="1"/>
                    <a:pt x="2048" y="2"/>
                    <a:pt x="2016" y="3"/>
                  </a:cubicBezTo>
                  <a:cubicBezTo>
                    <a:pt x="871" y="112"/>
                    <a:pt x="0" y="1039"/>
                    <a:pt x="57" y="2180"/>
                  </a:cubicBezTo>
                  <a:cubicBezTo>
                    <a:pt x="107" y="3289"/>
                    <a:pt x="1029" y="4141"/>
                    <a:pt x="2128" y="4141"/>
                  </a:cubicBezTo>
                  <a:cubicBezTo>
                    <a:pt x="2163" y="4141"/>
                    <a:pt x="2198" y="4140"/>
                    <a:pt x="2233" y="4138"/>
                  </a:cubicBezTo>
                  <a:cubicBezTo>
                    <a:pt x="3374" y="4086"/>
                    <a:pt x="4244" y="3107"/>
                    <a:pt x="4192" y="1962"/>
                  </a:cubicBezTo>
                  <a:cubicBezTo>
                    <a:pt x="4137" y="854"/>
                    <a:pt x="3211" y="1"/>
                    <a:pt x="2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6"/>
            <p:cNvSpPr/>
            <p:nvPr/>
          </p:nvSpPr>
          <p:spPr>
            <a:xfrm>
              <a:off x="4823151" y="7910080"/>
              <a:ext cx="246823" cy="250368"/>
            </a:xfrm>
            <a:custGeom>
              <a:avLst/>
              <a:gdLst/>
              <a:ahLst/>
              <a:cxnLst/>
              <a:rect l="l" t="t" r="r" b="b"/>
              <a:pathLst>
                <a:path w="3809" h="3864" extrusionOk="0">
                  <a:moveTo>
                    <a:pt x="1145" y="0"/>
                  </a:moveTo>
                  <a:lnTo>
                    <a:pt x="1145" y="0"/>
                  </a:lnTo>
                  <a:cubicBezTo>
                    <a:pt x="435" y="379"/>
                    <a:pt x="0" y="1089"/>
                    <a:pt x="57" y="1903"/>
                  </a:cubicBezTo>
                  <a:cubicBezTo>
                    <a:pt x="107" y="3012"/>
                    <a:pt x="1029" y="3864"/>
                    <a:pt x="2128" y="3864"/>
                  </a:cubicBezTo>
                  <a:cubicBezTo>
                    <a:pt x="2163" y="3864"/>
                    <a:pt x="2198" y="3863"/>
                    <a:pt x="2233" y="3861"/>
                  </a:cubicBezTo>
                  <a:cubicBezTo>
                    <a:pt x="2886" y="3809"/>
                    <a:pt x="3430" y="3535"/>
                    <a:pt x="3809" y="3047"/>
                  </a:cubicBezTo>
                  <a:lnTo>
                    <a:pt x="3809" y="3047"/>
                  </a:lnTo>
                  <a:cubicBezTo>
                    <a:pt x="3539" y="3208"/>
                    <a:pt x="3213" y="3265"/>
                    <a:pt x="2886" y="3317"/>
                  </a:cubicBezTo>
                  <a:cubicBezTo>
                    <a:pt x="2851" y="3319"/>
                    <a:pt x="2816" y="3320"/>
                    <a:pt x="2781" y="3320"/>
                  </a:cubicBezTo>
                  <a:cubicBezTo>
                    <a:pt x="1682" y="3320"/>
                    <a:pt x="760" y="2468"/>
                    <a:pt x="710" y="1358"/>
                  </a:cubicBezTo>
                  <a:cubicBezTo>
                    <a:pt x="710" y="871"/>
                    <a:pt x="819" y="379"/>
                    <a:pt x="1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6"/>
            <p:cNvSpPr/>
            <p:nvPr/>
          </p:nvSpPr>
          <p:spPr>
            <a:xfrm>
              <a:off x="4925535" y="7917143"/>
              <a:ext cx="119945" cy="91685"/>
            </a:xfrm>
            <a:custGeom>
              <a:avLst/>
              <a:gdLst/>
              <a:ahLst/>
              <a:cxnLst/>
              <a:rect l="l" t="t" r="r" b="b"/>
              <a:pathLst>
                <a:path w="1851" h="1415" extrusionOk="0">
                  <a:moveTo>
                    <a:pt x="705" y="0"/>
                  </a:moveTo>
                  <a:cubicBezTo>
                    <a:pt x="544" y="0"/>
                    <a:pt x="379" y="52"/>
                    <a:pt x="270" y="109"/>
                  </a:cubicBezTo>
                  <a:cubicBezTo>
                    <a:pt x="218" y="109"/>
                    <a:pt x="218" y="161"/>
                    <a:pt x="161" y="218"/>
                  </a:cubicBezTo>
                  <a:cubicBezTo>
                    <a:pt x="0" y="379"/>
                    <a:pt x="161" y="596"/>
                    <a:pt x="270" y="762"/>
                  </a:cubicBezTo>
                  <a:lnTo>
                    <a:pt x="923" y="1249"/>
                  </a:lnTo>
                  <a:cubicBezTo>
                    <a:pt x="1032" y="1306"/>
                    <a:pt x="1250" y="1415"/>
                    <a:pt x="1415" y="1415"/>
                  </a:cubicBezTo>
                  <a:cubicBezTo>
                    <a:pt x="1524" y="1415"/>
                    <a:pt x="1633" y="1358"/>
                    <a:pt x="1685" y="1306"/>
                  </a:cubicBezTo>
                  <a:cubicBezTo>
                    <a:pt x="1741" y="1249"/>
                    <a:pt x="1741" y="1197"/>
                    <a:pt x="1794" y="1141"/>
                  </a:cubicBezTo>
                  <a:cubicBezTo>
                    <a:pt x="1850" y="871"/>
                    <a:pt x="1685" y="488"/>
                    <a:pt x="1467" y="327"/>
                  </a:cubicBezTo>
                  <a:cubicBezTo>
                    <a:pt x="1306" y="109"/>
                    <a:pt x="980" y="0"/>
                    <a:pt x="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6"/>
            <p:cNvSpPr/>
            <p:nvPr/>
          </p:nvSpPr>
          <p:spPr>
            <a:xfrm>
              <a:off x="5027659" y="8019195"/>
              <a:ext cx="49378" cy="56501"/>
            </a:xfrm>
            <a:custGeom>
              <a:avLst/>
              <a:gdLst/>
              <a:ahLst/>
              <a:cxnLst/>
              <a:rect l="l" t="t" r="r" b="b"/>
              <a:pathLst>
                <a:path w="762" h="872" extrusionOk="0">
                  <a:moveTo>
                    <a:pt x="327" y="1"/>
                  </a:moveTo>
                  <a:cubicBezTo>
                    <a:pt x="165" y="1"/>
                    <a:pt x="0" y="166"/>
                    <a:pt x="0" y="384"/>
                  </a:cubicBezTo>
                  <a:cubicBezTo>
                    <a:pt x="0" y="545"/>
                    <a:pt x="109" y="763"/>
                    <a:pt x="218" y="819"/>
                  </a:cubicBezTo>
                  <a:cubicBezTo>
                    <a:pt x="274" y="819"/>
                    <a:pt x="327" y="871"/>
                    <a:pt x="383" y="871"/>
                  </a:cubicBezTo>
                  <a:lnTo>
                    <a:pt x="435" y="819"/>
                  </a:lnTo>
                  <a:cubicBezTo>
                    <a:pt x="492" y="819"/>
                    <a:pt x="544" y="763"/>
                    <a:pt x="601" y="710"/>
                  </a:cubicBezTo>
                  <a:cubicBezTo>
                    <a:pt x="762" y="545"/>
                    <a:pt x="710" y="219"/>
                    <a:pt x="492" y="57"/>
                  </a:cubicBezTo>
                  <a:cubicBezTo>
                    <a:pt x="435" y="57"/>
                    <a:pt x="383" y="1"/>
                    <a:pt x="3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6"/>
            <p:cNvSpPr/>
            <p:nvPr/>
          </p:nvSpPr>
          <p:spPr>
            <a:xfrm>
              <a:off x="4914778" y="7828827"/>
              <a:ext cx="222329" cy="119936"/>
            </a:xfrm>
            <a:custGeom>
              <a:avLst/>
              <a:gdLst/>
              <a:ahLst/>
              <a:cxnLst/>
              <a:rect l="l" t="t" r="r" b="b"/>
              <a:pathLst>
                <a:path w="3431" h="1851" extrusionOk="0">
                  <a:moveTo>
                    <a:pt x="710" y="1"/>
                  </a:moveTo>
                  <a:cubicBezTo>
                    <a:pt x="545" y="1"/>
                    <a:pt x="384" y="1"/>
                    <a:pt x="219" y="57"/>
                  </a:cubicBezTo>
                  <a:cubicBezTo>
                    <a:pt x="166" y="57"/>
                    <a:pt x="110" y="109"/>
                    <a:pt x="110" y="109"/>
                  </a:cubicBezTo>
                  <a:cubicBezTo>
                    <a:pt x="57" y="166"/>
                    <a:pt x="1" y="218"/>
                    <a:pt x="57" y="275"/>
                  </a:cubicBezTo>
                  <a:cubicBezTo>
                    <a:pt x="57" y="327"/>
                    <a:pt x="110" y="384"/>
                    <a:pt x="166" y="384"/>
                  </a:cubicBezTo>
                  <a:cubicBezTo>
                    <a:pt x="436" y="493"/>
                    <a:pt x="710" y="436"/>
                    <a:pt x="1037" y="493"/>
                  </a:cubicBezTo>
                  <a:cubicBezTo>
                    <a:pt x="1524" y="601"/>
                    <a:pt x="2016" y="762"/>
                    <a:pt x="2452" y="1089"/>
                  </a:cubicBezTo>
                  <a:cubicBezTo>
                    <a:pt x="2721" y="1254"/>
                    <a:pt x="2996" y="1472"/>
                    <a:pt x="3213" y="1798"/>
                  </a:cubicBezTo>
                  <a:cubicBezTo>
                    <a:pt x="3213" y="1798"/>
                    <a:pt x="3213" y="1851"/>
                    <a:pt x="3266" y="1851"/>
                  </a:cubicBezTo>
                  <a:lnTo>
                    <a:pt x="3322" y="1851"/>
                  </a:lnTo>
                  <a:cubicBezTo>
                    <a:pt x="3374" y="1851"/>
                    <a:pt x="3374" y="1798"/>
                    <a:pt x="3374" y="1742"/>
                  </a:cubicBezTo>
                  <a:cubicBezTo>
                    <a:pt x="3431" y="1633"/>
                    <a:pt x="3266" y="1415"/>
                    <a:pt x="3157" y="1307"/>
                  </a:cubicBezTo>
                  <a:cubicBezTo>
                    <a:pt x="3048" y="1145"/>
                    <a:pt x="2887" y="1037"/>
                    <a:pt x="2778" y="928"/>
                  </a:cubicBezTo>
                  <a:cubicBezTo>
                    <a:pt x="2234" y="436"/>
                    <a:pt x="1472"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6"/>
            <p:cNvSpPr/>
            <p:nvPr/>
          </p:nvSpPr>
          <p:spPr>
            <a:xfrm>
              <a:off x="5133413" y="7955761"/>
              <a:ext cx="17820" cy="17819"/>
            </a:xfrm>
            <a:custGeom>
              <a:avLst/>
              <a:gdLst/>
              <a:ahLst/>
              <a:cxnLst/>
              <a:rect l="l" t="t" r="r" b="b"/>
              <a:pathLst>
                <a:path w="275" h="275" extrusionOk="0">
                  <a:moveTo>
                    <a:pt x="166" y="0"/>
                  </a:moveTo>
                  <a:cubicBezTo>
                    <a:pt x="57" y="0"/>
                    <a:pt x="0" y="166"/>
                    <a:pt x="57" y="218"/>
                  </a:cubicBezTo>
                  <a:cubicBezTo>
                    <a:pt x="57" y="275"/>
                    <a:pt x="109" y="275"/>
                    <a:pt x="109" y="275"/>
                  </a:cubicBezTo>
                  <a:lnTo>
                    <a:pt x="166" y="275"/>
                  </a:lnTo>
                  <a:cubicBezTo>
                    <a:pt x="275" y="218"/>
                    <a:pt x="275"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6"/>
            <p:cNvSpPr/>
            <p:nvPr/>
          </p:nvSpPr>
          <p:spPr>
            <a:xfrm>
              <a:off x="6945675" y="5822904"/>
              <a:ext cx="65" cy="65"/>
            </a:xfrm>
            <a:custGeom>
              <a:avLst/>
              <a:gdLst/>
              <a:ahLst/>
              <a:cxnLst/>
              <a:rect l="l" t="t" r="r" b="b"/>
              <a:pathLst>
                <a:path w="1" h="1" extrusionOk="0">
                  <a:moveTo>
                    <a:pt x="1" y="1"/>
                  </a:moveTo>
                  <a:close/>
                </a:path>
              </a:pathLst>
            </a:custGeom>
            <a:solidFill>
              <a:srgbClr val="385A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0" name="Google Shape;1940;p46"/>
          <p:cNvSpPr txBox="1">
            <a:spLocks noGrp="1"/>
          </p:cNvSpPr>
          <p:nvPr>
            <p:ph type="subTitle" idx="1"/>
          </p:nvPr>
        </p:nvSpPr>
        <p:spPr>
          <a:xfrm>
            <a:off x="951313" y="1131650"/>
            <a:ext cx="4110600" cy="224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1941" name="Google Shape;1941;p46"/>
          <p:cNvGrpSpPr/>
          <p:nvPr/>
        </p:nvGrpSpPr>
        <p:grpSpPr>
          <a:xfrm>
            <a:off x="4849725" y="3533775"/>
            <a:ext cx="674325" cy="1173675"/>
            <a:chOff x="4266275" y="6869625"/>
            <a:chExt cx="674325" cy="1173675"/>
          </a:xfrm>
        </p:grpSpPr>
        <p:sp>
          <p:nvSpPr>
            <p:cNvPr id="1942" name="Google Shape;1942;p46"/>
            <p:cNvSpPr/>
            <p:nvPr/>
          </p:nvSpPr>
          <p:spPr>
            <a:xfrm>
              <a:off x="4754025" y="7408475"/>
              <a:ext cx="186575" cy="194125"/>
            </a:xfrm>
            <a:custGeom>
              <a:avLst/>
              <a:gdLst/>
              <a:ahLst/>
              <a:cxnLst/>
              <a:rect l="l" t="t" r="r" b="b"/>
              <a:pathLst>
                <a:path w="7463" h="7765" extrusionOk="0">
                  <a:moveTo>
                    <a:pt x="2044" y="0"/>
                  </a:moveTo>
                  <a:lnTo>
                    <a:pt x="0" y="1945"/>
                  </a:lnTo>
                  <a:lnTo>
                    <a:pt x="5419" y="7765"/>
                  </a:lnTo>
                  <a:lnTo>
                    <a:pt x="7463" y="5828"/>
                  </a:lnTo>
                  <a:lnTo>
                    <a:pt x="20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6"/>
            <p:cNvSpPr/>
            <p:nvPr/>
          </p:nvSpPr>
          <p:spPr>
            <a:xfrm>
              <a:off x="4759125" y="7416225"/>
              <a:ext cx="58875" cy="53575"/>
            </a:xfrm>
            <a:custGeom>
              <a:avLst/>
              <a:gdLst/>
              <a:ahLst/>
              <a:cxnLst/>
              <a:rect l="l" t="t" r="r" b="b"/>
              <a:pathLst>
                <a:path w="2355" h="2143" extrusionOk="0">
                  <a:moveTo>
                    <a:pt x="2044" y="1"/>
                  </a:moveTo>
                  <a:lnTo>
                    <a:pt x="1" y="1840"/>
                  </a:lnTo>
                  <a:lnTo>
                    <a:pt x="311" y="2142"/>
                  </a:lnTo>
                  <a:lnTo>
                    <a:pt x="2354" y="205"/>
                  </a:lnTo>
                  <a:lnTo>
                    <a:pt x="204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6"/>
            <p:cNvSpPr/>
            <p:nvPr/>
          </p:nvSpPr>
          <p:spPr>
            <a:xfrm>
              <a:off x="4774450" y="7428900"/>
              <a:ext cx="56225" cy="56225"/>
            </a:xfrm>
            <a:custGeom>
              <a:avLst/>
              <a:gdLst/>
              <a:ahLst/>
              <a:cxnLst/>
              <a:rect l="l" t="t" r="r" b="b"/>
              <a:pathLst>
                <a:path w="2249" h="2249" extrusionOk="0">
                  <a:moveTo>
                    <a:pt x="2044" y="0"/>
                  </a:moveTo>
                  <a:lnTo>
                    <a:pt x="1" y="1946"/>
                  </a:lnTo>
                  <a:lnTo>
                    <a:pt x="205" y="2248"/>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6"/>
            <p:cNvSpPr/>
            <p:nvPr/>
          </p:nvSpPr>
          <p:spPr>
            <a:xfrm>
              <a:off x="4787325" y="7444225"/>
              <a:ext cx="56225" cy="53750"/>
            </a:xfrm>
            <a:custGeom>
              <a:avLst/>
              <a:gdLst/>
              <a:ahLst/>
              <a:cxnLst/>
              <a:rect l="l" t="t" r="r" b="b"/>
              <a:pathLst>
                <a:path w="2249" h="2150" extrusionOk="0">
                  <a:moveTo>
                    <a:pt x="2044" y="0"/>
                  </a:moveTo>
                  <a:lnTo>
                    <a:pt x="0" y="1839"/>
                  </a:lnTo>
                  <a:lnTo>
                    <a:pt x="205" y="2150"/>
                  </a:lnTo>
                  <a:lnTo>
                    <a:pt x="2248"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6"/>
            <p:cNvSpPr/>
            <p:nvPr/>
          </p:nvSpPr>
          <p:spPr>
            <a:xfrm>
              <a:off x="4800000" y="7457100"/>
              <a:ext cx="58875" cy="56200"/>
            </a:xfrm>
            <a:custGeom>
              <a:avLst/>
              <a:gdLst/>
              <a:ahLst/>
              <a:cxnLst/>
              <a:rect l="l" t="t" r="r" b="b"/>
              <a:pathLst>
                <a:path w="2355" h="2248" extrusionOk="0">
                  <a:moveTo>
                    <a:pt x="2044" y="0"/>
                  </a:moveTo>
                  <a:lnTo>
                    <a:pt x="0" y="1937"/>
                  </a:lnTo>
                  <a:lnTo>
                    <a:pt x="311" y="2248"/>
                  </a:lnTo>
                  <a:lnTo>
                    <a:pt x="2354" y="303"/>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6"/>
            <p:cNvSpPr/>
            <p:nvPr/>
          </p:nvSpPr>
          <p:spPr>
            <a:xfrm>
              <a:off x="4812875" y="7472425"/>
              <a:ext cx="58650" cy="53550"/>
            </a:xfrm>
            <a:custGeom>
              <a:avLst/>
              <a:gdLst/>
              <a:ahLst/>
              <a:cxnLst/>
              <a:rect l="l" t="t" r="r" b="b"/>
              <a:pathLst>
                <a:path w="2346" h="2142" extrusionOk="0">
                  <a:moveTo>
                    <a:pt x="2043" y="0"/>
                  </a:moveTo>
                  <a:lnTo>
                    <a:pt x="0" y="1937"/>
                  </a:lnTo>
                  <a:lnTo>
                    <a:pt x="303" y="2142"/>
                  </a:lnTo>
                  <a:lnTo>
                    <a:pt x="2346" y="303"/>
                  </a:lnTo>
                  <a:lnTo>
                    <a:pt x="2043"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6"/>
            <p:cNvSpPr/>
            <p:nvPr/>
          </p:nvSpPr>
          <p:spPr>
            <a:xfrm>
              <a:off x="4825525" y="7487750"/>
              <a:ext cx="58875" cy="53550"/>
            </a:xfrm>
            <a:custGeom>
              <a:avLst/>
              <a:gdLst/>
              <a:ahLst/>
              <a:cxnLst/>
              <a:rect l="l" t="t" r="r" b="b"/>
              <a:pathLst>
                <a:path w="2355" h="2142" extrusionOk="0">
                  <a:moveTo>
                    <a:pt x="2044" y="0"/>
                  </a:moveTo>
                  <a:lnTo>
                    <a:pt x="1" y="1839"/>
                  </a:lnTo>
                  <a:lnTo>
                    <a:pt x="311" y="2142"/>
                  </a:lnTo>
                  <a:lnTo>
                    <a:pt x="2355" y="205"/>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6"/>
            <p:cNvSpPr/>
            <p:nvPr/>
          </p:nvSpPr>
          <p:spPr>
            <a:xfrm>
              <a:off x="4840850" y="7500425"/>
              <a:ext cx="56225" cy="56200"/>
            </a:xfrm>
            <a:custGeom>
              <a:avLst/>
              <a:gdLst/>
              <a:ahLst/>
              <a:cxnLst/>
              <a:rect l="l" t="t" r="r" b="b"/>
              <a:pathLst>
                <a:path w="2249" h="2248" extrusionOk="0">
                  <a:moveTo>
                    <a:pt x="2044" y="0"/>
                  </a:moveTo>
                  <a:lnTo>
                    <a:pt x="1" y="1945"/>
                  </a:lnTo>
                  <a:lnTo>
                    <a:pt x="205" y="2248"/>
                  </a:lnTo>
                  <a:lnTo>
                    <a:pt x="2249" y="311"/>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6"/>
            <p:cNvSpPr/>
            <p:nvPr/>
          </p:nvSpPr>
          <p:spPr>
            <a:xfrm>
              <a:off x="4853725" y="7515750"/>
              <a:ext cx="56225" cy="53750"/>
            </a:xfrm>
            <a:custGeom>
              <a:avLst/>
              <a:gdLst/>
              <a:ahLst/>
              <a:cxnLst/>
              <a:rect l="l" t="t" r="r" b="b"/>
              <a:pathLst>
                <a:path w="2249" h="2150" extrusionOk="0">
                  <a:moveTo>
                    <a:pt x="2044" y="0"/>
                  </a:moveTo>
                  <a:lnTo>
                    <a:pt x="1" y="1839"/>
                  </a:lnTo>
                  <a:lnTo>
                    <a:pt x="205" y="2150"/>
                  </a:lnTo>
                  <a:lnTo>
                    <a:pt x="2249" y="204"/>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6"/>
            <p:cNvSpPr/>
            <p:nvPr/>
          </p:nvSpPr>
          <p:spPr>
            <a:xfrm>
              <a:off x="4866400" y="7528625"/>
              <a:ext cx="58875" cy="56200"/>
            </a:xfrm>
            <a:custGeom>
              <a:avLst/>
              <a:gdLst/>
              <a:ahLst/>
              <a:cxnLst/>
              <a:rect l="l" t="t" r="r" b="b"/>
              <a:pathLst>
                <a:path w="2355" h="2248" extrusionOk="0">
                  <a:moveTo>
                    <a:pt x="2044" y="0"/>
                  </a:moveTo>
                  <a:lnTo>
                    <a:pt x="1" y="1937"/>
                  </a:lnTo>
                  <a:lnTo>
                    <a:pt x="311" y="2248"/>
                  </a:lnTo>
                  <a:lnTo>
                    <a:pt x="2355"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6"/>
            <p:cNvSpPr/>
            <p:nvPr/>
          </p:nvSpPr>
          <p:spPr>
            <a:xfrm>
              <a:off x="4879275" y="7543950"/>
              <a:ext cx="58675" cy="53550"/>
            </a:xfrm>
            <a:custGeom>
              <a:avLst/>
              <a:gdLst/>
              <a:ahLst/>
              <a:cxnLst/>
              <a:rect l="l" t="t" r="r" b="b"/>
              <a:pathLst>
                <a:path w="2347" h="2142" extrusionOk="0">
                  <a:moveTo>
                    <a:pt x="2044" y="0"/>
                  </a:moveTo>
                  <a:lnTo>
                    <a:pt x="0" y="1937"/>
                  </a:lnTo>
                  <a:lnTo>
                    <a:pt x="303" y="2141"/>
                  </a:lnTo>
                  <a:lnTo>
                    <a:pt x="2346" y="302"/>
                  </a:lnTo>
                  <a:lnTo>
                    <a:pt x="2044"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6"/>
            <p:cNvSpPr/>
            <p:nvPr/>
          </p:nvSpPr>
          <p:spPr>
            <a:xfrm>
              <a:off x="4266275" y="7482625"/>
              <a:ext cx="597700" cy="560675"/>
            </a:xfrm>
            <a:custGeom>
              <a:avLst/>
              <a:gdLst/>
              <a:ahLst/>
              <a:cxnLst/>
              <a:rect l="l" t="t" r="r" b="b"/>
              <a:pathLst>
                <a:path w="23908" h="22427" extrusionOk="0">
                  <a:moveTo>
                    <a:pt x="19616" y="1"/>
                  </a:moveTo>
                  <a:lnTo>
                    <a:pt x="1324" y="16855"/>
                  </a:lnTo>
                  <a:cubicBezTo>
                    <a:pt x="98" y="18081"/>
                    <a:pt x="0" y="20124"/>
                    <a:pt x="1226" y="21456"/>
                  </a:cubicBezTo>
                  <a:cubicBezTo>
                    <a:pt x="1809" y="22094"/>
                    <a:pt x="2641" y="22426"/>
                    <a:pt x="3492" y="22426"/>
                  </a:cubicBezTo>
                  <a:cubicBezTo>
                    <a:pt x="4279" y="22426"/>
                    <a:pt x="5082" y="22143"/>
                    <a:pt x="5722" y="21554"/>
                  </a:cubicBezTo>
                  <a:lnTo>
                    <a:pt x="23907" y="4701"/>
                  </a:lnTo>
                  <a:lnTo>
                    <a:pt x="196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6"/>
            <p:cNvSpPr/>
            <p:nvPr/>
          </p:nvSpPr>
          <p:spPr>
            <a:xfrm>
              <a:off x="4294275" y="7615450"/>
              <a:ext cx="429125" cy="403000"/>
            </a:xfrm>
            <a:custGeom>
              <a:avLst/>
              <a:gdLst/>
              <a:ahLst/>
              <a:cxnLst/>
              <a:rect l="l" t="t" r="r" b="b"/>
              <a:pathLst>
                <a:path w="17165" h="16120" extrusionOk="0">
                  <a:moveTo>
                    <a:pt x="14001" y="1"/>
                  </a:moveTo>
                  <a:lnTo>
                    <a:pt x="1022" y="12056"/>
                  </a:lnTo>
                  <a:cubicBezTo>
                    <a:pt x="0" y="12972"/>
                    <a:pt x="0" y="14402"/>
                    <a:pt x="817" y="15326"/>
                  </a:cubicBezTo>
                  <a:cubicBezTo>
                    <a:pt x="1305" y="15865"/>
                    <a:pt x="1934" y="16120"/>
                    <a:pt x="2569" y="16120"/>
                  </a:cubicBezTo>
                  <a:cubicBezTo>
                    <a:pt x="3137" y="16120"/>
                    <a:pt x="3711" y="15916"/>
                    <a:pt x="4193" y="15530"/>
                  </a:cubicBezTo>
                  <a:lnTo>
                    <a:pt x="17164" y="3368"/>
                  </a:lnTo>
                  <a:lnTo>
                    <a:pt x="14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6"/>
            <p:cNvSpPr/>
            <p:nvPr/>
          </p:nvSpPr>
          <p:spPr>
            <a:xfrm>
              <a:off x="4736250" y="7454450"/>
              <a:ext cx="155725" cy="166150"/>
            </a:xfrm>
            <a:custGeom>
              <a:avLst/>
              <a:gdLst/>
              <a:ahLst/>
              <a:cxnLst/>
              <a:rect l="l" t="t" r="r" b="b"/>
              <a:pathLst>
                <a:path w="6229" h="6646" extrusionOk="0">
                  <a:moveTo>
                    <a:pt x="817" y="0"/>
                  </a:moveTo>
                  <a:lnTo>
                    <a:pt x="0" y="817"/>
                  </a:lnTo>
                  <a:lnTo>
                    <a:pt x="5313" y="6645"/>
                  </a:lnTo>
                  <a:lnTo>
                    <a:pt x="6228" y="5828"/>
                  </a:lnTo>
                  <a:lnTo>
                    <a:pt x="817"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6"/>
            <p:cNvSpPr/>
            <p:nvPr/>
          </p:nvSpPr>
          <p:spPr>
            <a:xfrm>
              <a:off x="4294275" y="7881100"/>
              <a:ext cx="143050" cy="137350"/>
            </a:xfrm>
            <a:custGeom>
              <a:avLst/>
              <a:gdLst/>
              <a:ahLst/>
              <a:cxnLst/>
              <a:rect l="l" t="t" r="r" b="b"/>
              <a:pathLst>
                <a:path w="5722" h="5494" extrusionOk="0">
                  <a:moveTo>
                    <a:pt x="2558" y="0"/>
                  </a:moveTo>
                  <a:cubicBezTo>
                    <a:pt x="2532" y="24"/>
                    <a:pt x="2506" y="48"/>
                    <a:pt x="2480" y="73"/>
                  </a:cubicBezTo>
                  <a:lnTo>
                    <a:pt x="2480" y="73"/>
                  </a:lnTo>
                  <a:lnTo>
                    <a:pt x="2558" y="0"/>
                  </a:lnTo>
                  <a:close/>
                  <a:moveTo>
                    <a:pt x="5721" y="3368"/>
                  </a:moveTo>
                  <a:lnTo>
                    <a:pt x="5716" y="3373"/>
                  </a:lnTo>
                  <a:lnTo>
                    <a:pt x="5716" y="3373"/>
                  </a:lnTo>
                  <a:cubicBezTo>
                    <a:pt x="5718" y="3371"/>
                    <a:pt x="5720" y="3369"/>
                    <a:pt x="5721" y="3368"/>
                  </a:cubicBezTo>
                  <a:close/>
                  <a:moveTo>
                    <a:pt x="2480" y="73"/>
                  </a:moveTo>
                  <a:lnTo>
                    <a:pt x="1022" y="1430"/>
                  </a:lnTo>
                  <a:cubicBezTo>
                    <a:pt x="0" y="2346"/>
                    <a:pt x="0" y="3776"/>
                    <a:pt x="817" y="4700"/>
                  </a:cubicBezTo>
                  <a:cubicBezTo>
                    <a:pt x="1305" y="5239"/>
                    <a:pt x="1934" y="5494"/>
                    <a:pt x="2569" y="5494"/>
                  </a:cubicBezTo>
                  <a:cubicBezTo>
                    <a:pt x="3137" y="5494"/>
                    <a:pt x="3711" y="5290"/>
                    <a:pt x="4193" y="4904"/>
                  </a:cubicBezTo>
                  <a:lnTo>
                    <a:pt x="5716" y="3373"/>
                  </a:lnTo>
                  <a:lnTo>
                    <a:pt x="5716" y="3373"/>
                  </a:lnTo>
                  <a:cubicBezTo>
                    <a:pt x="5284" y="3806"/>
                    <a:pt x="4739" y="4010"/>
                    <a:pt x="4187" y="4010"/>
                  </a:cubicBezTo>
                  <a:cubicBezTo>
                    <a:pt x="3568" y="4010"/>
                    <a:pt x="2939" y="3752"/>
                    <a:pt x="2452" y="3269"/>
                  </a:cubicBezTo>
                  <a:cubicBezTo>
                    <a:pt x="1563" y="2373"/>
                    <a:pt x="1630" y="905"/>
                    <a:pt x="2480" y="73"/>
                  </a:cubicBez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6"/>
            <p:cNvSpPr/>
            <p:nvPr/>
          </p:nvSpPr>
          <p:spPr>
            <a:xfrm>
              <a:off x="4577875" y="7543950"/>
              <a:ext cx="125075" cy="112400"/>
            </a:xfrm>
            <a:custGeom>
              <a:avLst/>
              <a:gdLst/>
              <a:ahLst/>
              <a:cxnLst/>
              <a:rect l="l" t="t" r="r" b="b"/>
              <a:pathLst>
                <a:path w="5003" h="4496" extrusionOk="0">
                  <a:moveTo>
                    <a:pt x="4496" y="0"/>
                  </a:moveTo>
                  <a:lnTo>
                    <a:pt x="1" y="4185"/>
                  </a:lnTo>
                  <a:cubicBezTo>
                    <a:pt x="205" y="4291"/>
                    <a:pt x="507" y="4389"/>
                    <a:pt x="916" y="4495"/>
                  </a:cubicBezTo>
                  <a:lnTo>
                    <a:pt x="2657" y="2861"/>
                  </a:lnTo>
                  <a:lnTo>
                    <a:pt x="3573" y="3776"/>
                  </a:lnTo>
                  <a:cubicBezTo>
                    <a:pt x="4594" y="2959"/>
                    <a:pt x="5003" y="1635"/>
                    <a:pt x="4594" y="302"/>
                  </a:cubicBezTo>
                  <a:lnTo>
                    <a:pt x="4496" y="0"/>
                  </a:lnTo>
                  <a:close/>
                </a:path>
              </a:pathLst>
            </a:custGeom>
            <a:solidFill>
              <a:srgbClr val="E3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6"/>
            <p:cNvSpPr/>
            <p:nvPr/>
          </p:nvSpPr>
          <p:spPr>
            <a:xfrm>
              <a:off x="4600775" y="7615450"/>
              <a:ext cx="66425" cy="43350"/>
            </a:xfrm>
            <a:custGeom>
              <a:avLst/>
              <a:gdLst/>
              <a:ahLst/>
              <a:cxnLst/>
              <a:rect l="l" t="t" r="r" b="b"/>
              <a:pathLst>
                <a:path w="2657" h="1734" extrusionOk="0">
                  <a:moveTo>
                    <a:pt x="1741" y="1"/>
                  </a:moveTo>
                  <a:lnTo>
                    <a:pt x="0" y="1635"/>
                  </a:lnTo>
                  <a:cubicBezTo>
                    <a:pt x="204" y="1733"/>
                    <a:pt x="409" y="1733"/>
                    <a:pt x="613" y="1733"/>
                  </a:cubicBezTo>
                  <a:cubicBezTo>
                    <a:pt x="924" y="1733"/>
                    <a:pt x="1332" y="1635"/>
                    <a:pt x="1635" y="1529"/>
                  </a:cubicBezTo>
                  <a:cubicBezTo>
                    <a:pt x="2044" y="1431"/>
                    <a:pt x="2354" y="1227"/>
                    <a:pt x="2657" y="916"/>
                  </a:cubicBezTo>
                  <a:lnTo>
                    <a:pt x="1741" y="1"/>
                  </a:lnTo>
                  <a:close/>
                </a:path>
              </a:pathLst>
            </a:custGeom>
            <a:solidFill>
              <a:srgbClr val="E86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6"/>
            <p:cNvSpPr/>
            <p:nvPr/>
          </p:nvSpPr>
          <p:spPr>
            <a:xfrm>
              <a:off x="4268725" y="6869625"/>
              <a:ext cx="209475" cy="130200"/>
            </a:xfrm>
            <a:custGeom>
              <a:avLst/>
              <a:gdLst/>
              <a:ahLst/>
              <a:cxnLst/>
              <a:rect l="l" t="t" r="r" b="b"/>
              <a:pathLst>
                <a:path w="8379" h="5208" extrusionOk="0">
                  <a:moveTo>
                    <a:pt x="7463" y="1"/>
                  </a:moveTo>
                  <a:lnTo>
                    <a:pt x="0" y="2551"/>
                  </a:lnTo>
                  <a:lnTo>
                    <a:pt x="924" y="5207"/>
                  </a:lnTo>
                  <a:lnTo>
                    <a:pt x="8378" y="2551"/>
                  </a:lnTo>
                  <a:lnTo>
                    <a:pt x="74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6"/>
            <p:cNvSpPr/>
            <p:nvPr/>
          </p:nvSpPr>
          <p:spPr>
            <a:xfrm>
              <a:off x="4276475" y="6928275"/>
              <a:ext cx="30675" cy="69100"/>
            </a:xfrm>
            <a:custGeom>
              <a:avLst/>
              <a:gdLst/>
              <a:ahLst/>
              <a:cxnLst/>
              <a:rect l="l" t="t" r="r" b="b"/>
              <a:pathLst>
                <a:path w="1227" h="2764" extrusionOk="0">
                  <a:moveTo>
                    <a:pt x="303" y="1"/>
                  </a:moveTo>
                  <a:lnTo>
                    <a:pt x="1" y="107"/>
                  </a:lnTo>
                  <a:lnTo>
                    <a:pt x="916" y="2763"/>
                  </a:lnTo>
                  <a:lnTo>
                    <a:pt x="1227"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6"/>
            <p:cNvSpPr/>
            <p:nvPr/>
          </p:nvSpPr>
          <p:spPr>
            <a:xfrm>
              <a:off x="4294275" y="6920725"/>
              <a:ext cx="30675" cy="68875"/>
            </a:xfrm>
            <a:custGeom>
              <a:avLst/>
              <a:gdLst/>
              <a:ahLst/>
              <a:cxnLst/>
              <a:rect l="l" t="t" r="r" b="b"/>
              <a:pathLst>
                <a:path w="1227" h="2755" extrusionOk="0">
                  <a:moveTo>
                    <a:pt x="311" y="0"/>
                  </a:moveTo>
                  <a:lnTo>
                    <a:pt x="0" y="205"/>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6"/>
            <p:cNvSpPr/>
            <p:nvPr/>
          </p:nvSpPr>
          <p:spPr>
            <a:xfrm>
              <a:off x="4312250" y="6915600"/>
              <a:ext cx="30675" cy="68900"/>
            </a:xfrm>
            <a:custGeom>
              <a:avLst/>
              <a:gdLst/>
              <a:ahLst/>
              <a:cxnLst/>
              <a:rect l="l" t="t" r="r" b="b"/>
              <a:pathLst>
                <a:path w="1227" h="2756" extrusionOk="0">
                  <a:moveTo>
                    <a:pt x="303" y="1"/>
                  </a:moveTo>
                  <a:lnTo>
                    <a:pt x="0" y="99"/>
                  </a:lnTo>
                  <a:lnTo>
                    <a:pt x="916" y="2755"/>
                  </a:lnTo>
                  <a:lnTo>
                    <a:pt x="1226" y="2657"/>
                  </a:lnTo>
                  <a:lnTo>
                    <a:pt x="303"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6"/>
            <p:cNvSpPr/>
            <p:nvPr/>
          </p:nvSpPr>
          <p:spPr>
            <a:xfrm>
              <a:off x="4330025" y="6907850"/>
              <a:ext cx="33325" cy="69075"/>
            </a:xfrm>
            <a:custGeom>
              <a:avLst/>
              <a:gdLst/>
              <a:ahLst/>
              <a:cxnLst/>
              <a:rect l="l" t="t" r="r" b="b"/>
              <a:pathLst>
                <a:path w="1333" h="2763" extrusionOk="0">
                  <a:moveTo>
                    <a:pt x="409" y="0"/>
                  </a:moveTo>
                  <a:lnTo>
                    <a:pt x="0" y="205"/>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6"/>
            <p:cNvSpPr/>
            <p:nvPr/>
          </p:nvSpPr>
          <p:spPr>
            <a:xfrm>
              <a:off x="4348000" y="6902725"/>
              <a:ext cx="33125" cy="69100"/>
            </a:xfrm>
            <a:custGeom>
              <a:avLst/>
              <a:gdLst/>
              <a:ahLst/>
              <a:cxnLst/>
              <a:rect l="l" t="t" r="r" b="b"/>
              <a:pathLst>
                <a:path w="1325" h="2764" extrusionOk="0">
                  <a:moveTo>
                    <a:pt x="409" y="1"/>
                  </a:moveTo>
                  <a:lnTo>
                    <a:pt x="1" y="107"/>
                  </a:lnTo>
                  <a:lnTo>
                    <a:pt x="916" y="2764"/>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6"/>
            <p:cNvSpPr/>
            <p:nvPr/>
          </p:nvSpPr>
          <p:spPr>
            <a:xfrm>
              <a:off x="4368450" y="6895175"/>
              <a:ext cx="30675" cy="68875"/>
            </a:xfrm>
            <a:custGeom>
              <a:avLst/>
              <a:gdLst/>
              <a:ahLst/>
              <a:cxnLst/>
              <a:rect l="l" t="t" r="r" b="b"/>
              <a:pathLst>
                <a:path w="1227" h="2755" extrusionOk="0">
                  <a:moveTo>
                    <a:pt x="302" y="1"/>
                  </a:moveTo>
                  <a:lnTo>
                    <a:pt x="0" y="205"/>
                  </a:lnTo>
                  <a:lnTo>
                    <a:pt x="915" y="2755"/>
                  </a:lnTo>
                  <a:lnTo>
                    <a:pt x="1226" y="2657"/>
                  </a:lnTo>
                  <a:lnTo>
                    <a:pt x="302"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6"/>
            <p:cNvSpPr/>
            <p:nvPr/>
          </p:nvSpPr>
          <p:spPr>
            <a:xfrm>
              <a:off x="4386225" y="6890075"/>
              <a:ext cx="30675" cy="68875"/>
            </a:xfrm>
            <a:custGeom>
              <a:avLst/>
              <a:gdLst/>
              <a:ahLst/>
              <a:cxnLst/>
              <a:rect l="l" t="t" r="r" b="b"/>
              <a:pathLst>
                <a:path w="1227" h="2755" extrusionOk="0">
                  <a:moveTo>
                    <a:pt x="311" y="0"/>
                  </a:moveTo>
                  <a:lnTo>
                    <a:pt x="0" y="98"/>
                  </a:lnTo>
                  <a:lnTo>
                    <a:pt x="924" y="2755"/>
                  </a:lnTo>
                  <a:lnTo>
                    <a:pt x="1226" y="2657"/>
                  </a:lnTo>
                  <a:lnTo>
                    <a:pt x="311"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6"/>
            <p:cNvSpPr/>
            <p:nvPr/>
          </p:nvSpPr>
          <p:spPr>
            <a:xfrm>
              <a:off x="4404200" y="6882300"/>
              <a:ext cx="33125" cy="69100"/>
            </a:xfrm>
            <a:custGeom>
              <a:avLst/>
              <a:gdLst/>
              <a:ahLst/>
              <a:cxnLst/>
              <a:rect l="l" t="t" r="r" b="b"/>
              <a:pathLst>
                <a:path w="1325" h="2764" extrusionOk="0">
                  <a:moveTo>
                    <a:pt x="409" y="1"/>
                  </a:moveTo>
                  <a:lnTo>
                    <a:pt x="0" y="205"/>
                  </a:lnTo>
                  <a:lnTo>
                    <a:pt x="916" y="2763"/>
                  </a:lnTo>
                  <a:lnTo>
                    <a:pt x="1324"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6"/>
            <p:cNvSpPr/>
            <p:nvPr/>
          </p:nvSpPr>
          <p:spPr>
            <a:xfrm>
              <a:off x="4421975" y="6877200"/>
              <a:ext cx="33325" cy="69075"/>
            </a:xfrm>
            <a:custGeom>
              <a:avLst/>
              <a:gdLst/>
              <a:ahLst/>
              <a:cxnLst/>
              <a:rect l="l" t="t" r="r" b="b"/>
              <a:pathLst>
                <a:path w="1333" h="2763" extrusionOk="0">
                  <a:moveTo>
                    <a:pt x="409" y="0"/>
                  </a:moveTo>
                  <a:lnTo>
                    <a:pt x="0" y="107"/>
                  </a:lnTo>
                  <a:lnTo>
                    <a:pt x="924" y="2763"/>
                  </a:lnTo>
                  <a:lnTo>
                    <a:pt x="1333" y="2657"/>
                  </a:lnTo>
                  <a:lnTo>
                    <a:pt x="409"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6"/>
            <p:cNvSpPr/>
            <p:nvPr/>
          </p:nvSpPr>
          <p:spPr>
            <a:xfrm>
              <a:off x="4439950" y="6869625"/>
              <a:ext cx="33125" cy="68900"/>
            </a:xfrm>
            <a:custGeom>
              <a:avLst/>
              <a:gdLst/>
              <a:ahLst/>
              <a:cxnLst/>
              <a:rect l="l" t="t" r="r" b="b"/>
              <a:pathLst>
                <a:path w="1325" h="2756" extrusionOk="0">
                  <a:moveTo>
                    <a:pt x="409" y="1"/>
                  </a:moveTo>
                  <a:lnTo>
                    <a:pt x="1" y="99"/>
                  </a:lnTo>
                  <a:lnTo>
                    <a:pt x="1022" y="2755"/>
                  </a:lnTo>
                  <a:lnTo>
                    <a:pt x="1325" y="2657"/>
                  </a:lnTo>
                  <a:lnTo>
                    <a:pt x="409"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6"/>
            <p:cNvSpPr/>
            <p:nvPr/>
          </p:nvSpPr>
          <p:spPr>
            <a:xfrm>
              <a:off x="4314700" y="6956475"/>
              <a:ext cx="367825" cy="694425"/>
            </a:xfrm>
            <a:custGeom>
              <a:avLst/>
              <a:gdLst/>
              <a:ahLst/>
              <a:cxnLst/>
              <a:rect l="l" t="t" r="r" b="b"/>
              <a:pathLst>
                <a:path w="14713" h="27777" extrusionOk="0">
                  <a:moveTo>
                    <a:pt x="6032" y="1"/>
                  </a:moveTo>
                  <a:lnTo>
                    <a:pt x="0" y="2142"/>
                  </a:lnTo>
                  <a:lnTo>
                    <a:pt x="8076" y="25640"/>
                  </a:lnTo>
                  <a:cubicBezTo>
                    <a:pt x="8559" y="26929"/>
                    <a:pt x="9805" y="27776"/>
                    <a:pt x="11111" y="27776"/>
                  </a:cubicBezTo>
                  <a:cubicBezTo>
                    <a:pt x="11462" y="27776"/>
                    <a:pt x="11817" y="27715"/>
                    <a:pt x="12162" y="27586"/>
                  </a:cubicBezTo>
                  <a:cubicBezTo>
                    <a:pt x="13895" y="26973"/>
                    <a:pt x="14713" y="25134"/>
                    <a:pt x="14206" y="23499"/>
                  </a:cubicBezTo>
                  <a:lnTo>
                    <a:pt x="60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6"/>
            <p:cNvSpPr/>
            <p:nvPr/>
          </p:nvSpPr>
          <p:spPr>
            <a:xfrm>
              <a:off x="4391325" y="7125050"/>
              <a:ext cx="265650" cy="498700"/>
            </a:xfrm>
            <a:custGeom>
              <a:avLst/>
              <a:gdLst/>
              <a:ahLst/>
              <a:cxnLst/>
              <a:rect l="l" t="t" r="r" b="b"/>
              <a:pathLst>
                <a:path w="10626" h="19948" extrusionOk="0">
                  <a:moveTo>
                    <a:pt x="4398" y="1"/>
                  </a:moveTo>
                  <a:lnTo>
                    <a:pt x="0" y="1529"/>
                  </a:lnTo>
                  <a:lnTo>
                    <a:pt x="5828" y="18391"/>
                  </a:lnTo>
                  <a:cubicBezTo>
                    <a:pt x="6151" y="19361"/>
                    <a:pt x="7048" y="19947"/>
                    <a:pt x="8016" y="19947"/>
                  </a:cubicBezTo>
                  <a:cubicBezTo>
                    <a:pt x="8271" y="19947"/>
                    <a:pt x="8531" y="19906"/>
                    <a:pt x="8787" y="19821"/>
                  </a:cubicBezTo>
                  <a:cubicBezTo>
                    <a:pt x="10013" y="19412"/>
                    <a:pt x="10626" y="18080"/>
                    <a:pt x="10217" y="16854"/>
                  </a:cubicBezTo>
                  <a:lnTo>
                    <a:pt x="43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6"/>
            <p:cNvSpPr/>
            <p:nvPr/>
          </p:nvSpPr>
          <p:spPr>
            <a:xfrm>
              <a:off x="4289150" y="6933375"/>
              <a:ext cx="196800" cy="91975"/>
            </a:xfrm>
            <a:custGeom>
              <a:avLst/>
              <a:gdLst/>
              <a:ahLst/>
              <a:cxnLst/>
              <a:rect l="l" t="t" r="r" b="b"/>
              <a:pathLst>
                <a:path w="7872" h="3679" extrusionOk="0">
                  <a:moveTo>
                    <a:pt x="7561" y="1"/>
                  </a:moveTo>
                  <a:lnTo>
                    <a:pt x="1" y="2559"/>
                  </a:lnTo>
                  <a:lnTo>
                    <a:pt x="409" y="3679"/>
                  </a:lnTo>
                  <a:lnTo>
                    <a:pt x="7872" y="1023"/>
                  </a:lnTo>
                  <a:lnTo>
                    <a:pt x="756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6"/>
            <p:cNvSpPr/>
            <p:nvPr/>
          </p:nvSpPr>
          <p:spPr>
            <a:xfrm>
              <a:off x="4519025" y="7495300"/>
              <a:ext cx="137950" cy="128450"/>
            </a:xfrm>
            <a:custGeom>
              <a:avLst/>
              <a:gdLst/>
              <a:ahLst/>
              <a:cxnLst/>
              <a:rect l="l" t="t" r="r" b="b"/>
              <a:pathLst>
                <a:path w="5518" h="5138" extrusionOk="0">
                  <a:moveTo>
                    <a:pt x="1" y="1537"/>
                  </a:moveTo>
                  <a:cubicBezTo>
                    <a:pt x="9" y="1562"/>
                    <a:pt x="18" y="1587"/>
                    <a:pt x="27" y="1611"/>
                  </a:cubicBezTo>
                  <a:lnTo>
                    <a:pt x="27" y="1611"/>
                  </a:lnTo>
                  <a:lnTo>
                    <a:pt x="1" y="1537"/>
                  </a:lnTo>
                  <a:close/>
                  <a:moveTo>
                    <a:pt x="4398" y="1"/>
                  </a:moveTo>
                  <a:cubicBezTo>
                    <a:pt x="4807" y="1227"/>
                    <a:pt x="4194" y="2559"/>
                    <a:pt x="2968" y="2968"/>
                  </a:cubicBezTo>
                  <a:cubicBezTo>
                    <a:pt x="2712" y="3053"/>
                    <a:pt x="2451" y="3094"/>
                    <a:pt x="2196" y="3094"/>
                  </a:cubicBezTo>
                  <a:cubicBezTo>
                    <a:pt x="1251" y="3094"/>
                    <a:pt x="370" y="2537"/>
                    <a:pt x="27" y="1611"/>
                  </a:cubicBezTo>
                  <a:lnTo>
                    <a:pt x="27" y="1611"/>
                  </a:lnTo>
                  <a:lnTo>
                    <a:pt x="720" y="3581"/>
                  </a:lnTo>
                  <a:cubicBezTo>
                    <a:pt x="1043" y="4551"/>
                    <a:pt x="1940" y="5137"/>
                    <a:pt x="2908" y="5137"/>
                  </a:cubicBezTo>
                  <a:cubicBezTo>
                    <a:pt x="3163" y="5137"/>
                    <a:pt x="3423" y="5096"/>
                    <a:pt x="3679" y="5011"/>
                  </a:cubicBezTo>
                  <a:cubicBezTo>
                    <a:pt x="4905" y="4602"/>
                    <a:pt x="5518" y="3270"/>
                    <a:pt x="5109" y="2044"/>
                  </a:cubicBezTo>
                  <a:lnTo>
                    <a:pt x="4398"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77"/>
        <p:cNvGrpSpPr/>
        <p:nvPr/>
      </p:nvGrpSpPr>
      <p:grpSpPr>
        <a:xfrm>
          <a:off x="0" y="0"/>
          <a:ext cx="0" cy="0"/>
          <a:chOff x="0" y="0"/>
          <a:chExt cx="0" cy="0"/>
        </a:xfrm>
      </p:grpSpPr>
      <p:sp>
        <p:nvSpPr>
          <p:cNvPr id="1978" name="Google Shape;1978;p47"/>
          <p:cNvSpPr/>
          <p:nvPr/>
        </p:nvSpPr>
        <p:spPr>
          <a:xfrm>
            <a:off x="1665453" y="12754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4237978" y="12754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6812628" y="12754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1665453" y="30280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4237978" y="30280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6812628" y="30280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Diagnosis</a:t>
            </a:r>
            <a:endParaRPr/>
          </a:p>
        </p:txBody>
      </p:sp>
      <p:sp>
        <p:nvSpPr>
          <p:cNvPr id="1985" name="Google Shape;1985;p47"/>
          <p:cNvSpPr txBox="1">
            <a:spLocks noGrp="1"/>
          </p:cNvSpPr>
          <p:nvPr>
            <p:ph type="subTitle" idx="1"/>
          </p:nvPr>
        </p:nvSpPr>
        <p:spPr>
          <a:xfrm>
            <a:off x="1496675" y="18573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986" name="Google Shape;1986;p47"/>
          <p:cNvSpPr txBox="1">
            <a:spLocks noGrp="1"/>
          </p:cNvSpPr>
          <p:nvPr>
            <p:ph type="subTitle" idx="2"/>
          </p:nvPr>
        </p:nvSpPr>
        <p:spPr>
          <a:xfrm>
            <a:off x="4069200" y="18573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987" name="Google Shape;1987;p47"/>
          <p:cNvSpPr txBox="1">
            <a:spLocks noGrp="1"/>
          </p:cNvSpPr>
          <p:nvPr>
            <p:ph type="subTitle" idx="3"/>
          </p:nvPr>
        </p:nvSpPr>
        <p:spPr>
          <a:xfrm>
            <a:off x="6643850" y="18573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988" name="Google Shape;1988;p47"/>
          <p:cNvSpPr txBox="1">
            <a:spLocks noGrp="1"/>
          </p:cNvSpPr>
          <p:nvPr>
            <p:ph type="subTitle" idx="4"/>
          </p:nvPr>
        </p:nvSpPr>
        <p:spPr>
          <a:xfrm>
            <a:off x="998225" y="2238375"/>
            <a:ext cx="21489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989" name="Google Shape;1989;p47"/>
          <p:cNvSpPr txBox="1">
            <a:spLocks noGrp="1"/>
          </p:cNvSpPr>
          <p:nvPr>
            <p:ph type="subTitle" idx="5"/>
          </p:nvPr>
        </p:nvSpPr>
        <p:spPr>
          <a:xfrm>
            <a:off x="3570750" y="2238375"/>
            <a:ext cx="21489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990" name="Google Shape;1990;p47"/>
          <p:cNvSpPr txBox="1">
            <a:spLocks noGrp="1"/>
          </p:cNvSpPr>
          <p:nvPr>
            <p:ph type="subTitle" idx="6"/>
          </p:nvPr>
        </p:nvSpPr>
        <p:spPr>
          <a:xfrm>
            <a:off x="6143750" y="2238375"/>
            <a:ext cx="21522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991" name="Google Shape;1991;p47"/>
          <p:cNvSpPr txBox="1">
            <a:spLocks noGrp="1"/>
          </p:cNvSpPr>
          <p:nvPr>
            <p:ph type="subTitle" idx="7"/>
          </p:nvPr>
        </p:nvSpPr>
        <p:spPr>
          <a:xfrm>
            <a:off x="1496675" y="36099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992" name="Google Shape;1992;p47"/>
          <p:cNvSpPr txBox="1">
            <a:spLocks noGrp="1"/>
          </p:cNvSpPr>
          <p:nvPr>
            <p:ph type="subTitle" idx="8"/>
          </p:nvPr>
        </p:nvSpPr>
        <p:spPr>
          <a:xfrm>
            <a:off x="4069200" y="36099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993" name="Google Shape;1993;p47"/>
          <p:cNvSpPr txBox="1">
            <a:spLocks noGrp="1"/>
          </p:cNvSpPr>
          <p:nvPr>
            <p:ph type="subTitle" idx="9"/>
          </p:nvPr>
        </p:nvSpPr>
        <p:spPr>
          <a:xfrm>
            <a:off x="6643850" y="3609975"/>
            <a:ext cx="11520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1994" name="Google Shape;1994;p47"/>
          <p:cNvSpPr txBox="1">
            <a:spLocks noGrp="1"/>
          </p:cNvSpPr>
          <p:nvPr>
            <p:ph type="subTitle" idx="13"/>
          </p:nvPr>
        </p:nvSpPr>
        <p:spPr>
          <a:xfrm>
            <a:off x="998225" y="4000500"/>
            <a:ext cx="21489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995" name="Google Shape;1995;p47"/>
          <p:cNvSpPr txBox="1">
            <a:spLocks noGrp="1"/>
          </p:cNvSpPr>
          <p:nvPr>
            <p:ph type="subTitle" idx="14"/>
          </p:nvPr>
        </p:nvSpPr>
        <p:spPr>
          <a:xfrm>
            <a:off x="3570750" y="4000500"/>
            <a:ext cx="21489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996" name="Google Shape;1996;p47"/>
          <p:cNvSpPr txBox="1">
            <a:spLocks noGrp="1"/>
          </p:cNvSpPr>
          <p:nvPr>
            <p:ph type="subTitle" idx="15"/>
          </p:nvPr>
        </p:nvSpPr>
        <p:spPr>
          <a:xfrm>
            <a:off x="6145400" y="4000500"/>
            <a:ext cx="21489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grpSp>
        <p:nvGrpSpPr>
          <p:cNvPr id="1997" name="Google Shape;1997;p47"/>
          <p:cNvGrpSpPr/>
          <p:nvPr/>
        </p:nvGrpSpPr>
        <p:grpSpPr>
          <a:xfrm>
            <a:off x="1901221" y="1364010"/>
            <a:ext cx="342907" cy="457170"/>
            <a:chOff x="238125" y="2437475"/>
            <a:chExt cx="708925" cy="951050"/>
          </a:xfrm>
        </p:grpSpPr>
        <p:sp>
          <p:nvSpPr>
            <p:cNvPr id="1998" name="Google Shape;1998;p47"/>
            <p:cNvSpPr/>
            <p:nvPr/>
          </p:nvSpPr>
          <p:spPr>
            <a:xfrm>
              <a:off x="268025" y="2485325"/>
              <a:ext cx="212475" cy="562250"/>
            </a:xfrm>
            <a:custGeom>
              <a:avLst/>
              <a:gdLst/>
              <a:ahLst/>
              <a:cxnLst/>
              <a:rect l="l" t="t" r="r" b="b"/>
              <a:pathLst>
                <a:path w="8499" h="22490" extrusionOk="0">
                  <a:moveTo>
                    <a:pt x="5628" y="0"/>
                  </a:moveTo>
                  <a:cubicBezTo>
                    <a:pt x="2393" y="1072"/>
                    <a:pt x="0" y="4068"/>
                    <a:pt x="0" y="7417"/>
                  </a:cubicBezTo>
                  <a:lnTo>
                    <a:pt x="0" y="14470"/>
                  </a:lnTo>
                  <a:cubicBezTo>
                    <a:pt x="0" y="18777"/>
                    <a:pt x="3828" y="22366"/>
                    <a:pt x="8499" y="22490"/>
                  </a:cubicBezTo>
                  <a:lnTo>
                    <a:pt x="8499" y="19858"/>
                  </a:lnTo>
                  <a:cubicBezTo>
                    <a:pt x="5149" y="19858"/>
                    <a:pt x="2517" y="17466"/>
                    <a:pt x="2517" y="14470"/>
                  </a:cubicBezTo>
                  <a:lnTo>
                    <a:pt x="2517" y="7417"/>
                  </a:lnTo>
                  <a:cubicBezTo>
                    <a:pt x="2517" y="5379"/>
                    <a:pt x="3828" y="3589"/>
                    <a:pt x="5628" y="2747"/>
                  </a:cubicBezTo>
                  <a:lnTo>
                    <a:pt x="56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7"/>
            <p:cNvSpPr/>
            <p:nvPr/>
          </p:nvSpPr>
          <p:spPr>
            <a:xfrm>
              <a:off x="318975" y="3083450"/>
              <a:ext cx="628075" cy="293100"/>
            </a:xfrm>
            <a:custGeom>
              <a:avLst/>
              <a:gdLst/>
              <a:ahLst/>
              <a:cxnLst/>
              <a:rect l="l" t="t" r="r" b="b"/>
              <a:pathLst>
                <a:path w="25123" h="11724" extrusionOk="0">
                  <a:moveTo>
                    <a:pt x="20692" y="2508"/>
                  </a:moveTo>
                  <a:cubicBezTo>
                    <a:pt x="21410" y="2508"/>
                    <a:pt x="21888" y="2871"/>
                    <a:pt x="22252" y="3589"/>
                  </a:cubicBezTo>
                  <a:cubicBezTo>
                    <a:pt x="22491" y="4183"/>
                    <a:pt x="22606" y="4900"/>
                    <a:pt x="22606" y="5025"/>
                  </a:cubicBezTo>
                  <a:lnTo>
                    <a:pt x="22606" y="5743"/>
                  </a:lnTo>
                  <a:cubicBezTo>
                    <a:pt x="22606" y="7657"/>
                    <a:pt x="21295" y="9207"/>
                    <a:pt x="19735" y="9207"/>
                  </a:cubicBezTo>
                  <a:lnTo>
                    <a:pt x="15074" y="9207"/>
                  </a:lnTo>
                  <a:cubicBezTo>
                    <a:pt x="13514" y="9207"/>
                    <a:pt x="12442" y="7771"/>
                    <a:pt x="12442" y="5743"/>
                  </a:cubicBezTo>
                  <a:lnTo>
                    <a:pt x="12442" y="2508"/>
                  </a:lnTo>
                  <a:close/>
                  <a:moveTo>
                    <a:pt x="5140" y="0"/>
                  </a:moveTo>
                  <a:cubicBezTo>
                    <a:pt x="4786" y="0"/>
                    <a:pt x="2987" y="0"/>
                    <a:pt x="1551" y="1312"/>
                  </a:cubicBezTo>
                  <a:cubicBezTo>
                    <a:pt x="833" y="1914"/>
                    <a:pt x="240" y="2871"/>
                    <a:pt x="1" y="3828"/>
                  </a:cubicBezTo>
                  <a:lnTo>
                    <a:pt x="958" y="3828"/>
                  </a:lnTo>
                  <a:cubicBezTo>
                    <a:pt x="1551" y="3828"/>
                    <a:pt x="2030" y="3943"/>
                    <a:pt x="2633" y="4068"/>
                  </a:cubicBezTo>
                  <a:cubicBezTo>
                    <a:pt x="2747" y="3704"/>
                    <a:pt x="2987" y="3465"/>
                    <a:pt x="3226" y="3226"/>
                  </a:cubicBezTo>
                  <a:cubicBezTo>
                    <a:pt x="3829" y="2632"/>
                    <a:pt x="4661" y="2508"/>
                    <a:pt x="4901" y="2508"/>
                  </a:cubicBezTo>
                  <a:lnTo>
                    <a:pt x="9925" y="2508"/>
                  </a:lnTo>
                  <a:lnTo>
                    <a:pt x="9925" y="5743"/>
                  </a:lnTo>
                  <a:cubicBezTo>
                    <a:pt x="9925" y="9207"/>
                    <a:pt x="12078" y="11724"/>
                    <a:pt x="15074" y="11724"/>
                  </a:cubicBezTo>
                  <a:lnTo>
                    <a:pt x="19735" y="11724"/>
                  </a:lnTo>
                  <a:cubicBezTo>
                    <a:pt x="22730" y="11724"/>
                    <a:pt x="25123" y="9092"/>
                    <a:pt x="25123" y="5743"/>
                  </a:cubicBezTo>
                  <a:lnTo>
                    <a:pt x="25123" y="4900"/>
                  </a:lnTo>
                  <a:cubicBezTo>
                    <a:pt x="25123" y="4786"/>
                    <a:pt x="24998" y="3704"/>
                    <a:pt x="24520" y="2632"/>
                  </a:cubicBezTo>
                  <a:cubicBezTo>
                    <a:pt x="23802" y="957"/>
                    <a:pt x="22367" y="0"/>
                    <a:pt x="20692" y="0"/>
                  </a:cubicBezTo>
                  <a:lnTo>
                    <a:pt x="12557" y="0"/>
                  </a:lnTo>
                  <a:lnTo>
                    <a:pt x="12557" y="2393"/>
                  </a:lnTo>
                  <a:lnTo>
                    <a:pt x="9810" y="2393"/>
                  </a:lnTo>
                  <a:lnTo>
                    <a:pt x="98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7"/>
            <p:cNvSpPr/>
            <p:nvPr/>
          </p:nvSpPr>
          <p:spPr>
            <a:xfrm>
              <a:off x="238125" y="3179150"/>
              <a:ext cx="209375" cy="209375"/>
            </a:xfrm>
            <a:custGeom>
              <a:avLst/>
              <a:gdLst/>
              <a:ahLst/>
              <a:cxnLst/>
              <a:rect l="l" t="t" r="r" b="b"/>
              <a:pathLst>
                <a:path w="8375" h="8375" extrusionOk="0">
                  <a:moveTo>
                    <a:pt x="4192" y="2029"/>
                  </a:moveTo>
                  <a:cubicBezTo>
                    <a:pt x="4670" y="2029"/>
                    <a:pt x="5024" y="2154"/>
                    <a:pt x="5388" y="2508"/>
                  </a:cubicBezTo>
                  <a:cubicBezTo>
                    <a:pt x="5981" y="2872"/>
                    <a:pt x="6221" y="3465"/>
                    <a:pt x="6221" y="4183"/>
                  </a:cubicBezTo>
                  <a:cubicBezTo>
                    <a:pt x="6221" y="5264"/>
                    <a:pt x="5264" y="6221"/>
                    <a:pt x="4192" y="6221"/>
                  </a:cubicBezTo>
                  <a:cubicBezTo>
                    <a:pt x="2996" y="6221"/>
                    <a:pt x="2038" y="5264"/>
                    <a:pt x="2038" y="4183"/>
                  </a:cubicBezTo>
                  <a:cubicBezTo>
                    <a:pt x="2038" y="3465"/>
                    <a:pt x="2393" y="2872"/>
                    <a:pt x="2871" y="2508"/>
                  </a:cubicBezTo>
                  <a:cubicBezTo>
                    <a:pt x="3235" y="2154"/>
                    <a:pt x="3713" y="2029"/>
                    <a:pt x="4192" y="2029"/>
                  </a:cubicBezTo>
                  <a:close/>
                  <a:moveTo>
                    <a:pt x="3235" y="0"/>
                  </a:moveTo>
                  <a:cubicBezTo>
                    <a:pt x="1321" y="479"/>
                    <a:pt x="0" y="2154"/>
                    <a:pt x="0" y="4183"/>
                  </a:cubicBezTo>
                  <a:cubicBezTo>
                    <a:pt x="0" y="6460"/>
                    <a:pt x="1799" y="8374"/>
                    <a:pt x="4192" y="8374"/>
                  </a:cubicBezTo>
                  <a:cubicBezTo>
                    <a:pt x="6460" y="8374"/>
                    <a:pt x="8374" y="6460"/>
                    <a:pt x="8374" y="4183"/>
                  </a:cubicBezTo>
                  <a:cubicBezTo>
                    <a:pt x="8374" y="2393"/>
                    <a:pt x="7302" y="958"/>
                    <a:pt x="5867" y="240"/>
                  </a:cubicBezTo>
                  <a:cubicBezTo>
                    <a:pt x="5264" y="115"/>
                    <a:pt x="4785" y="0"/>
                    <a:pt x="4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289075" y="3229875"/>
              <a:ext cx="104575" cy="104825"/>
            </a:xfrm>
            <a:custGeom>
              <a:avLst/>
              <a:gdLst/>
              <a:ahLst/>
              <a:cxnLst/>
              <a:rect l="l" t="t" r="r" b="b"/>
              <a:pathLst>
                <a:path w="4183" h="4193" extrusionOk="0">
                  <a:moveTo>
                    <a:pt x="2154" y="0"/>
                  </a:moveTo>
                  <a:cubicBezTo>
                    <a:pt x="1675" y="0"/>
                    <a:pt x="1197" y="125"/>
                    <a:pt x="833" y="479"/>
                  </a:cubicBezTo>
                  <a:cubicBezTo>
                    <a:pt x="355" y="843"/>
                    <a:pt x="0" y="1436"/>
                    <a:pt x="0" y="2154"/>
                  </a:cubicBezTo>
                  <a:cubicBezTo>
                    <a:pt x="0" y="3235"/>
                    <a:pt x="958" y="4192"/>
                    <a:pt x="2154" y="4192"/>
                  </a:cubicBezTo>
                  <a:cubicBezTo>
                    <a:pt x="3226" y="4192"/>
                    <a:pt x="4183" y="3235"/>
                    <a:pt x="4183" y="2154"/>
                  </a:cubicBezTo>
                  <a:cubicBezTo>
                    <a:pt x="4183" y="1436"/>
                    <a:pt x="3943" y="843"/>
                    <a:pt x="3350" y="479"/>
                  </a:cubicBezTo>
                  <a:cubicBezTo>
                    <a:pt x="2986" y="125"/>
                    <a:pt x="2632" y="0"/>
                    <a:pt x="2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408700" y="2437475"/>
              <a:ext cx="74675" cy="146450"/>
            </a:xfrm>
            <a:custGeom>
              <a:avLst/>
              <a:gdLst/>
              <a:ahLst/>
              <a:cxnLst/>
              <a:rect l="l" t="t" r="r" b="b"/>
              <a:pathLst>
                <a:path w="2987" h="5858" extrusionOk="0">
                  <a:moveTo>
                    <a:pt x="479" y="0"/>
                  </a:moveTo>
                  <a:cubicBezTo>
                    <a:pt x="240" y="0"/>
                    <a:pt x="1" y="239"/>
                    <a:pt x="1" y="479"/>
                  </a:cubicBezTo>
                  <a:lnTo>
                    <a:pt x="1" y="1914"/>
                  </a:lnTo>
                  <a:lnTo>
                    <a:pt x="1" y="4661"/>
                  </a:lnTo>
                  <a:lnTo>
                    <a:pt x="1" y="5379"/>
                  </a:lnTo>
                  <a:cubicBezTo>
                    <a:pt x="1" y="5618"/>
                    <a:pt x="240" y="5857"/>
                    <a:pt x="479" y="5857"/>
                  </a:cubicBezTo>
                  <a:lnTo>
                    <a:pt x="2508" y="5857"/>
                  </a:lnTo>
                  <a:cubicBezTo>
                    <a:pt x="2872" y="5857"/>
                    <a:pt x="2987" y="5618"/>
                    <a:pt x="2987" y="5379"/>
                  </a:cubicBezTo>
                  <a:lnTo>
                    <a:pt x="2987" y="479"/>
                  </a:lnTo>
                  <a:cubicBezTo>
                    <a:pt x="2987" y="239"/>
                    <a:pt x="2872" y="0"/>
                    <a:pt x="2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716625" y="2485325"/>
              <a:ext cx="194550" cy="559150"/>
            </a:xfrm>
            <a:custGeom>
              <a:avLst/>
              <a:gdLst/>
              <a:ahLst/>
              <a:cxnLst/>
              <a:rect l="l" t="t" r="r" b="b"/>
              <a:pathLst>
                <a:path w="7782" h="22366" extrusionOk="0">
                  <a:moveTo>
                    <a:pt x="2154" y="0"/>
                  </a:moveTo>
                  <a:lnTo>
                    <a:pt x="2154" y="2747"/>
                  </a:lnTo>
                  <a:cubicBezTo>
                    <a:pt x="3953" y="3589"/>
                    <a:pt x="5264" y="5379"/>
                    <a:pt x="5264" y="7417"/>
                  </a:cubicBezTo>
                  <a:lnTo>
                    <a:pt x="5264" y="14470"/>
                  </a:lnTo>
                  <a:cubicBezTo>
                    <a:pt x="5264" y="17226"/>
                    <a:pt x="2996" y="19495"/>
                    <a:pt x="1" y="19858"/>
                  </a:cubicBezTo>
                  <a:lnTo>
                    <a:pt x="1" y="22366"/>
                  </a:lnTo>
                  <a:cubicBezTo>
                    <a:pt x="4307" y="22011"/>
                    <a:pt x="7781" y="18537"/>
                    <a:pt x="7781" y="14470"/>
                  </a:cubicBezTo>
                  <a:lnTo>
                    <a:pt x="7781" y="7417"/>
                  </a:lnTo>
                  <a:cubicBezTo>
                    <a:pt x="7781" y="4068"/>
                    <a:pt x="5389" y="1072"/>
                    <a:pt x="2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695800" y="2437475"/>
              <a:ext cx="74675" cy="146450"/>
            </a:xfrm>
            <a:custGeom>
              <a:avLst/>
              <a:gdLst/>
              <a:ahLst/>
              <a:cxnLst/>
              <a:rect l="l" t="t" r="r" b="b"/>
              <a:pathLst>
                <a:path w="2987" h="5858" extrusionOk="0">
                  <a:moveTo>
                    <a:pt x="479" y="0"/>
                  </a:moveTo>
                  <a:cubicBezTo>
                    <a:pt x="116" y="0"/>
                    <a:pt x="1" y="239"/>
                    <a:pt x="1" y="479"/>
                  </a:cubicBezTo>
                  <a:lnTo>
                    <a:pt x="1" y="5379"/>
                  </a:lnTo>
                  <a:cubicBezTo>
                    <a:pt x="1" y="5618"/>
                    <a:pt x="116" y="5857"/>
                    <a:pt x="479" y="5857"/>
                  </a:cubicBezTo>
                  <a:lnTo>
                    <a:pt x="2508" y="5857"/>
                  </a:lnTo>
                  <a:cubicBezTo>
                    <a:pt x="2748" y="5857"/>
                    <a:pt x="2987" y="5618"/>
                    <a:pt x="2987" y="5379"/>
                  </a:cubicBezTo>
                  <a:lnTo>
                    <a:pt x="2987" y="4661"/>
                  </a:lnTo>
                  <a:lnTo>
                    <a:pt x="2987" y="1914"/>
                  </a:lnTo>
                  <a:lnTo>
                    <a:pt x="2987" y="479"/>
                  </a:lnTo>
                  <a:cubicBezTo>
                    <a:pt x="2987" y="239"/>
                    <a:pt x="2748" y="0"/>
                    <a:pt x="2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7"/>
            <p:cNvSpPr/>
            <p:nvPr/>
          </p:nvSpPr>
          <p:spPr>
            <a:xfrm>
              <a:off x="480475" y="2978650"/>
              <a:ext cx="236175" cy="164625"/>
            </a:xfrm>
            <a:custGeom>
              <a:avLst/>
              <a:gdLst/>
              <a:ahLst/>
              <a:cxnLst/>
              <a:rect l="l" t="t" r="r" b="b"/>
              <a:pathLst>
                <a:path w="9447" h="6585" extrusionOk="0">
                  <a:moveTo>
                    <a:pt x="1" y="1"/>
                  </a:moveTo>
                  <a:lnTo>
                    <a:pt x="1" y="125"/>
                  </a:lnTo>
                  <a:lnTo>
                    <a:pt x="1" y="2757"/>
                  </a:lnTo>
                  <a:lnTo>
                    <a:pt x="1" y="2872"/>
                  </a:lnTo>
                  <a:lnTo>
                    <a:pt x="3350" y="2872"/>
                  </a:lnTo>
                  <a:lnTo>
                    <a:pt x="3350" y="4192"/>
                  </a:lnTo>
                  <a:lnTo>
                    <a:pt x="3350" y="6585"/>
                  </a:lnTo>
                  <a:lnTo>
                    <a:pt x="6097" y="6585"/>
                  </a:lnTo>
                  <a:lnTo>
                    <a:pt x="6097" y="4192"/>
                  </a:lnTo>
                  <a:lnTo>
                    <a:pt x="6097" y="2872"/>
                  </a:lnTo>
                  <a:lnTo>
                    <a:pt x="9447" y="2872"/>
                  </a:lnTo>
                  <a:lnTo>
                    <a:pt x="9447" y="2633"/>
                  </a:lnTo>
                  <a:lnTo>
                    <a:pt x="9447" y="125"/>
                  </a:lnTo>
                  <a:lnTo>
                    <a:pt x="94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47"/>
          <p:cNvGrpSpPr/>
          <p:nvPr/>
        </p:nvGrpSpPr>
        <p:grpSpPr>
          <a:xfrm>
            <a:off x="4427343" y="1364014"/>
            <a:ext cx="435715" cy="457165"/>
            <a:chOff x="1299925" y="2446325"/>
            <a:chExt cx="738625" cy="774725"/>
          </a:xfrm>
        </p:grpSpPr>
        <p:sp>
          <p:nvSpPr>
            <p:cNvPr id="2007" name="Google Shape;2007;p47"/>
            <p:cNvSpPr/>
            <p:nvPr/>
          </p:nvSpPr>
          <p:spPr>
            <a:xfrm>
              <a:off x="1506175" y="2446325"/>
              <a:ext cx="323025" cy="161525"/>
            </a:xfrm>
            <a:custGeom>
              <a:avLst/>
              <a:gdLst/>
              <a:ahLst/>
              <a:cxnLst/>
              <a:rect l="l" t="t" r="r" b="b"/>
              <a:pathLst>
                <a:path w="12921" h="6461" extrusionOk="0">
                  <a:moveTo>
                    <a:pt x="4546" y="0"/>
                  </a:moveTo>
                  <a:cubicBezTo>
                    <a:pt x="2039" y="0"/>
                    <a:pt x="1" y="2039"/>
                    <a:pt x="1" y="4546"/>
                  </a:cubicBezTo>
                  <a:lnTo>
                    <a:pt x="1" y="6460"/>
                  </a:lnTo>
                  <a:lnTo>
                    <a:pt x="2278" y="6460"/>
                  </a:lnTo>
                  <a:lnTo>
                    <a:pt x="2278" y="4546"/>
                  </a:lnTo>
                  <a:cubicBezTo>
                    <a:pt x="2278" y="3235"/>
                    <a:pt x="3235" y="2154"/>
                    <a:pt x="4546" y="2154"/>
                  </a:cubicBezTo>
                  <a:lnTo>
                    <a:pt x="8375" y="2154"/>
                  </a:lnTo>
                  <a:cubicBezTo>
                    <a:pt x="9695" y="2154"/>
                    <a:pt x="10767" y="3235"/>
                    <a:pt x="10767" y="4546"/>
                  </a:cubicBezTo>
                  <a:lnTo>
                    <a:pt x="10767" y="6460"/>
                  </a:lnTo>
                  <a:lnTo>
                    <a:pt x="12920" y="6460"/>
                  </a:lnTo>
                  <a:lnTo>
                    <a:pt x="12920" y="4546"/>
                  </a:lnTo>
                  <a:cubicBezTo>
                    <a:pt x="12920" y="2039"/>
                    <a:pt x="10892" y="0"/>
                    <a:pt x="8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7"/>
            <p:cNvSpPr/>
            <p:nvPr/>
          </p:nvSpPr>
          <p:spPr>
            <a:xfrm>
              <a:off x="1299925" y="2607825"/>
              <a:ext cx="738625" cy="613225"/>
            </a:xfrm>
            <a:custGeom>
              <a:avLst/>
              <a:gdLst/>
              <a:ahLst/>
              <a:cxnLst/>
              <a:rect l="l" t="t" r="r" b="b"/>
              <a:pathLst>
                <a:path w="29545" h="24529" extrusionOk="0">
                  <a:moveTo>
                    <a:pt x="14711" y="5981"/>
                  </a:moveTo>
                  <a:cubicBezTo>
                    <a:pt x="17706" y="5981"/>
                    <a:pt x="20213" y="8374"/>
                    <a:pt x="20213" y="11369"/>
                  </a:cubicBezTo>
                  <a:cubicBezTo>
                    <a:pt x="20213" y="14480"/>
                    <a:pt x="17706" y="16872"/>
                    <a:pt x="14711" y="16872"/>
                  </a:cubicBezTo>
                  <a:cubicBezTo>
                    <a:pt x="11725" y="16872"/>
                    <a:pt x="9332" y="14480"/>
                    <a:pt x="9332" y="11369"/>
                  </a:cubicBezTo>
                  <a:cubicBezTo>
                    <a:pt x="9332" y="8374"/>
                    <a:pt x="11725" y="5981"/>
                    <a:pt x="14711" y="5981"/>
                  </a:cubicBezTo>
                  <a:close/>
                  <a:moveTo>
                    <a:pt x="2030" y="0"/>
                  </a:moveTo>
                  <a:cubicBezTo>
                    <a:pt x="958" y="0"/>
                    <a:pt x="1" y="842"/>
                    <a:pt x="1" y="2039"/>
                  </a:cubicBezTo>
                  <a:lnTo>
                    <a:pt x="1" y="22490"/>
                  </a:lnTo>
                  <a:cubicBezTo>
                    <a:pt x="1" y="23571"/>
                    <a:pt x="958" y="24528"/>
                    <a:pt x="2030" y="24528"/>
                  </a:cubicBezTo>
                  <a:lnTo>
                    <a:pt x="5858" y="24528"/>
                  </a:lnTo>
                  <a:lnTo>
                    <a:pt x="5858" y="0"/>
                  </a:lnTo>
                  <a:close/>
                  <a:moveTo>
                    <a:pt x="8136" y="0"/>
                  </a:moveTo>
                  <a:lnTo>
                    <a:pt x="8136" y="24528"/>
                  </a:lnTo>
                  <a:lnTo>
                    <a:pt x="21410" y="24528"/>
                  </a:lnTo>
                  <a:lnTo>
                    <a:pt x="21410" y="0"/>
                  </a:lnTo>
                  <a:close/>
                  <a:moveTo>
                    <a:pt x="23563" y="0"/>
                  </a:moveTo>
                  <a:lnTo>
                    <a:pt x="23563" y="24528"/>
                  </a:lnTo>
                  <a:lnTo>
                    <a:pt x="27516" y="24528"/>
                  </a:lnTo>
                  <a:cubicBezTo>
                    <a:pt x="28712" y="24528"/>
                    <a:pt x="29545" y="23571"/>
                    <a:pt x="29545" y="22490"/>
                  </a:cubicBezTo>
                  <a:lnTo>
                    <a:pt x="29545" y="2039"/>
                  </a:lnTo>
                  <a:cubicBezTo>
                    <a:pt x="29545" y="842"/>
                    <a:pt x="28712" y="0"/>
                    <a:pt x="27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7"/>
            <p:cNvSpPr/>
            <p:nvPr/>
          </p:nvSpPr>
          <p:spPr>
            <a:xfrm>
              <a:off x="1533225" y="2757350"/>
              <a:ext cx="272050" cy="272300"/>
            </a:xfrm>
            <a:custGeom>
              <a:avLst/>
              <a:gdLst/>
              <a:ahLst/>
              <a:cxnLst/>
              <a:rect l="l" t="t" r="r" b="b"/>
              <a:pathLst>
                <a:path w="10882" h="10892" extrusionOk="0">
                  <a:moveTo>
                    <a:pt x="6460" y="2278"/>
                  </a:moveTo>
                  <a:lnTo>
                    <a:pt x="6460" y="4431"/>
                  </a:lnTo>
                  <a:lnTo>
                    <a:pt x="8613" y="4431"/>
                  </a:lnTo>
                  <a:lnTo>
                    <a:pt x="8613" y="6460"/>
                  </a:lnTo>
                  <a:lnTo>
                    <a:pt x="6460" y="6460"/>
                  </a:lnTo>
                  <a:lnTo>
                    <a:pt x="6460" y="8614"/>
                  </a:lnTo>
                  <a:lnTo>
                    <a:pt x="4422" y="8614"/>
                  </a:lnTo>
                  <a:lnTo>
                    <a:pt x="4422" y="6460"/>
                  </a:lnTo>
                  <a:lnTo>
                    <a:pt x="2268" y="6460"/>
                  </a:lnTo>
                  <a:lnTo>
                    <a:pt x="2268" y="4431"/>
                  </a:lnTo>
                  <a:lnTo>
                    <a:pt x="4422" y="4431"/>
                  </a:lnTo>
                  <a:lnTo>
                    <a:pt x="4422" y="2278"/>
                  </a:lnTo>
                  <a:close/>
                  <a:moveTo>
                    <a:pt x="5379" y="0"/>
                  </a:moveTo>
                  <a:cubicBezTo>
                    <a:pt x="2393" y="0"/>
                    <a:pt x="0" y="2393"/>
                    <a:pt x="0" y="5388"/>
                  </a:cubicBezTo>
                  <a:cubicBezTo>
                    <a:pt x="0" y="8499"/>
                    <a:pt x="2393" y="10891"/>
                    <a:pt x="5379" y="10891"/>
                  </a:cubicBezTo>
                  <a:cubicBezTo>
                    <a:pt x="8374" y="10891"/>
                    <a:pt x="10881" y="8499"/>
                    <a:pt x="10881" y="5388"/>
                  </a:cubicBezTo>
                  <a:cubicBezTo>
                    <a:pt x="10881" y="2393"/>
                    <a:pt x="8374" y="0"/>
                    <a:pt x="5379" y="0"/>
                  </a:cubicBezTo>
                  <a:close/>
                </a:path>
              </a:pathLst>
            </a:custGeom>
            <a:solidFill>
              <a:srgbClr val="DC6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7"/>
            <p:cNvSpPr/>
            <p:nvPr/>
          </p:nvSpPr>
          <p:spPr>
            <a:xfrm>
              <a:off x="1589925" y="2814300"/>
              <a:ext cx="158650" cy="158400"/>
            </a:xfrm>
            <a:custGeom>
              <a:avLst/>
              <a:gdLst/>
              <a:ahLst/>
              <a:cxnLst/>
              <a:rect l="l" t="t" r="r" b="b"/>
              <a:pathLst>
                <a:path w="6346" h="6336" extrusionOk="0">
                  <a:moveTo>
                    <a:pt x="2154" y="0"/>
                  </a:moveTo>
                  <a:lnTo>
                    <a:pt x="2154" y="2153"/>
                  </a:lnTo>
                  <a:lnTo>
                    <a:pt x="0" y="2153"/>
                  </a:lnTo>
                  <a:lnTo>
                    <a:pt x="0" y="4182"/>
                  </a:lnTo>
                  <a:lnTo>
                    <a:pt x="2154" y="4182"/>
                  </a:lnTo>
                  <a:lnTo>
                    <a:pt x="2154" y="6336"/>
                  </a:lnTo>
                  <a:lnTo>
                    <a:pt x="4192" y="6336"/>
                  </a:lnTo>
                  <a:lnTo>
                    <a:pt x="4192" y="4182"/>
                  </a:lnTo>
                  <a:lnTo>
                    <a:pt x="6345" y="4182"/>
                  </a:lnTo>
                  <a:lnTo>
                    <a:pt x="6345" y="2153"/>
                  </a:lnTo>
                  <a:lnTo>
                    <a:pt x="4192" y="2153"/>
                  </a:lnTo>
                  <a:lnTo>
                    <a:pt x="4192" y="0"/>
                  </a:lnTo>
                  <a:close/>
                </a:path>
              </a:pathLst>
            </a:custGeom>
            <a:solidFill>
              <a:srgbClr val="F5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7"/>
            <p:cNvSpPr/>
            <p:nvPr/>
          </p:nvSpPr>
          <p:spPr>
            <a:xfrm>
              <a:off x="1446375" y="2607825"/>
              <a:ext cx="56950" cy="613225"/>
            </a:xfrm>
            <a:custGeom>
              <a:avLst/>
              <a:gdLst/>
              <a:ahLst/>
              <a:cxnLst/>
              <a:rect l="l" t="t" r="r" b="b"/>
              <a:pathLst>
                <a:path w="2278" h="24529" extrusionOk="0">
                  <a:moveTo>
                    <a:pt x="0" y="0"/>
                  </a:moveTo>
                  <a:lnTo>
                    <a:pt x="0" y="24528"/>
                  </a:lnTo>
                  <a:lnTo>
                    <a:pt x="2278" y="24528"/>
                  </a:lnTo>
                  <a:lnTo>
                    <a:pt x="22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7"/>
            <p:cNvSpPr/>
            <p:nvPr/>
          </p:nvSpPr>
          <p:spPr>
            <a:xfrm>
              <a:off x="1835150" y="2607825"/>
              <a:ext cx="53875" cy="613225"/>
            </a:xfrm>
            <a:custGeom>
              <a:avLst/>
              <a:gdLst/>
              <a:ahLst/>
              <a:cxnLst/>
              <a:rect l="l" t="t" r="r" b="b"/>
              <a:pathLst>
                <a:path w="2155" h="24529" extrusionOk="0">
                  <a:moveTo>
                    <a:pt x="1" y="0"/>
                  </a:moveTo>
                  <a:lnTo>
                    <a:pt x="1" y="24528"/>
                  </a:lnTo>
                  <a:lnTo>
                    <a:pt x="2154" y="24528"/>
                  </a:lnTo>
                  <a:lnTo>
                    <a:pt x="21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47"/>
          <p:cNvGrpSpPr/>
          <p:nvPr/>
        </p:nvGrpSpPr>
        <p:grpSpPr>
          <a:xfrm>
            <a:off x="6993397" y="1363943"/>
            <a:ext cx="452905" cy="457236"/>
            <a:chOff x="2472300" y="2343250"/>
            <a:chExt cx="971900" cy="976375"/>
          </a:xfrm>
        </p:grpSpPr>
        <p:sp>
          <p:nvSpPr>
            <p:cNvPr id="2014" name="Google Shape;2014;p47"/>
            <p:cNvSpPr/>
            <p:nvPr/>
          </p:nvSpPr>
          <p:spPr>
            <a:xfrm>
              <a:off x="2472300" y="2700650"/>
              <a:ext cx="406750" cy="618975"/>
            </a:xfrm>
            <a:custGeom>
              <a:avLst/>
              <a:gdLst/>
              <a:ahLst/>
              <a:cxnLst/>
              <a:rect l="l" t="t" r="r" b="b"/>
              <a:pathLst>
                <a:path w="16270" h="24759" extrusionOk="0">
                  <a:moveTo>
                    <a:pt x="2269" y="0"/>
                  </a:moveTo>
                  <a:cubicBezTo>
                    <a:pt x="1072" y="0"/>
                    <a:pt x="0" y="957"/>
                    <a:pt x="0" y="2154"/>
                  </a:cubicBezTo>
                  <a:lnTo>
                    <a:pt x="0" y="10164"/>
                  </a:lnTo>
                  <a:cubicBezTo>
                    <a:pt x="0" y="11006"/>
                    <a:pt x="479" y="11724"/>
                    <a:pt x="1197" y="12078"/>
                  </a:cubicBezTo>
                  <a:lnTo>
                    <a:pt x="10049" y="21055"/>
                  </a:lnTo>
                  <a:cubicBezTo>
                    <a:pt x="10164" y="21055"/>
                    <a:pt x="10164" y="21169"/>
                    <a:pt x="10289" y="21169"/>
                  </a:cubicBezTo>
                  <a:lnTo>
                    <a:pt x="10289" y="23208"/>
                  </a:lnTo>
                  <a:cubicBezTo>
                    <a:pt x="12203" y="23926"/>
                    <a:pt x="14117" y="24404"/>
                    <a:pt x="16270" y="24758"/>
                  </a:cubicBezTo>
                  <a:lnTo>
                    <a:pt x="16270" y="16509"/>
                  </a:lnTo>
                  <a:lnTo>
                    <a:pt x="16146" y="16509"/>
                  </a:lnTo>
                  <a:cubicBezTo>
                    <a:pt x="16031" y="16145"/>
                    <a:pt x="15791" y="15906"/>
                    <a:pt x="15552" y="15667"/>
                  </a:cubicBezTo>
                  <a:lnTo>
                    <a:pt x="9332" y="9446"/>
                  </a:lnTo>
                  <a:cubicBezTo>
                    <a:pt x="8910" y="8967"/>
                    <a:pt x="8341" y="8728"/>
                    <a:pt x="7773" y="8728"/>
                  </a:cubicBezTo>
                  <a:cubicBezTo>
                    <a:pt x="7205" y="8728"/>
                    <a:pt x="6637" y="8967"/>
                    <a:pt x="6221" y="9446"/>
                  </a:cubicBezTo>
                  <a:cubicBezTo>
                    <a:pt x="5982" y="9685"/>
                    <a:pt x="5743" y="10049"/>
                    <a:pt x="5618" y="10403"/>
                  </a:cubicBezTo>
                  <a:lnTo>
                    <a:pt x="4422" y="9207"/>
                  </a:lnTo>
                  <a:lnTo>
                    <a:pt x="4422" y="2154"/>
                  </a:lnTo>
                  <a:cubicBezTo>
                    <a:pt x="4422" y="957"/>
                    <a:pt x="3465" y="0"/>
                    <a:pt x="2269" y="0"/>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7"/>
            <p:cNvSpPr/>
            <p:nvPr/>
          </p:nvSpPr>
          <p:spPr>
            <a:xfrm>
              <a:off x="3040525" y="2700650"/>
              <a:ext cx="403675" cy="618975"/>
            </a:xfrm>
            <a:custGeom>
              <a:avLst/>
              <a:gdLst/>
              <a:ahLst/>
              <a:cxnLst/>
              <a:rect l="l" t="t" r="r" b="b"/>
              <a:pathLst>
                <a:path w="16147" h="24759" extrusionOk="0">
                  <a:moveTo>
                    <a:pt x="13993" y="0"/>
                  </a:moveTo>
                  <a:cubicBezTo>
                    <a:pt x="12796" y="0"/>
                    <a:pt x="11839" y="957"/>
                    <a:pt x="11839" y="2154"/>
                  </a:cubicBezTo>
                  <a:lnTo>
                    <a:pt x="11839" y="9207"/>
                  </a:lnTo>
                  <a:lnTo>
                    <a:pt x="10528" y="10403"/>
                  </a:lnTo>
                  <a:cubicBezTo>
                    <a:pt x="10404" y="10049"/>
                    <a:pt x="10289" y="9685"/>
                    <a:pt x="9925" y="9446"/>
                  </a:cubicBezTo>
                  <a:cubicBezTo>
                    <a:pt x="9509" y="8967"/>
                    <a:pt x="8971" y="8728"/>
                    <a:pt x="8432" y="8728"/>
                  </a:cubicBezTo>
                  <a:cubicBezTo>
                    <a:pt x="7894" y="8728"/>
                    <a:pt x="7356" y="8967"/>
                    <a:pt x="6939" y="9446"/>
                  </a:cubicBezTo>
                  <a:lnTo>
                    <a:pt x="594" y="15667"/>
                  </a:lnTo>
                  <a:cubicBezTo>
                    <a:pt x="355" y="15906"/>
                    <a:pt x="240" y="16145"/>
                    <a:pt x="116" y="16509"/>
                  </a:cubicBezTo>
                  <a:lnTo>
                    <a:pt x="1" y="16509"/>
                  </a:lnTo>
                  <a:lnTo>
                    <a:pt x="1" y="24758"/>
                  </a:lnTo>
                  <a:cubicBezTo>
                    <a:pt x="2030" y="24404"/>
                    <a:pt x="4068" y="23926"/>
                    <a:pt x="5858" y="23208"/>
                  </a:cubicBezTo>
                  <a:lnTo>
                    <a:pt x="5858" y="21169"/>
                  </a:lnTo>
                  <a:cubicBezTo>
                    <a:pt x="5982" y="21169"/>
                    <a:pt x="6097" y="21055"/>
                    <a:pt x="6222" y="21055"/>
                  </a:cubicBezTo>
                  <a:lnTo>
                    <a:pt x="15074" y="12078"/>
                  </a:lnTo>
                  <a:cubicBezTo>
                    <a:pt x="15792" y="11724"/>
                    <a:pt x="16146" y="11006"/>
                    <a:pt x="16146" y="10164"/>
                  </a:cubicBezTo>
                  <a:lnTo>
                    <a:pt x="16146" y="2154"/>
                  </a:lnTo>
                  <a:cubicBezTo>
                    <a:pt x="16146" y="957"/>
                    <a:pt x="15189" y="0"/>
                    <a:pt x="13993" y="0"/>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2714425" y="2634850"/>
              <a:ext cx="490500" cy="367750"/>
            </a:xfrm>
            <a:custGeom>
              <a:avLst/>
              <a:gdLst/>
              <a:ahLst/>
              <a:cxnLst/>
              <a:rect l="l" t="t" r="r" b="b"/>
              <a:pathLst>
                <a:path w="19620" h="14710" extrusionOk="0">
                  <a:moveTo>
                    <a:pt x="12203" y="1"/>
                  </a:moveTo>
                  <a:lnTo>
                    <a:pt x="10289" y="8374"/>
                  </a:lnTo>
                  <a:cubicBezTo>
                    <a:pt x="10289" y="8614"/>
                    <a:pt x="10049" y="8853"/>
                    <a:pt x="9810" y="8853"/>
                  </a:cubicBezTo>
                  <a:cubicBezTo>
                    <a:pt x="9571" y="8853"/>
                    <a:pt x="9332" y="8728"/>
                    <a:pt x="9217" y="8489"/>
                  </a:cubicBezTo>
                  <a:lnTo>
                    <a:pt x="6700" y="1197"/>
                  </a:lnTo>
                  <a:lnTo>
                    <a:pt x="5025" y="4546"/>
                  </a:lnTo>
                  <a:cubicBezTo>
                    <a:pt x="4910" y="4786"/>
                    <a:pt x="4786" y="4900"/>
                    <a:pt x="4546" y="4900"/>
                  </a:cubicBezTo>
                  <a:lnTo>
                    <a:pt x="1" y="4900"/>
                  </a:lnTo>
                  <a:lnTo>
                    <a:pt x="9810" y="14710"/>
                  </a:lnTo>
                  <a:lnTo>
                    <a:pt x="19620" y="4900"/>
                  </a:lnTo>
                  <a:lnTo>
                    <a:pt x="13878" y="4900"/>
                  </a:lnTo>
                  <a:cubicBezTo>
                    <a:pt x="13638" y="4900"/>
                    <a:pt x="13399" y="4786"/>
                    <a:pt x="13284" y="4422"/>
                  </a:cubicBezTo>
                  <a:lnTo>
                    <a:pt x="122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7"/>
            <p:cNvSpPr/>
            <p:nvPr/>
          </p:nvSpPr>
          <p:spPr>
            <a:xfrm>
              <a:off x="2556050" y="2343250"/>
              <a:ext cx="807500" cy="447150"/>
            </a:xfrm>
            <a:custGeom>
              <a:avLst/>
              <a:gdLst/>
              <a:ahLst/>
              <a:cxnLst/>
              <a:rect l="l" t="t" r="r" b="b"/>
              <a:pathLst>
                <a:path w="32300" h="17886" extrusionOk="0">
                  <a:moveTo>
                    <a:pt x="8536" y="1"/>
                  </a:moveTo>
                  <a:cubicBezTo>
                    <a:pt x="6546" y="1"/>
                    <a:pt x="4541" y="779"/>
                    <a:pt x="2986" y="2334"/>
                  </a:cubicBezTo>
                  <a:cubicBezTo>
                    <a:pt x="0" y="5320"/>
                    <a:pt x="0" y="10229"/>
                    <a:pt x="2986" y="13339"/>
                  </a:cubicBezTo>
                  <a:cubicBezTo>
                    <a:pt x="3110" y="13339"/>
                    <a:pt x="3943" y="14172"/>
                    <a:pt x="5139" y="15368"/>
                  </a:cubicBezTo>
                  <a:lnTo>
                    <a:pt x="10527" y="15368"/>
                  </a:lnTo>
                  <a:lnTo>
                    <a:pt x="12556" y="11186"/>
                  </a:lnTo>
                  <a:cubicBezTo>
                    <a:pt x="12681" y="10947"/>
                    <a:pt x="12920" y="10822"/>
                    <a:pt x="13159" y="10822"/>
                  </a:cubicBezTo>
                  <a:cubicBezTo>
                    <a:pt x="13398" y="10822"/>
                    <a:pt x="13513" y="10947"/>
                    <a:pt x="13638" y="11186"/>
                  </a:cubicBezTo>
                  <a:lnTo>
                    <a:pt x="16030" y="17885"/>
                  </a:lnTo>
                  <a:lnTo>
                    <a:pt x="17944" y="8908"/>
                  </a:lnTo>
                  <a:cubicBezTo>
                    <a:pt x="18059" y="8669"/>
                    <a:pt x="18298" y="8554"/>
                    <a:pt x="18538" y="8554"/>
                  </a:cubicBezTo>
                  <a:cubicBezTo>
                    <a:pt x="18777" y="8554"/>
                    <a:pt x="19016" y="8669"/>
                    <a:pt x="19141" y="8908"/>
                  </a:cubicBezTo>
                  <a:lnTo>
                    <a:pt x="20691" y="15368"/>
                  </a:lnTo>
                  <a:lnTo>
                    <a:pt x="27151" y="15368"/>
                  </a:lnTo>
                  <a:lnTo>
                    <a:pt x="29429" y="13215"/>
                  </a:lnTo>
                  <a:lnTo>
                    <a:pt x="29304" y="13100"/>
                  </a:lnTo>
                  <a:cubicBezTo>
                    <a:pt x="32300" y="10105"/>
                    <a:pt x="32175" y="5320"/>
                    <a:pt x="29189" y="2334"/>
                  </a:cubicBezTo>
                  <a:cubicBezTo>
                    <a:pt x="27692" y="779"/>
                    <a:pt x="25718" y="1"/>
                    <a:pt x="23730" y="1"/>
                  </a:cubicBezTo>
                  <a:cubicBezTo>
                    <a:pt x="21741" y="1"/>
                    <a:pt x="19739" y="779"/>
                    <a:pt x="18184" y="2334"/>
                  </a:cubicBezTo>
                  <a:cubicBezTo>
                    <a:pt x="17102" y="3406"/>
                    <a:pt x="16384" y="4726"/>
                    <a:pt x="16145" y="6162"/>
                  </a:cubicBezTo>
                  <a:cubicBezTo>
                    <a:pt x="15791" y="4726"/>
                    <a:pt x="15073" y="3406"/>
                    <a:pt x="13992" y="2334"/>
                  </a:cubicBezTo>
                  <a:cubicBezTo>
                    <a:pt x="12499" y="779"/>
                    <a:pt x="10525" y="1"/>
                    <a:pt x="8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7"/>
            <p:cNvSpPr/>
            <p:nvPr/>
          </p:nvSpPr>
          <p:spPr>
            <a:xfrm>
              <a:off x="2684525" y="2557100"/>
              <a:ext cx="550300" cy="299075"/>
            </a:xfrm>
            <a:custGeom>
              <a:avLst/>
              <a:gdLst/>
              <a:ahLst/>
              <a:cxnLst/>
              <a:rect l="l" t="t" r="r" b="b"/>
              <a:pathLst>
                <a:path w="22012" h="11963" extrusionOk="0">
                  <a:moveTo>
                    <a:pt x="13399" y="0"/>
                  </a:moveTo>
                  <a:cubicBezTo>
                    <a:pt x="13159" y="0"/>
                    <a:pt x="12920" y="115"/>
                    <a:pt x="12805" y="354"/>
                  </a:cubicBezTo>
                  <a:lnTo>
                    <a:pt x="10891" y="9331"/>
                  </a:lnTo>
                  <a:lnTo>
                    <a:pt x="8499" y="2632"/>
                  </a:lnTo>
                  <a:cubicBezTo>
                    <a:pt x="8374" y="2393"/>
                    <a:pt x="8259" y="2268"/>
                    <a:pt x="8020" y="2268"/>
                  </a:cubicBezTo>
                  <a:cubicBezTo>
                    <a:pt x="7781" y="2268"/>
                    <a:pt x="7542" y="2393"/>
                    <a:pt x="7417" y="2632"/>
                  </a:cubicBezTo>
                  <a:lnTo>
                    <a:pt x="5388" y="6814"/>
                  </a:lnTo>
                  <a:lnTo>
                    <a:pt x="0" y="6814"/>
                  </a:lnTo>
                  <a:lnTo>
                    <a:pt x="1197" y="8010"/>
                  </a:lnTo>
                  <a:lnTo>
                    <a:pt x="5742" y="8010"/>
                  </a:lnTo>
                  <a:cubicBezTo>
                    <a:pt x="5982" y="8010"/>
                    <a:pt x="6106" y="7896"/>
                    <a:pt x="6221" y="7656"/>
                  </a:cubicBezTo>
                  <a:lnTo>
                    <a:pt x="7896" y="4307"/>
                  </a:lnTo>
                  <a:lnTo>
                    <a:pt x="10413" y="11599"/>
                  </a:lnTo>
                  <a:cubicBezTo>
                    <a:pt x="10528" y="11838"/>
                    <a:pt x="10767" y="11963"/>
                    <a:pt x="11006" y="11963"/>
                  </a:cubicBezTo>
                  <a:cubicBezTo>
                    <a:pt x="11245" y="11963"/>
                    <a:pt x="11485" y="11724"/>
                    <a:pt x="11485" y="11484"/>
                  </a:cubicBezTo>
                  <a:lnTo>
                    <a:pt x="13399" y="3111"/>
                  </a:lnTo>
                  <a:lnTo>
                    <a:pt x="14480" y="7532"/>
                  </a:lnTo>
                  <a:cubicBezTo>
                    <a:pt x="14595" y="7896"/>
                    <a:pt x="14834" y="8010"/>
                    <a:pt x="15074" y="8010"/>
                  </a:cubicBezTo>
                  <a:lnTo>
                    <a:pt x="20816" y="8010"/>
                  </a:lnTo>
                  <a:lnTo>
                    <a:pt x="22012" y="6814"/>
                  </a:lnTo>
                  <a:lnTo>
                    <a:pt x="15552" y="6814"/>
                  </a:lnTo>
                  <a:lnTo>
                    <a:pt x="14002" y="354"/>
                  </a:lnTo>
                  <a:cubicBezTo>
                    <a:pt x="13877" y="115"/>
                    <a:pt x="13638" y="0"/>
                    <a:pt x="13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47"/>
          <p:cNvGrpSpPr/>
          <p:nvPr/>
        </p:nvGrpSpPr>
        <p:grpSpPr>
          <a:xfrm>
            <a:off x="1795955" y="3106102"/>
            <a:ext cx="553439" cy="457207"/>
            <a:chOff x="3958575" y="2467375"/>
            <a:chExt cx="843400" cy="690750"/>
          </a:xfrm>
        </p:grpSpPr>
        <p:sp>
          <p:nvSpPr>
            <p:cNvPr id="2020" name="Google Shape;2020;p47"/>
            <p:cNvSpPr/>
            <p:nvPr/>
          </p:nvSpPr>
          <p:spPr>
            <a:xfrm>
              <a:off x="3958575" y="2536050"/>
              <a:ext cx="843400" cy="490475"/>
            </a:xfrm>
            <a:custGeom>
              <a:avLst/>
              <a:gdLst/>
              <a:ahLst/>
              <a:cxnLst/>
              <a:rect l="l" t="t" r="r" b="b"/>
              <a:pathLst>
                <a:path w="33736" h="19619" extrusionOk="0">
                  <a:moveTo>
                    <a:pt x="9433" y="3099"/>
                  </a:moveTo>
                  <a:cubicBezTo>
                    <a:pt x="9982" y="3099"/>
                    <a:pt x="10527" y="3494"/>
                    <a:pt x="10527" y="4192"/>
                  </a:cubicBezTo>
                  <a:lnTo>
                    <a:pt x="10527" y="9809"/>
                  </a:lnTo>
                  <a:cubicBezTo>
                    <a:pt x="10527" y="10412"/>
                    <a:pt x="10049" y="10891"/>
                    <a:pt x="9456" y="10891"/>
                  </a:cubicBezTo>
                  <a:lnTo>
                    <a:pt x="5025" y="10891"/>
                  </a:lnTo>
                  <a:cubicBezTo>
                    <a:pt x="4192" y="10891"/>
                    <a:pt x="3589" y="9934"/>
                    <a:pt x="4192" y="9216"/>
                  </a:cubicBezTo>
                  <a:lnTo>
                    <a:pt x="8613" y="3474"/>
                  </a:lnTo>
                  <a:cubicBezTo>
                    <a:pt x="8828" y="3219"/>
                    <a:pt x="9131" y="3099"/>
                    <a:pt x="9433" y="3099"/>
                  </a:cubicBezTo>
                  <a:close/>
                  <a:moveTo>
                    <a:pt x="23687" y="4546"/>
                  </a:moveTo>
                  <a:lnTo>
                    <a:pt x="23687" y="7063"/>
                  </a:lnTo>
                  <a:lnTo>
                    <a:pt x="26079" y="7063"/>
                  </a:lnTo>
                  <a:lnTo>
                    <a:pt x="26079" y="9331"/>
                  </a:lnTo>
                  <a:lnTo>
                    <a:pt x="23687" y="9331"/>
                  </a:lnTo>
                  <a:lnTo>
                    <a:pt x="23687" y="11723"/>
                  </a:lnTo>
                  <a:lnTo>
                    <a:pt x="21418" y="11723"/>
                  </a:lnTo>
                  <a:lnTo>
                    <a:pt x="21418" y="9331"/>
                  </a:lnTo>
                  <a:lnTo>
                    <a:pt x="19026" y="9331"/>
                  </a:lnTo>
                  <a:lnTo>
                    <a:pt x="19026" y="7063"/>
                  </a:lnTo>
                  <a:lnTo>
                    <a:pt x="21418" y="7063"/>
                  </a:lnTo>
                  <a:lnTo>
                    <a:pt x="21418" y="4546"/>
                  </a:lnTo>
                  <a:close/>
                  <a:moveTo>
                    <a:pt x="12327" y="0"/>
                  </a:moveTo>
                  <a:cubicBezTo>
                    <a:pt x="10527" y="0"/>
                    <a:pt x="8738" y="842"/>
                    <a:pt x="7542" y="2278"/>
                  </a:cubicBezTo>
                  <a:lnTo>
                    <a:pt x="1436" y="9695"/>
                  </a:lnTo>
                  <a:cubicBezTo>
                    <a:pt x="479" y="10891"/>
                    <a:pt x="0" y="12202"/>
                    <a:pt x="0" y="13637"/>
                  </a:cubicBezTo>
                  <a:lnTo>
                    <a:pt x="0" y="17829"/>
                  </a:lnTo>
                  <a:cubicBezTo>
                    <a:pt x="0" y="18423"/>
                    <a:pt x="125" y="19025"/>
                    <a:pt x="364" y="19619"/>
                  </a:cubicBezTo>
                  <a:lnTo>
                    <a:pt x="364" y="19504"/>
                  </a:lnTo>
                  <a:lnTo>
                    <a:pt x="4546" y="19504"/>
                  </a:lnTo>
                  <a:cubicBezTo>
                    <a:pt x="5149" y="18786"/>
                    <a:pt x="6106" y="18183"/>
                    <a:pt x="7302" y="18183"/>
                  </a:cubicBezTo>
                  <a:cubicBezTo>
                    <a:pt x="8374" y="18183"/>
                    <a:pt x="9331" y="18786"/>
                    <a:pt x="9934" y="19504"/>
                  </a:cubicBezTo>
                  <a:lnTo>
                    <a:pt x="25361" y="19504"/>
                  </a:lnTo>
                  <a:cubicBezTo>
                    <a:pt x="25964" y="18786"/>
                    <a:pt x="26921" y="18183"/>
                    <a:pt x="28118" y="18183"/>
                  </a:cubicBezTo>
                  <a:cubicBezTo>
                    <a:pt x="29190" y="18183"/>
                    <a:pt x="30147" y="18786"/>
                    <a:pt x="30750" y="19504"/>
                  </a:cubicBezTo>
                  <a:lnTo>
                    <a:pt x="33257" y="19504"/>
                  </a:lnTo>
                  <a:cubicBezTo>
                    <a:pt x="33621" y="18901"/>
                    <a:pt x="33735" y="18183"/>
                    <a:pt x="33735" y="17351"/>
                  </a:cubicBezTo>
                  <a:lnTo>
                    <a:pt x="33735" y="6221"/>
                  </a:lnTo>
                  <a:cubicBezTo>
                    <a:pt x="33735" y="2756"/>
                    <a:pt x="30989" y="0"/>
                    <a:pt x="27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4263625" y="2467375"/>
              <a:ext cx="71800" cy="68700"/>
            </a:xfrm>
            <a:custGeom>
              <a:avLst/>
              <a:gdLst/>
              <a:ahLst/>
              <a:cxnLst/>
              <a:rect l="l" t="t" r="r" b="b"/>
              <a:pathLst>
                <a:path w="2872" h="2748" extrusionOk="0">
                  <a:moveTo>
                    <a:pt x="0" y="0"/>
                  </a:moveTo>
                  <a:lnTo>
                    <a:pt x="0" y="2747"/>
                  </a:lnTo>
                  <a:lnTo>
                    <a:pt x="2871" y="2747"/>
                  </a:lnTo>
                  <a:lnTo>
                    <a:pt x="2871" y="0"/>
                  </a:lnTo>
                  <a:close/>
                </a:path>
              </a:pathLst>
            </a:custGeom>
            <a:solidFill>
              <a:srgbClr val="DC6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4434200" y="2649675"/>
              <a:ext cx="176375" cy="179475"/>
            </a:xfrm>
            <a:custGeom>
              <a:avLst/>
              <a:gdLst/>
              <a:ahLst/>
              <a:cxnLst/>
              <a:rect l="l" t="t" r="r" b="b"/>
              <a:pathLst>
                <a:path w="7055" h="7179" extrusionOk="0">
                  <a:moveTo>
                    <a:pt x="2393" y="1"/>
                  </a:moveTo>
                  <a:lnTo>
                    <a:pt x="2393" y="2518"/>
                  </a:lnTo>
                  <a:lnTo>
                    <a:pt x="1" y="2518"/>
                  </a:lnTo>
                  <a:lnTo>
                    <a:pt x="1" y="4786"/>
                  </a:lnTo>
                  <a:lnTo>
                    <a:pt x="2393" y="4786"/>
                  </a:lnTo>
                  <a:lnTo>
                    <a:pt x="2393" y="7178"/>
                  </a:lnTo>
                  <a:lnTo>
                    <a:pt x="4662" y="7178"/>
                  </a:lnTo>
                  <a:lnTo>
                    <a:pt x="4662" y="4786"/>
                  </a:lnTo>
                  <a:lnTo>
                    <a:pt x="7054" y="4786"/>
                  </a:lnTo>
                  <a:lnTo>
                    <a:pt x="7054" y="2518"/>
                  </a:lnTo>
                  <a:lnTo>
                    <a:pt x="4662" y="2518"/>
                  </a:lnTo>
                  <a:lnTo>
                    <a:pt x="46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7"/>
            <p:cNvSpPr/>
            <p:nvPr/>
          </p:nvSpPr>
          <p:spPr>
            <a:xfrm>
              <a:off x="4048300" y="2613525"/>
              <a:ext cx="173475" cy="194800"/>
            </a:xfrm>
            <a:custGeom>
              <a:avLst/>
              <a:gdLst/>
              <a:ahLst/>
              <a:cxnLst/>
              <a:rect l="l" t="t" r="r" b="b"/>
              <a:pathLst>
                <a:path w="6939" h="7792" extrusionOk="0">
                  <a:moveTo>
                    <a:pt x="5844" y="0"/>
                  </a:moveTo>
                  <a:cubicBezTo>
                    <a:pt x="5542" y="0"/>
                    <a:pt x="5239" y="120"/>
                    <a:pt x="5024" y="375"/>
                  </a:cubicBezTo>
                  <a:lnTo>
                    <a:pt x="603" y="6117"/>
                  </a:lnTo>
                  <a:cubicBezTo>
                    <a:pt x="0" y="6835"/>
                    <a:pt x="603" y="7792"/>
                    <a:pt x="1436" y="7792"/>
                  </a:cubicBezTo>
                  <a:lnTo>
                    <a:pt x="5867" y="7792"/>
                  </a:lnTo>
                  <a:cubicBezTo>
                    <a:pt x="6460" y="7792"/>
                    <a:pt x="6938" y="7313"/>
                    <a:pt x="6938" y="6710"/>
                  </a:cubicBezTo>
                  <a:lnTo>
                    <a:pt x="6938" y="1093"/>
                  </a:lnTo>
                  <a:cubicBezTo>
                    <a:pt x="6938" y="395"/>
                    <a:pt x="6393" y="0"/>
                    <a:pt x="58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a:off x="4727300" y="3023625"/>
              <a:ext cx="74675" cy="71800"/>
            </a:xfrm>
            <a:custGeom>
              <a:avLst/>
              <a:gdLst/>
              <a:ahLst/>
              <a:cxnLst/>
              <a:rect l="l" t="t" r="r" b="b"/>
              <a:pathLst>
                <a:path w="2987" h="2872" extrusionOk="0">
                  <a:moveTo>
                    <a:pt x="1" y="1"/>
                  </a:moveTo>
                  <a:cubicBezTo>
                    <a:pt x="355" y="594"/>
                    <a:pt x="594" y="1197"/>
                    <a:pt x="594" y="1915"/>
                  </a:cubicBezTo>
                  <a:lnTo>
                    <a:pt x="594" y="2030"/>
                  </a:lnTo>
                  <a:cubicBezTo>
                    <a:pt x="594" y="2269"/>
                    <a:pt x="594" y="2633"/>
                    <a:pt x="479" y="2872"/>
                  </a:cubicBezTo>
                  <a:lnTo>
                    <a:pt x="2508" y="2872"/>
                  </a:lnTo>
                  <a:cubicBezTo>
                    <a:pt x="2872" y="2872"/>
                    <a:pt x="2986" y="2633"/>
                    <a:pt x="2986" y="2393"/>
                  </a:cubicBezTo>
                  <a:lnTo>
                    <a:pt x="2986" y="479"/>
                  </a:lnTo>
                  <a:cubicBezTo>
                    <a:pt x="2986" y="240"/>
                    <a:pt x="2872" y="1"/>
                    <a:pt x="2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7"/>
            <p:cNvSpPr/>
            <p:nvPr/>
          </p:nvSpPr>
          <p:spPr>
            <a:xfrm>
              <a:off x="3958575" y="3023625"/>
              <a:ext cx="113675" cy="71800"/>
            </a:xfrm>
            <a:custGeom>
              <a:avLst/>
              <a:gdLst/>
              <a:ahLst/>
              <a:cxnLst/>
              <a:rect l="l" t="t" r="r" b="b"/>
              <a:pathLst>
                <a:path w="4547" h="2872" extrusionOk="0">
                  <a:moveTo>
                    <a:pt x="364" y="1"/>
                  </a:moveTo>
                  <a:lnTo>
                    <a:pt x="364" y="116"/>
                  </a:lnTo>
                  <a:cubicBezTo>
                    <a:pt x="125" y="116"/>
                    <a:pt x="0" y="240"/>
                    <a:pt x="0" y="479"/>
                  </a:cubicBezTo>
                  <a:lnTo>
                    <a:pt x="0" y="2393"/>
                  </a:lnTo>
                  <a:cubicBezTo>
                    <a:pt x="0" y="2633"/>
                    <a:pt x="125" y="2872"/>
                    <a:pt x="364" y="2872"/>
                  </a:cubicBezTo>
                  <a:lnTo>
                    <a:pt x="4068" y="2872"/>
                  </a:lnTo>
                  <a:cubicBezTo>
                    <a:pt x="4068" y="2748"/>
                    <a:pt x="3953" y="2633"/>
                    <a:pt x="3953" y="2508"/>
                  </a:cubicBezTo>
                  <a:lnTo>
                    <a:pt x="3953" y="2030"/>
                  </a:lnTo>
                  <a:cubicBezTo>
                    <a:pt x="3953" y="1312"/>
                    <a:pt x="4192" y="594"/>
                    <a:pt x="4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7"/>
            <p:cNvSpPr/>
            <p:nvPr/>
          </p:nvSpPr>
          <p:spPr>
            <a:xfrm>
              <a:off x="4206925" y="3023625"/>
              <a:ext cx="385700" cy="71800"/>
            </a:xfrm>
            <a:custGeom>
              <a:avLst/>
              <a:gdLst/>
              <a:ahLst/>
              <a:cxnLst/>
              <a:rect l="l" t="t" r="r" b="b"/>
              <a:pathLst>
                <a:path w="15428" h="2872" extrusionOk="0">
                  <a:moveTo>
                    <a:pt x="0" y="1"/>
                  </a:moveTo>
                  <a:cubicBezTo>
                    <a:pt x="354" y="594"/>
                    <a:pt x="593" y="1312"/>
                    <a:pt x="593" y="2030"/>
                  </a:cubicBezTo>
                  <a:lnTo>
                    <a:pt x="593" y="2508"/>
                  </a:lnTo>
                  <a:cubicBezTo>
                    <a:pt x="593" y="2633"/>
                    <a:pt x="593" y="2748"/>
                    <a:pt x="479" y="2872"/>
                  </a:cubicBezTo>
                  <a:lnTo>
                    <a:pt x="14949" y="2872"/>
                  </a:lnTo>
                  <a:cubicBezTo>
                    <a:pt x="14949" y="2748"/>
                    <a:pt x="14834" y="2633"/>
                    <a:pt x="14834" y="2508"/>
                  </a:cubicBezTo>
                  <a:lnTo>
                    <a:pt x="14834" y="2030"/>
                  </a:lnTo>
                  <a:cubicBezTo>
                    <a:pt x="14834" y="1312"/>
                    <a:pt x="15073" y="594"/>
                    <a:pt x="15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4057375" y="2990625"/>
              <a:ext cx="164400" cy="167500"/>
            </a:xfrm>
            <a:custGeom>
              <a:avLst/>
              <a:gdLst/>
              <a:ahLst/>
              <a:cxnLst/>
              <a:rect l="l" t="t" r="r" b="b"/>
              <a:pathLst>
                <a:path w="6576" h="6700" extrusionOk="0">
                  <a:moveTo>
                    <a:pt x="3350" y="1560"/>
                  </a:moveTo>
                  <a:cubicBezTo>
                    <a:pt x="4307" y="1560"/>
                    <a:pt x="5140" y="2278"/>
                    <a:pt x="5140" y="3350"/>
                  </a:cubicBezTo>
                  <a:cubicBezTo>
                    <a:pt x="5140" y="3474"/>
                    <a:pt x="5140" y="3589"/>
                    <a:pt x="5025" y="3828"/>
                  </a:cubicBezTo>
                  <a:cubicBezTo>
                    <a:pt x="5025" y="3953"/>
                    <a:pt x="5025" y="4068"/>
                    <a:pt x="4901" y="4192"/>
                  </a:cubicBezTo>
                  <a:cubicBezTo>
                    <a:pt x="4661" y="4785"/>
                    <a:pt x="4068" y="5149"/>
                    <a:pt x="3350" y="5149"/>
                  </a:cubicBezTo>
                  <a:cubicBezTo>
                    <a:pt x="2633" y="5149"/>
                    <a:pt x="2030" y="4785"/>
                    <a:pt x="1675" y="4192"/>
                  </a:cubicBezTo>
                  <a:cubicBezTo>
                    <a:pt x="1675" y="4068"/>
                    <a:pt x="1551" y="3953"/>
                    <a:pt x="1551" y="3828"/>
                  </a:cubicBezTo>
                  <a:cubicBezTo>
                    <a:pt x="1551" y="3589"/>
                    <a:pt x="1436" y="3474"/>
                    <a:pt x="1436" y="3350"/>
                  </a:cubicBezTo>
                  <a:cubicBezTo>
                    <a:pt x="1436" y="2278"/>
                    <a:pt x="2269" y="1560"/>
                    <a:pt x="3350" y="1560"/>
                  </a:cubicBezTo>
                  <a:close/>
                  <a:moveTo>
                    <a:pt x="3350" y="0"/>
                  </a:moveTo>
                  <a:cubicBezTo>
                    <a:pt x="2154" y="0"/>
                    <a:pt x="1197" y="603"/>
                    <a:pt x="594" y="1321"/>
                  </a:cubicBezTo>
                  <a:cubicBezTo>
                    <a:pt x="240" y="1914"/>
                    <a:pt x="1" y="2632"/>
                    <a:pt x="1" y="3350"/>
                  </a:cubicBezTo>
                  <a:lnTo>
                    <a:pt x="1" y="3828"/>
                  </a:lnTo>
                  <a:cubicBezTo>
                    <a:pt x="1" y="3953"/>
                    <a:pt x="116" y="4068"/>
                    <a:pt x="116" y="4192"/>
                  </a:cubicBezTo>
                  <a:cubicBezTo>
                    <a:pt x="479" y="5627"/>
                    <a:pt x="1790" y="6699"/>
                    <a:pt x="3350" y="6699"/>
                  </a:cubicBezTo>
                  <a:cubicBezTo>
                    <a:pt x="4901" y="6699"/>
                    <a:pt x="6097" y="5627"/>
                    <a:pt x="6461" y="4192"/>
                  </a:cubicBezTo>
                  <a:cubicBezTo>
                    <a:pt x="6575" y="4068"/>
                    <a:pt x="6575" y="3953"/>
                    <a:pt x="6575" y="3828"/>
                  </a:cubicBezTo>
                  <a:lnTo>
                    <a:pt x="6575" y="3350"/>
                  </a:lnTo>
                  <a:cubicBezTo>
                    <a:pt x="6575" y="2632"/>
                    <a:pt x="6336" y="1914"/>
                    <a:pt x="5982" y="1321"/>
                  </a:cubicBezTo>
                  <a:cubicBezTo>
                    <a:pt x="5379" y="603"/>
                    <a:pt x="4422" y="0"/>
                    <a:pt x="3350"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4093275" y="3029625"/>
              <a:ext cx="92600" cy="89725"/>
            </a:xfrm>
            <a:custGeom>
              <a:avLst/>
              <a:gdLst/>
              <a:ahLst/>
              <a:cxnLst/>
              <a:rect l="l" t="t" r="r" b="b"/>
              <a:pathLst>
                <a:path w="3704" h="3589" extrusionOk="0">
                  <a:moveTo>
                    <a:pt x="1914" y="0"/>
                  </a:moveTo>
                  <a:cubicBezTo>
                    <a:pt x="833" y="0"/>
                    <a:pt x="0" y="718"/>
                    <a:pt x="0" y="1790"/>
                  </a:cubicBezTo>
                  <a:cubicBezTo>
                    <a:pt x="0" y="1914"/>
                    <a:pt x="115" y="2029"/>
                    <a:pt x="115" y="2268"/>
                  </a:cubicBezTo>
                  <a:cubicBezTo>
                    <a:pt x="115" y="2393"/>
                    <a:pt x="239" y="2508"/>
                    <a:pt x="239" y="2632"/>
                  </a:cubicBezTo>
                  <a:cubicBezTo>
                    <a:pt x="594" y="3225"/>
                    <a:pt x="1197" y="3589"/>
                    <a:pt x="1914" y="3589"/>
                  </a:cubicBezTo>
                  <a:cubicBezTo>
                    <a:pt x="2632" y="3589"/>
                    <a:pt x="3225" y="3225"/>
                    <a:pt x="3465" y="2632"/>
                  </a:cubicBezTo>
                  <a:cubicBezTo>
                    <a:pt x="3589" y="2508"/>
                    <a:pt x="3589" y="2393"/>
                    <a:pt x="3589" y="2268"/>
                  </a:cubicBezTo>
                  <a:cubicBezTo>
                    <a:pt x="3704" y="2029"/>
                    <a:pt x="3704" y="1914"/>
                    <a:pt x="3704" y="1790"/>
                  </a:cubicBezTo>
                  <a:cubicBezTo>
                    <a:pt x="3704" y="718"/>
                    <a:pt x="2871" y="0"/>
                    <a:pt x="1914" y="0"/>
                  </a:cubicBezTo>
                  <a:close/>
                </a:path>
              </a:pathLst>
            </a:custGeom>
            <a:solidFill>
              <a:srgbClr val="616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4577775" y="2990625"/>
              <a:ext cx="164375" cy="167500"/>
            </a:xfrm>
            <a:custGeom>
              <a:avLst/>
              <a:gdLst/>
              <a:ahLst/>
              <a:cxnLst/>
              <a:rect l="l" t="t" r="r" b="b"/>
              <a:pathLst>
                <a:path w="6575" h="6700" extrusionOk="0">
                  <a:moveTo>
                    <a:pt x="3350" y="1560"/>
                  </a:moveTo>
                  <a:cubicBezTo>
                    <a:pt x="4307" y="1560"/>
                    <a:pt x="5139" y="2278"/>
                    <a:pt x="5139" y="3350"/>
                  </a:cubicBezTo>
                  <a:cubicBezTo>
                    <a:pt x="5139" y="3474"/>
                    <a:pt x="5139" y="3589"/>
                    <a:pt x="5025" y="3713"/>
                  </a:cubicBezTo>
                  <a:cubicBezTo>
                    <a:pt x="5025" y="3953"/>
                    <a:pt x="5025" y="4068"/>
                    <a:pt x="4900" y="4192"/>
                  </a:cubicBezTo>
                  <a:cubicBezTo>
                    <a:pt x="4661" y="4785"/>
                    <a:pt x="4067" y="5149"/>
                    <a:pt x="3350" y="5149"/>
                  </a:cubicBezTo>
                  <a:cubicBezTo>
                    <a:pt x="2632" y="5149"/>
                    <a:pt x="2029" y="4785"/>
                    <a:pt x="1675" y="4192"/>
                  </a:cubicBezTo>
                  <a:cubicBezTo>
                    <a:pt x="1675" y="4068"/>
                    <a:pt x="1550" y="3953"/>
                    <a:pt x="1550" y="3828"/>
                  </a:cubicBezTo>
                  <a:cubicBezTo>
                    <a:pt x="1550" y="3589"/>
                    <a:pt x="1436" y="3474"/>
                    <a:pt x="1436" y="3350"/>
                  </a:cubicBezTo>
                  <a:cubicBezTo>
                    <a:pt x="1436" y="2278"/>
                    <a:pt x="2268" y="1560"/>
                    <a:pt x="3350" y="1560"/>
                  </a:cubicBezTo>
                  <a:close/>
                  <a:moveTo>
                    <a:pt x="3350" y="0"/>
                  </a:moveTo>
                  <a:cubicBezTo>
                    <a:pt x="2153" y="0"/>
                    <a:pt x="1196" y="603"/>
                    <a:pt x="593" y="1321"/>
                  </a:cubicBezTo>
                  <a:cubicBezTo>
                    <a:pt x="239" y="1914"/>
                    <a:pt x="0" y="2632"/>
                    <a:pt x="0" y="3350"/>
                  </a:cubicBezTo>
                  <a:lnTo>
                    <a:pt x="0" y="3828"/>
                  </a:lnTo>
                  <a:cubicBezTo>
                    <a:pt x="0" y="3953"/>
                    <a:pt x="115" y="4068"/>
                    <a:pt x="115" y="4192"/>
                  </a:cubicBezTo>
                  <a:cubicBezTo>
                    <a:pt x="479" y="5627"/>
                    <a:pt x="1790" y="6699"/>
                    <a:pt x="3350" y="6699"/>
                  </a:cubicBezTo>
                  <a:cubicBezTo>
                    <a:pt x="4900" y="6699"/>
                    <a:pt x="6096" y="5627"/>
                    <a:pt x="6460" y="4192"/>
                  </a:cubicBezTo>
                  <a:cubicBezTo>
                    <a:pt x="6575" y="3953"/>
                    <a:pt x="6575" y="3589"/>
                    <a:pt x="6575" y="3350"/>
                  </a:cubicBezTo>
                  <a:lnTo>
                    <a:pt x="6575" y="3235"/>
                  </a:lnTo>
                  <a:cubicBezTo>
                    <a:pt x="6575" y="2517"/>
                    <a:pt x="6336" y="1914"/>
                    <a:pt x="5982" y="1321"/>
                  </a:cubicBezTo>
                  <a:cubicBezTo>
                    <a:pt x="5379" y="603"/>
                    <a:pt x="4422" y="0"/>
                    <a:pt x="3350"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7"/>
            <p:cNvSpPr/>
            <p:nvPr/>
          </p:nvSpPr>
          <p:spPr>
            <a:xfrm>
              <a:off x="4613650" y="3029625"/>
              <a:ext cx="92625" cy="89725"/>
            </a:xfrm>
            <a:custGeom>
              <a:avLst/>
              <a:gdLst/>
              <a:ahLst/>
              <a:cxnLst/>
              <a:rect l="l" t="t" r="r" b="b"/>
              <a:pathLst>
                <a:path w="3705" h="3589" extrusionOk="0">
                  <a:moveTo>
                    <a:pt x="1915" y="0"/>
                  </a:moveTo>
                  <a:cubicBezTo>
                    <a:pt x="833" y="0"/>
                    <a:pt x="1" y="718"/>
                    <a:pt x="1" y="1790"/>
                  </a:cubicBezTo>
                  <a:cubicBezTo>
                    <a:pt x="1" y="1914"/>
                    <a:pt x="115" y="2029"/>
                    <a:pt x="115" y="2268"/>
                  </a:cubicBezTo>
                  <a:cubicBezTo>
                    <a:pt x="115" y="2393"/>
                    <a:pt x="240" y="2508"/>
                    <a:pt x="240" y="2632"/>
                  </a:cubicBezTo>
                  <a:cubicBezTo>
                    <a:pt x="594" y="3225"/>
                    <a:pt x="1197" y="3589"/>
                    <a:pt x="1915" y="3589"/>
                  </a:cubicBezTo>
                  <a:cubicBezTo>
                    <a:pt x="2632" y="3589"/>
                    <a:pt x="3226" y="3225"/>
                    <a:pt x="3465" y="2632"/>
                  </a:cubicBezTo>
                  <a:cubicBezTo>
                    <a:pt x="3590" y="2508"/>
                    <a:pt x="3590" y="2393"/>
                    <a:pt x="3590" y="2153"/>
                  </a:cubicBezTo>
                  <a:cubicBezTo>
                    <a:pt x="3704" y="2029"/>
                    <a:pt x="3704" y="1914"/>
                    <a:pt x="3704" y="1790"/>
                  </a:cubicBezTo>
                  <a:cubicBezTo>
                    <a:pt x="3704" y="718"/>
                    <a:pt x="2872" y="0"/>
                    <a:pt x="1915" y="0"/>
                  </a:cubicBezTo>
                  <a:close/>
                </a:path>
              </a:pathLst>
            </a:custGeom>
            <a:solidFill>
              <a:srgbClr val="616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47"/>
          <p:cNvGrpSpPr/>
          <p:nvPr/>
        </p:nvGrpSpPr>
        <p:grpSpPr>
          <a:xfrm>
            <a:off x="4479472" y="3106077"/>
            <a:ext cx="331456" cy="457232"/>
            <a:chOff x="5486950" y="2344650"/>
            <a:chExt cx="636925" cy="885250"/>
          </a:xfrm>
        </p:grpSpPr>
        <p:sp>
          <p:nvSpPr>
            <p:cNvPr id="2032" name="Google Shape;2032;p47"/>
            <p:cNvSpPr/>
            <p:nvPr/>
          </p:nvSpPr>
          <p:spPr>
            <a:xfrm>
              <a:off x="5726200" y="2344650"/>
              <a:ext cx="158425" cy="92850"/>
            </a:xfrm>
            <a:custGeom>
              <a:avLst/>
              <a:gdLst/>
              <a:ahLst/>
              <a:cxnLst/>
              <a:rect l="l" t="t" r="r" b="b"/>
              <a:pathLst>
                <a:path w="6337" h="3714" extrusionOk="0">
                  <a:moveTo>
                    <a:pt x="1" y="0"/>
                  </a:moveTo>
                  <a:lnTo>
                    <a:pt x="1" y="3713"/>
                  </a:lnTo>
                  <a:lnTo>
                    <a:pt x="6336" y="3713"/>
                  </a:lnTo>
                  <a:lnTo>
                    <a:pt x="6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7"/>
            <p:cNvSpPr/>
            <p:nvPr/>
          </p:nvSpPr>
          <p:spPr>
            <a:xfrm>
              <a:off x="5920475" y="2823150"/>
              <a:ext cx="143575" cy="53850"/>
            </a:xfrm>
            <a:custGeom>
              <a:avLst/>
              <a:gdLst/>
              <a:ahLst/>
              <a:cxnLst/>
              <a:rect l="l" t="t" r="r" b="b"/>
              <a:pathLst>
                <a:path w="5743" h="2154" extrusionOk="0">
                  <a:moveTo>
                    <a:pt x="1" y="0"/>
                  </a:moveTo>
                  <a:lnTo>
                    <a:pt x="1" y="2153"/>
                  </a:lnTo>
                  <a:lnTo>
                    <a:pt x="5743" y="2153"/>
                  </a:lnTo>
                  <a:lnTo>
                    <a:pt x="57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5920475" y="2930800"/>
              <a:ext cx="143575" cy="56975"/>
            </a:xfrm>
            <a:custGeom>
              <a:avLst/>
              <a:gdLst/>
              <a:ahLst/>
              <a:cxnLst/>
              <a:rect l="l" t="t" r="r" b="b"/>
              <a:pathLst>
                <a:path w="5743" h="2279" extrusionOk="0">
                  <a:moveTo>
                    <a:pt x="1" y="1"/>
                  </a:moveTo>
                  <a:lnTo>
                    <a:pt x="1" y="2278"/>
                  </a:lnTo>
                  <a:lnTo>
                    <a:pt x="5743" y="2278"/>
                  </a:lnTo>
                  <a:lnTo>
                    <a:pt x="57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7"/>
            <p:cNvSpPr/>
            <p:nvPr/>
          </p:nvSpPr>
          <p:spPr>
            <a:xfrm>
              <a:off x="5920475" y="3041575"/>
              <a:ext cx="143575" cy="53850"/>
            </a:xfrm>
            <a:custGeom>
              <a:avLst/>
              <a:gdLst/>
              <a:ahLst/>
              <a:cxnLst/>
              <a:rect l="l" t="t" r="r" b="b"/>
              <a:pathLst>
                <a:path w="5743" h="2154" extrusionOk="0">
                  <a:moveTo>
                    <a:pt x="1" y="1"/>
                  </a:moveTo>
                  <a:lnTo>
                    <a:pt x="1" y="2154"/>
                  </a:lnTo>
                  <a:lnTo>
                    <a:pt x="5743" y="2154"/>
                  </a:lnTo>
                  <a:lnTo>
                    <a:pt x="57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7"/>
            <p:cNvSpPr/>
            <p:nvPr/>
          </p:nvSpPr>
          <p:spPr>
            <a:xfrm>
              <a:off x="5597475" y="2823150"/>
              <a:ext cx="62950" cy="272275"/>
            </a:xfrm>
            <a:custGeom>
              <a:avLst/>
              <a:gdLst/>
              <a:ahLst/>
              <a:cxnLst/>
              <a:rect l="l" t="t" r="r" b="b"/>
              <a:pathLst>
                <a:path w="2518" h="10891" extrusionOk="0">
                  <a:moveTo>
                    <a:pt x="1" y="0"/>
                  </a:moveTo>
                  <a:lnTo>
                    <a:pt x="1" y="10891"/>
                  </a:lnTo>
                  <a:lnTo>
                    <a:pt x="2518" y="10891"/>
                  </a:lnTo>
                  <a:lnTo>
                    <a:pt x="25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5486950" y="2440350"/>
              <a:ext cx="636925" cy="789550"/>
            </a:xfrm>
            <a:custGeom>
              <a:avLst/>
              <a:gdLst/>
              <a:ahLst/>
              <a:cxnLst/>
              <a:rect l="l" t="t" r="r" b="b"/>
              <a:pathLst>
                <a:path w="25477" h="31582" extrusionOk="0">
                  <a:moveTo>
                    <a:pt x="15073" y="2517"/>
                  </a:moveTo>
                  <a:cubicBezTo>
                    <a:pt x="15667" y="2517"/>
                    <a:pt x="16385" y="2756"/>
                    <a:pt x="16748" y="3350"/>
                  </a:cubicBezTo>
                  <a:lnTo>
                    <a:pt x="22605" y="10527"/>
                  </a:lnTo>
                  <a:cubicBezTo>
                    <a:pt x="22969" y="10891"/>
                    <a:pt x="23084" y="11484"/>
                    <a:pt x="23084" y="11963"/>
                  </a:cubicBezTo>
                  <a:lnTo>
                    <a:pt x="23084" y="13283"/>
                  </a:lnTo>
                  <a:lnTo>
                    <a:pt x="2393" y="13283"/>
                  </a:lnTo>
                  <a:lnTo>
                    <a:pt x="2393" y="11963"/>
                  </a:lnTo>
                  <a:cubicBezTo>
                    <a:pt x="2393" y="11484"/>
                    <a:pt x="2508" y="10891"/>
                    <a:pt x="2871" y="10527"/>
                  </a:cubicBezTo>
                  <a:lnTo>
                    <a:pt x="8728" y="3350"/>
                  </a:lnTo>
                  <a:cubicBezTo>
                    <a:pt x="9092" y="2756"/>
                    <a:pt x="9810" y="2517"/>
                    <a:pt x="10403" y="2517"/>
                  </a:cubicBezTo>
                  <a:close/>
                  <a:moveTo>
                    <a:pt x="23084" y="15312"/>
                  </a:moveTo>
                  <a:lnTo>
                    <a:pt x="23084" y="17465"/>
                  </a:lnTo>
                  <a:lnTo>
                    <a:pt x="17342" y="17465"/>
                  </a:lnTo>
                  <a:lnTo>
                    <a:pt x="17342" y="15312"/>
                  </a:lnTo>
                  <a:close/>
                  <a:moveTo>
                    <a:pt x="23084" y="19619"/>
                  </a:moveTo>
                  <a:lnTo>
                    <a:pt x="23084" y="21896"/>
                  </a:lnTo>
                  <a:lnTo>
                    <a:pt x="17342" y="21896"/>
                  </a:lnTo>
                  <a:lnTo>
                    <a:pt x="17342" y="19619"/>
                  </a:lnTo>
                  <a:close/>
                  <a:moveTo>
                    <a:pt x="6939" y="15312"/>
                  </a:moveTo>
                  <a:lnTo>
                    <a:pt x="6939" y="26203"/>
                  </a:lnTo>
                  <a:lnTo>
                    <a:pt x="4422" y="26203"/>
                  </a:lnTo>
                  <a:lnTo>
                    <a:pt x="4422" y="15312"/>
                  </a:lnTo>
                  <a:close/>
                  <a:moveTo>
                    <a:pt x="23084" y="24050"/>
                  </a:moveTo>
                  <a:lnTo>
                    <a:pt x="23084" y="26203"/>
                  </a:lnTo>
                  <a:lnTo>
                    <a:pt x="17342" y="26203"/>
                  </a:lnTo>
                  <a:lnTo>
                    <a:pt x="17342" y="24050"/>
                  </a:lnTo>
                  <a:close/>
                  <a:moveTo>
                    <a:pt x="9925" y="0"/>
                  </a:moveTo>
                  <a:cubicBezTo>
                    <a:pt x="9092" y="0"/>
                    <a:pt x="8250" y="364"/>
                    <a:pt x="7771" y="957"/>
                  </a:cubicBezTo>
                  <a:lnTo>
                    <a:pt x="594" y="9570"/>
                  </a:lnTo>
                  <a:cubicBezTo>
                    <a:pt x="239" y="10049"/>
                    <a:pt x="0" y="10652"/>
                    <a:pt x="0" y="11245"/>
                  </a:cubicBezTo>
                  <a:lnTo>
                    <a:pt x="0" y="28835"/>
                  </a:lnTo>
                  <a:cubicBezTo>
                    <a:pt x="0" y="30385"/>
                    <a:pt x="1197" y="31581"/>
                    <a:pt x="2747" y="31581"/>
                  </a:cubicBezTo>
                  <a:lnTo>
                    <a:pt x="22730" y="31581"/>
                  </a:lnTo>
                  <a:cubicBezTo>
                    <a:pt x="24280" y="31581"/>
                    <a:pt x="25476" y="30385"/>
                    <a:pt x="25476" y="28835"/>
                  </a:cubicBezTo>
                  <a:lnTo>
                    <a:pt x="25476" y="11245"/>
                  </a:lnTo>
                  <a:cubicBezTo>
                    <a:pt x="25476" y="10652"/>
                    <a:pt x="25237" y="10049"/>
                    <a:pt x="24883" y="9570"/>
                  </a:cubicBezTo>
                  <a:lnTo>
                    <a:pt x="17705" y="957"/>
                  </a:lnTo>
                  <a:cubicBezTo>
                    <a:pt x="17227" y="364"/>
                    <a:pt x="16385" y="0"/>
                    <a:pt x="15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47"/>
          <p:cNvGrpSpPr/>
          <p:nvPr/>
        </p:nvGrpSpPr>
        <p:grpSpPr>
          <a:xfrm>
            <a:off x="7048404" y="3106149"/>
            <a:ext cx="342893" cy="457159"/>
            <a:chOff x="6719125" y="2320725"/>
            <a:chExt cx="654875" cy="873275"/>
          </a:xfrm>
        </p:grpSpPr>
        <p:sp>
          <p:nvSpPr>
            <p:cNvPr id="2039" name="Google Shape;2039;p47"/>
            <p:cNvSpPr/>
            <p:nvPr/>
          </p:nvSpPr>
          <p:spPr>
            <a:xfrm>
              <a:off x="6719125" y="2320725"/>
              <a:ext cx="654875" cy="873275"/>
            </a:xfrm>
            <a:custGeom>
              <a:avLst/>
              <a:gdLst/>
              <a:ahLst/>
              <a:cxnLst/>
              <a:rect l="l" t="t" r="r" b="b"/>
              <a:pathLst>
                <a:path w="26195" h="34931" extrusionOk="0">
                  <a:moveTo>
                    <a:pt x="13159" y="1675"/>
                  </a:moveTo>
                  <a:cubicBezTo>
                    <a:pt x="15188" y="1675"/>
                    <a:pt x="16863" y="3350"/>
                    <a:pt x="16863" y="5388"/>
                  </a:cubicBezTo>
                  <a:cubicBezTo>
                    <a:pt x="16863" y="5866"/>
                    <a:pt x="16863" y="6221"/>
                    <a:pt x="16748" y="6584"/>
                  </a:cubicBezTo>
                  <a:cubicBezTo>
                    <a:pt x="16270" y="8020"/>
                    <a:pt x="14834" y="9216"/>
                    <a:pt x="13159" y="9216"/>
                  </a:cubicBezTo>
                  <a:cubicBezTo>
                    <a:pt x="11485" y="9216"/>
                    <a:pt x="10049" y="8020"/>
                    <a:pt x="9571" y="6584"/>
                  </a:cubicBezTo>
                  <a:cubicBezTo>
                    <a:pt x="9446" y="6221"/>
                    <a:pt x="9331" y="5866"/>
                    <a:pt x="9331" y="5388"/>
                  </a:cubicBezTo>
                  <a:cubicBezTo>
                    <a:pt x="9331" y="3350"/>
                    <a:pt x="11006" y="1675"/>
                    <a:pt x="13159" y="1675"/>
                  </a:cubicBezTo>
                  <a:close/>
                  <a:moveTo>
                    <a:pt x="4546" y="11723"/>
                  </a:moveTo>
                  <a:lnTo>
                    <a:pt x="4546" y="14834"/>
                  </a:lnTo>
                  <a:lnTo>
                    <a:pt x="2508" y="14834"/>
                  </a:lnTo>
                  <a:lnTo>
                    <a:pt x="2508" y="11723"/>
                  </a:lnTo>
                  <a:close/>
                  <a:moveTo>
                    <a:pt x="9446" y="11723"/>
                  </a:moveTo>
                  <a:lnTo>
                    <a:pt x="9446" y="13159"/>
                  </a:lnTo>
                  <a:lnTo>
                    <a:pt x="9446" y="14834"/>
                  </a:lnTo>
                  <a:lnTo>
                    <a:pt x="7417" y="14834"/>
                  </a:lnTo>
                  <a:lnTo>
                    <a:pt x="7417" y="11723"/>
                  </a:lnTo>
                  <a:close/>
                  <a:moveTo>
                    <a:pt x="14116" y="11723"/>
                  </a:moveTo>
                  <a:lnTo>
                    <a:pt x="14116" y="13159"/>
                  </a:lnTo>
                  <a:lnTo>
                    <a:pt x="14116" y="14834"/>
                  </a:lnTo>
                  <a:lnTo>
                    <a:pt x="12078" y="14834"/>
                  </a:lnTo>
                  <a:lnTo>
                    <a:pt x="12078" y="13159"/>
                  </a:lnTo>
                  <a:lnTo>
                    <a:pt x="12078" y="11723"/>
                  </a:lnTo>
                  <a:close/>
                  <a:moveTo>
                    <a:pt x="19256" y="11723"/>
                  </a:moveTo>
                  <a:lnTo>
                    <a:pt x="19256" y="14834"/>
                  </a:lnTo>
                  <a:lnTo>
                    <a:pt x="17227" y="14834"/>
                  </a:lnTo>
                  <a:lnTo>
                    <a:pt x="17227" y="13159"/>
                  </a:lnTo>
                  <a:lnTo>
                    <a:pt x="17227" y="11723"/>
                  </a:lnTo>
                  <a:close/>
                  <a:moveTo>
                    <a:pt x="23802" y="11723"/>
                  </a:moveTo>
                  <a:lnTo>
                    <a:pt x="23802" y="14834"/>
                  </a:lnTo>
                  <a:lnTo>
                    <a:pt x="21773" y="14834"/>
                  </a:lnTo>
                  <a:lnTo>
                    <a:pt x="21773" y="11723"/>
                  </a:lnTo>
                  <a:close/>
                  <a:moveTo>
                    <a:pt x="4546" y="17351"/>
                  </a:moveTo>
                  <a:lnTo>
                    <a:pt x="4546" y="20461"/>
                  </a:lnTo>
                  <a:lnTo>
                    <a:pt x="2508" y="20461"/>
                  </a:lnTo>
                  <a:lnTo>
                    <a:pt x="2508" y="17351"/>
                  </a:lnTo>
                  <a:close/>
                  <a:moveTo>
                    <a:pt x="9446" y="17351"/>
                  </a:moveTo>
                  <a:lnTo>
                    <a:pt x="9446" y="20461"/>
                  </a:lnTo>
                  <a:lnTo>
                    <a:pt x="7417" y="20461"/>
                  </a:lnTo>
                  <a:lnTo>
                    <a:pt x="7417" y="17351"/>
                  </a:lnTo>
                  <a:close/>
                  <a:moveTo>
                    <a:pt x="14116" y="17351"/>
                  </a:moveTo>
                  <a:lnTo>
                    <a:pt x="14116" y="20461"/>
                  </a:lnTo>
                  <a:lnTo>
                    <a:pt x="12078" y="20461"/>
                  </a:lnTo>
                  <a:lnTo>
                    <a:pt x="12078" y="17351"/>
                  </a:lnTo>
                  <a:close/>
                  <a:moveTo>
                    <a:pt x="19256" y="17351"/>
                  </a:moveTo>
                  <a:lnTo>
                    <a:pt x="19256" y="20461"/>
                  </a:lnTo>
                  <a:lnTo>
                    <a:pt x="17227" y="20461"/>
                  </a:lnTo>
                  <a:lnTo>
                    <a:pt x="17227" y="17351"/>
                  </a:lnTo>
                  <a:close/>
                  <a:moveTo>
                    <a:pt x="23802" y="17351"/>
                  </a:moveTo>
                  <a:lnTo>
                    <a:pt x="23802" y="20461"/>
                  </a:lnTo>
                  <a:lnTo>
                    <a:pt x="21773" y="20461"/>
                  </a:lnTo>
                  <a:lnTo>
                    <a:pt x="21773" y="17351"/>
                  </a:lnTo>
                  <a:close/>
                  <a:moveTo>
                    <a:pt x="4546" y="22853"/>
                  </a:moveTo>
                  <a:lnTo>
                    <a:pt x="4546" y="25964"/>
                  </a:lnTo>
                  <a:lnTo>
                    <a:pt x="2508" y="25964"/>
                  </a:lnTo>
                  <a:lnTo>
                    <a:pt x="2508" y="22853"/>
                  </a:lnTo>
                  <a:close/>
                  <a:moveTo>
                    <a:pt x="9446" y="22853"/>
                  </a:moveTo>
                  <a:lnTo>
                    <a:pt x="9446" y="25964"/>
                  </a:lnTo>
                  <a:lnTo>
                    <a:pt x="7417" y="25964"/>
                  </a:lnTo>
                  <a:lnTo>
                    <a:pt x="7417" y="22853"/>
                  </a:lnTo>
                  <a:close/>
                  <a:moveTo>
                    <a:pt x="14116" y="22853"/>
                  </a:moveTo>
                  <a:lnTo>
                    <a:pt x="14116" y="25964"/>
                  </a:lnTo>
                  <a:lnTo>
                    <a:pt x="12078" y="25964"/>
                  </a:lnTo>
                  <a:lnTo>
                    <a:pt x="12078" y="22853"/>
                  </a:lnTo>
                  <a:close/>
                  <a:moveTo>
                    <a:pt x="19256" y="22853"/>
                  </a:moveTo>
                  <a:lnTo>
                    <a:pt x="19256" y="25964"/>
                  </a:lnTo>
                  <a:lnTo>
                    <a:pt x="17227" y="25964"/>
                  </a:lnTo>
                  <a:lnTo>
                    <a:pt x="17227" y="22853"/>
                  </a:lnTo>
                  <a:close/>
                  <a:moveTo>
                    <a:pt x="23802" y="22853"/>
                  </a:moveTo>
                  <a:lnTo>
                    <a:pt x="23802" y="25964"/>
                  </a:lnTo>
                  <a:lnTo>
                    <a:pt x="21773" y="25964"/>
                  </a:lnTo>
                  <a:lnTo>
                    <a:pt x="21773" y="22853"/>
                  </a:lnTo>
                  <a:close/>
                  <a:moveTo>
                    <a:pt x="7532" y="0"/>
                  </a:moveTo>
                  <a:lnTo>
                    <a:pt x="7532" y="6584"/>
                  </a:lnTo>
                  <a:lnTo>
                    <a:pt x="0" y="6584"/>
                  </a:lnTo>
                  <a:lnTo>
                    <a:pt x="0" y="34931"/>
                  </a:lnTo>
                  <a:lnTo>
                    <a:pt x="9571" y="34931"/>
                  </a:lnTo>
                  <a:lnTo>
                    <a:pt x="9571" y="27638"/>
                  </a:lnTo>
                  <a:lnTo>
                    <a:pt x="17342" y="27638"/>
                  </a:lnTo>
                  <a:lnTo>
                    <a:pt x="17342" y="34931"/>
                  </a:lnTo>
                  <a:lnTo>
                    <a:pt x="26194" y="34931"/>
                  </a:lnTo>
                  <a:lnTo>
                    <a:pt x="26194" y="6584"/>
                  </a:lnTo>
                  <a:lnTo>
                    <a:pt x="18662" y="6584"/>
                  </a:lnTo>
                  <a:lnTo>
                    <a:pt x="186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6904550" y="2754475"/>
              <a:ext cx="50750" cy="77775"/>
            </a:xfrm>
            <a:custGeom>
              <a:avLst/>
              <a:gdLst/>
              <a:ahLst/>
              <a:cxnLst/>
              <a:rect l="l" t="t" r="r" b="b"/>
              <a:pathLst>
                <a:path w="2030" h="3111" extrusionOk="0">
                  <a:moveTo>
                    <a:pt x="0" y="1"/>
                  </a:moveTo>
                  <a:lnTo>
                    <a:pt x="0" y="3111"/>
                  </a:lnTo>
                  <a:lnTo>
                    <a:pt x="2029" y="3111"/>
                  </a:lnTo>
                  <a:lnTo>
                    <a:pt x="2029"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7021075" y="2892050"/>
              <a:ext cx="50975" cy="77775"/>
            </a:xfrm>
            <a:custGeom>
              <a:avLst/>
              <a:gdLst/>
              <a:ahLst/>
              <a:cxnLst/>
              <a:rect l="l" t="t" r="r" b="b"/>
              <a:pathLst>
                <a:path w="2039" h="3111" extrusionOk="0">
                  <a:moveTo>
                    <a:pt x="0" y="0"/>
                  </a:moveTo>
                  <a:lnTo>
                    <a:pt x="0" y="3111"/>
                  </a:lnTo>
                  <a:lnTo>
                    <a:pt x="2038" y="3111"/>
                  </a:lnTo>
                  <a:lnTo>
                    <a:pt x="2038"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6904550" y="2892050"/>
              <a:ext cx="50750" cy="77775"/>
            </a:xfrm>
            <a:custGeom>
              <a:avLst/>
              <a:gdLst/>
              <a:ahLst/>
              <a:cxnLst/>
              <a:rect l="l" t="t" r="r" b="b"/>
              <a:pathLst>
                <a:path w="2030" h="3111" extrusionOk="0">
                  <a:moveTo>
                    <a:pt x="0" y="0"/>
                  </a:moveTo>
                  <a:lnTo>
                    <a:pt x="0" y="3111"/>
                  </a:lnTo>
                  <a:lnTo>
                    <a:pt x="2029" y="3111"/>
                  </a:lnTo>
                  <a:lnTo>
                    <a:pt x="2029"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6781800" y="2754475"/>
              <a:ext cx="51000" cy="77775"/>
            </a:xfrm>
            <a:custGeom>
              <a:avLst/>
              <a:gdLst/>
              <a:ahLst/>
              <a:cxnLst/>
              <a:rect l="l" t="t" r="r" b="b"/>
              <a:pathLst>
                <a:path w="2040" h="3111" extrusionOk="0">
                  <a:moveTo>
                    <a:pt x="1" y="1"/>
                  </a:moveTo>
                  <a:lnTo>
                    <a:pt x="1" y="3111"/>
                  </a:lnTo>
                  <a:lnTo>
                    <a:pt x="2039" y="3111"/>
                  </a:lnTo>
                  <a:lnTo>
                    <a:pt x="2039"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6781800" y="2892050"/>
              <a:ext cx="51000" cy="77775"/>
            </a:xfrm>
            <a:custGeom>
              <a:avLst/>
              <a:gdLst/>
              <a:ahLst/>
              <a:cxnLst/>
              <a:rect l="l" t="t" r="r" b="b"/>
              <a:pathLst>
                <a:path w="2040" h="3111" extrusionOk="0">
                  <a:moveTo>
                    <a:pt x="1" y="0"/>
                  </a:moveTo>
                  <a:lnTo>
                    <a:pt x="1" y="3111"/>
                  </a:lnTo>
                  <a:lnTo>
                    <a:pt x="2039" y="3111"/>
                  </a:lnTo>
                  <a:lnTo>
                    <a:pt x="2039"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7149775" y="2754475"/>
              <a:ext cx="50750" cy="77775"/>
            </a:xfrm>
            <a:custGeom>
              <a:avLst/>
              <a:gdLst/>
              <a:ahLst/>
              <a:cxnLst/>
              <a:rect l="l" t="t" r="r" b="b"/>
              <a:pathLst>
                <a:path w="2030" h="3111" extrusionOk="0">
                  <a:moveTo>
                    <a:pt x="1" y="1"/>
                  </a:moveTo>
                  <a:lnTo>
                    <a:pt x="1" y="3111"/>
                  </a:lnTo>
                  <a:lnTo>
                    <a:pt x="2030" y="3111"/>
                  </a:lnTo>
                  <a:lnTo>
                    <a:pt x="2030"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7021075" y="2754475"/>
              <a:ext cx="50975" cy="77775"/>
            </a:xfrm>
            <a:custGeom>
              <a:avLst/>
              <a:gdLst/>
              <a:ahLst/>
              <a:cxnLst/>
              <a:rect l="l" t="t" r="r" b="b"/>
              <a:pathLst>
                <a:path w="2039" h="3111" extrusionOk="0">
                  <a:moveTo>
                    <a:pt x="0" y="1"/>
                  </a:moveTo>
                  <a:lnTo>
                    <a:pt x="0" y="3111"/>
                  </a:lnTo>
                  <a:lnTo>
                    <a:pt x="2038" y="3111"/>
                  </a:lnTo>
                  <a:lnTo>
                    <a:pt x="2038"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6958375" y="3011675"/>
              <a:ext cx="194300" cy="182325"/>
            </a:xfrm>
            <a:custGeom>
              <a:avLst/>
              <a:gdLst/>
              <a:ahLst/>
              <a:cxnLst/>
              <a:rect l="l" t="t" r="r" b="b"/>
              <a:pathLst>
                <a:path w="7772" h="7293" extrusionOk="0">
                  <a:moveTo>
                    <a:pt x="1" y="0"/>
                  </a:moveTo>
                  <a:lnTo>
                    <a:pt x="1" y="7293"/>
                  </a:lnTo>
                  <a:lnTo>
                    <a:pt x="7772" y="7293"/>
                  </a:lnTo>
                  <a:lnTo>
                    <a:pt x="77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7149775" y="2892050"/>
              <a:ext cx="50750" cy="77775"/>
            </a:xfrm>
            <a:custGeom>
              <a:avLst/>
              <a:gdLst/>
              <a:ahLst/>
              <a:cxnLst/>
              <a:rect l="l" t="t" r="r" b="b"/>
              <a:pathLst>
                <a:path w="2030" h="3111" extrusionOk="0">
                  <a:moveTo>
                    <a:pt x="1" y="0"/>
                  </a:moveTo>
                  <a:lnTo>
                    <a:pt x="1" y="3111"/>
                  </a:lnTo>
                  <a:lnTo>
                    <a:pt x="2030" y="3111"/>
                  </a:lnTo>
                  <a:lnTo>
                    <a:pt x="2030"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7263425" y="2754475"/>
              <a:ext cx="50750" cy="77775"/>
            </a:xfrm>
            <a:custGeom>
              <a:avLst/>
              <a:gdLst/>
              <a:ahLst/>
              <a:cxnLst/>
              <a:rect l="l" t="t" r="r" b="b"/>
              <a:pathLst>
                <a:path w="2030" h="3111" extrusionOk="0">
                  <a:moveTo>
                    <a:pt x="1" y="1"/>
                  </a:moveTo>
                  <a:lnTo>
                    <a:pt x="1" y="3111"/>
                  </a:lnTo>
                  <a:lnTo>
                    <a:pt x="2030" y="3111"/>
                  </a:lnTo>
                  <a:lnTo>
                    <a:pt x="2030"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7263425" y="2892050"/>
              <a:ext cx="50750" cy="77775"/>
            </a:xfrm>
            <a:custGeom>
              <a:avLst/>
              <a:gdLst/>
              <a:ahLst/>
              <a:cxnLst/>
              <a:rect l="l" t="t" r="r" b="b"/>
              <a:pathLst>
                <a:path w="2030" h="3111" extrusionOk="0">
                  <a:moveTo>
                    <a:pt x="1" y="0"/>
                  </a:moveTo>
                  <a:lnTo>
                    <a:pt x="1" y="3111"/>
                  </a:lnTo>
                  <a:lnTo>
                    <a:pt x="2030" y="3111"/>
                  </a:lnTo>
                  <a:lnTo>
                    <a:pt x="2030"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6904550" y="2613800"/>
              <a:ext cx="50750" cy="77775"/>
            </a:xfrm>
            <a:custGeom>
              <a:avLst/>
              <a:gdLst/>
              <a:ahLst/>
              <a:cxnLst/>
              <a:rect l="l" t="t" r="r" b="b"/>
              <a:pathLst>
                <a:path w="2030" h="3111" extrusionOk="0">
                  <a:moveTo>
                    <a:pt x="0" y="0"/>
                  </a:moveTo>
                  <a:lnTo>
                    <a:pt x="0" y="3111"/>
                  </a:lnTo>
                  <a:lnTo>
                    <a:pt x="2029" y="3111"/>
                  </a:lnTo>
                  <a:lnTo>
                    <a:pt x="2029" y="1436"/>
                  </a:lnTo>
                  <a:lnTo>
                    <a:pt x="2029"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6781800" y="2613800"/>
              <a:ext cx="51000" cy="77775"/>
            </a:xfrm>
            <a:custGeom>
              <a:avLst/>
              <a:gdLst/>
              <a:ahLst/>
              <a:cxnLst/>
              <a:rect l="l" t="t" r="r" b="b"/>
              <a:pathLst>
                <a:path w="2040" h="3111" extrusionOk="0">
                  <a:moveTo>
                    <a:pt x="1" y="0"/>
                  </a:moveTo>
                  <a:lnTo>
                    <a:pt x="1" y="3111"/>
                  </a:lnTo>
                  <a:lnTo>
                    <a:pt x="2039" y="3111"/>
                  </a:lnTo>
                  <a:lnTo>
                    <a:pt x="2039"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7149775" y="2613800"/>
              <a:ext cx="50750" cy="77775"/>
            </a:xfrm>
            <a:custGeom>
              <a:avLst/>
              <a:gdLst/>
              <a:ahLst/>
              <a:cxnLst/>
              <a:rect l="l" t="t" r="r" b="b"/>
              <a:pathLst>
                <a:path w="2030" h="3111" extrusionOk="0">
                  <a:moveTo>
                    <a:pt x="1" y="0"/>
                  </a:moveTo>
                  <a:lnTo>
                    <a:pt x="1" y="1436"/>
                  </a:lnTo>
                  <a:lnTo>
                    <a:pt x="1" y="3111"/>
                  </a:lnTo>
                  <a:lnTo>
                    <a:pt x="2030" y="3111"/>
                  </a:lnTo>
                  <a:lnTo>
                    <a:pt x="2030"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7"/>
            <p:cNvSpPr/>
            <p:nvPr/>
          </p:nvSpPr>
          <p:spPr>
            <a:xfrm>
              <a:off x="7021075" y="2613800"/>
              <a:ext cx="50975" cy="77775"/>
            </a:xfrm>
            <a:custGeom>
              <a:avLst/>
              <a:gdLst/>
              <a:ahLst/>
              <a:cxnLst/>
              <a:rect l="l" t="t" r="r" b="b"/>
              <a:pathLst>
                <a:path w="2039" h="3111" extrusionOk="0">
                  <a:moveTo>
                    <a:pt x="0" y="0"/>
                  </a:moveTo>
                  <a:lnTo>
                    <a:pt x="0" y="1436"/>
                  </a:lnTo>
                  <a:lnTo>
                    <a:pt x="0" y="3111"/>
                  </a:lnTo>
                  <a:lnTo>
                    <a:pt x="2038" y="3111"/>
                  </a:lnTo>
                  <a:lnTo>
                    <a:pt x="2038" y="1436"/>
                  </a:lnTo>
                  <a:lnTo>
                    <a:pt x="2038"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p:nvPr/>
          </p:nvSpPr>
          <p:spPr>
            <a:xfrm>
              <a:off x="7263425" y="2613800"/>
              <a:ext cx="50750" cy="77775"/>
            </a:xfrm>
            <a:custGeom>
              <a:avLst/>
              <a:gdLst/>
              <a:ahLst/>
              <a:cxnLst/>
              <a:rect l="l" t="t" r="r" b="b"/>
              <a:pathLst>
                <a:path w="2030" h="3111" extrusionOk="0">
                  <a:moveTo>
                    <a:pt x="1" y="0"/>
                  </a:moveTo>
                  <a:lnTo>
                    <a:pt x="1" y="3111"/>
                  </a:lnTo>
                  <a:lnTo>
                    <a:pt x="2030" y="3111"/>
                  </a:lnTo>
                  <a:lnTo>
                    <a:pt x="2030"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6952400" y="2362575"/>
              <a:ext cx="188325" cy="188550"/>
            </a:xfrm>
            <a:custGeom>
              <a:avLst/>
              <a:gdLst/>
              <a:ahLst/>
              <a:cxnLst/>
              <a:rect l="l" t="t" r="r" b="b"/>
              <a:pathLst>
                <a:path w="7533" h="7542" extrusionOk="0">
                  <a:moveTo>
                    <a:pt x="4422" y="1561"/>
                  </a:moveTo>
                  <a:lnTo>
                    <a:pt x="4422" y="2996"/>
                  </a:lnTo>
                  <a:lnTo>
                    <a:pt x="5982" y="2996"/>
                  </a:lnTo>
                  <a:lnTo>
                    <a:pt x="5982" y="4432"/>
                  </a:lnTo>
                  <a:lnTo>
                    <a:pt x="4422" y="4432"/>
                  </a:lnTo>
                  <a:lnTo>
                    <a:pt x="4422" y="4910"/>
                  </a:lnTo>
                  <a:lnTo>
                    <a:pt x="4422" y="5867"/>
                  </a:lnTo>
                  <a:lnTo>
                    <a:pt x="3111" y="5867"/>
                  </a:lnTo>
                  <a:lnTo>
                    <a:pt x="3111" y="4910"/>
                  </a:lnTo>
                  <a:lnTo>
                    <a:pt x="3111" y="4432"/>
                  </a:lnTo>
                  <a:lnTo>
                    <a:pt x="1551" y="4432"/>
                  </a:lnTo>
                  <a:lnTo>
                    <a:pt x="1551" y="2996"/>
                  </a:lnTo>
                  <a:lnTo>
                    <a:pt x="3111" y="2996"/>
                  </a:lnTo>
                  <a:lnTo>
                    <a:pt x="3111" y="1561"/>
                  </a:lnTo>
                  <a:close/>
                  <a:moveTo>
                    <a:pt x="3828" y="1"/>
                  </a:moveTo>
                  <a:cubicBezTo>
                    <a:pt x="1675" y="1"/>
                    <a:pt x="0" y="1676"/>
                    <a:pt x="0" y="3714"/>
                  </a:cubicBezTo>
                  <a:cubicBezTo>
                    <a:pt x="0" y="4192"/>
                    <a:pt x="115" y="4547"/>
                    <a:pt x="240" y="4910"/>
                  </a:cubicBezTo>
                  <a:cubicBezTo>
                    <a:pt x="718" y="6346"/>
                    <a:pt x="2154" y="7542"/>
                    <a:pt x="3828" y="7542"/>
                  </a:cubicBezTo>
                  <a:cubicBezTo>
                    <a:pt x="5503" y="7542"/>
                    <a:pt x="6939" y="6346"/>
                    <a:pt x="7417" y="4910"/>
                  </a:cubicBezTo>
                  <a:cubicBezTo>
                    <a:pt x="7532" y="4547"/>
                    <a:pt x="7532" y="4192"/>
                    <a:pt x="7532" y="3714"/>
                  </a:cubicBezTo>
                  <a:cubicBezTo>
                    <a:pt x="7532" y="1676"/>
                    <a:pt x="5857" y="1"/>
                    <a:pt x="3828"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6991150" y="2401575"/>
              <a:ext cx="110800" cy="107700"/>
            </a:xfrm>
            <a:custGeom>
              <a:avLst/>
              <a:gdLst/>
              <a:ahLst/>
              <a:cxnLst/>
              <a:rect l="l" t="t" r="r" b="b"/>
              <a:pathLst>
                <a:path w="4432" h="4308" extrusionOk="0">
                  <a:moveTo>
                    <a:pt x="1561" y="1"/>
                  </a:moveTo>
                  <a:lnTo>
                    <a:pt x="1561" y="1436"/>
                  </a:lnTo>
                  <a:lnTo>
                    <a:pt x="1" y="1436"/>
                  </a:lnTo>
                  <a:lnTo>
                    <a:pt x="1" y="2872"/>
                  </a:lnTo>
                  <a:lnTo>
                    <a:pt x="1561" y="2872"/>
                  </a:lnTo>
                  <a:lnTo>
                    <a:pt x="1561" y="3350"/>
                  </a:lnTo>
                  <a:lnTo>
                    <a:pt x="1561" y="4307"/>
                  </a:lnTo>
                  <a:lnTo>
                    <a:pt x="2872" y="4307"/>
                  </a:lnTo>
                  <a:lnTo>
                    <a:pt x="2872" y="3350"/>
                  </a:lnTo>
                  <a:lnTo>
                    <a:pt x="2872" y="2872"/>
                  </a:lnTo>
                  <a:lnTo>
                    <a:pt x="4432" y="2872"/>
                  </a:lnTo>
                  <a:lnTo>
                    <a:pt x="4432" y="1436"/>
                  </a:lnTo>
                  <a:lnTo>
                    <a:pt x="2872" y="1436"/>
                  </a:lnTo>
                  <a:lnTo>
                    <a:pt x="2872" y="1"/>
                  </a:lnTo>
                  <a:close/>
                </a:path>
              </a:pathLst>
            </a:custGeom>
            <a:solidFill>
              <a:srgbClr val="F5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48"/>
          <p:cNvSpPr/>
          <p:nvPr/>
        </p:nvSpPr>
        <p:spPr>
          <a:xfrm>
            <a:off x="3200084" y="163605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5131815" y="163605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7059727" y="163605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1268353" y="163605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Prevention</a:t>
            </a:r>
            <a:endParaRPr/>
          </a:p>
        </p:txBody>
      </p:sp>
      <p:sp>
        <p:nvSpPr>
          <p:cNvPr id="2067" name="Google Shape;2067;p48"/>
          <p:cNvSpPr txBox="1">
            <a:spLocks noGrp="1"/>
          </p:cNvSpPr>
          <p:nvPr>
            <p:ph type="title" idx="4294967295"/>
          </p:nvPr>
        </p:nvSpPr>
        <p:spPr>
          <a:xfrm>
            <a:off x="1218375" y="1730190"/>
            <a:ext cx="9144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
        <p:nvSpPr>
          <p:cNvPr id="2068" name="Google Shape;2068;p48"/>
          <p:cNvSpPr txBox="1">
            <a:spLocks noGrp="1"/>
          </p:cNvSpPr>
          <p:nvPr>
            <p:ph type="subTitle" idx="4294967295"/>
          </p:nvPr>
        </p:nvSpPr>
        <p:spPr>
          <a:xfrm>
            <a:off x="1053825" y="2803825"/>
            <a:ext cx="1243500" cy="40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latin typeface="Lilita One"/>
                <a:ea typeface="Lilita One"/>
                <a:cs typeface="Lilita One"/>
                <a:sym typeface="Lilita One"/>
              </a:rPr>
              <a:t>Mars</a:t>
            </a:r>
            <a:endParaRPr>
              <a:latin typeface="Lilita One"/>
              <a:ea typeface="Lilita One"/>
              <a:cs typeface="Lilita One"/>
              <a:sym typeface="Lilita One"/>
            </a:endParaRPr>
          </a:p>
        </p:txBody>
      </p:sp>
      <p:sp>
        <p:nvSpPr>
          <p:cNvPr id="2069" name="Google Shape;2069;p48"/>
          <p:cNvSpPr txBox="1">
            <a:spLocks noGrp="1"/>
          </p:cNvSpPr>
          <p:nvPr>
            <p:ph type="subTitle" idx="4294967295"/>
          </p:nvPr>
        </p:nvSpPr>
        <p:spPr>
          <a:xfrm>
            <a:off x="887625" y="3191675"/>
            <a:ext cx="1575900" cy="914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Despite being red, Mars is a cold place</a:t>
            </a:r>
            <a:endParaRPr sz="1400"/>
          </a:p>
        </p:txBody>
      </p:sp>
      <p:grpSp>
        <p:nvGrpSpPr>
          <p:cNvPr id="2070" name="Google Shape;2070;p48"/>
          <p:cNvGrpSpPr/>
          <p:nvPr/>
        </p:nvGrpSpPr>
        <p:grpSpPr>
          <a:xfrm>
            <a:off x="8266150" y="4248125"/>
            <a:ext cx="480225" cy="615300"/>
            <a:chOff x="912850" y="4743425"/>
            <a:chExt cx="480225" cy="615300"/>
          </a:xfrm>
        </p:grpSpPr>
        <p:sp>
          <p:nvSpPr>
            <p:cNvPr id="2071" name="Google Shape;2071;p48"/>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1" name="Google Shape;2091;p48"/>
          <p:cNvSpPr txBox="1">
            <a:spLocks noGrp="1"/>
          </p:cNvSpPr>
          <p:nvPr>
            <p:ph type="title" idx="4294967295"/>
          </p:nvPr>
        </p:nvSpPr>
        <p:spPr>
          <a:xfrm>
            <a:off x="3150106" y="1730190"/>
            <a:ext cx="9144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sp>
        <p:nvSpPr>
          <p:cNvPr id="2092" name="Google Shape;2092;p48"/>
          <p:cNvSpPr txBox="1">
            <a:spLocks noGrp="1"/>
          </p:cNvSpPr>
          <p:nvPr>
            <p:ph type="subTitle" idx="4294967295"/>
          </p:nvPr>
        </p:nvSpPr>
        <p:spPr>
          <a:xfrm>
            <a:off x="2985556" y="2803825"/>
            <a:ext cx="1243500" cy="40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latin typeface="Lilita One"/>
                <a:ea typeface="Lilita One"/>
                <a:cs typeface="Lilita One"/>
                <a:sym typeface="Lilita One"/>
              </a:rPr>
              <a:t>Mercury</a:t>
            </a:r>
            <a:endParaRPr>
              <a:latin typeface="Lilita One"/>
              <a:ea typeface="Lilita One"/>
              <a:cs typeface="Lilita One"/>
              <a:sym typeface="Lilita One"/>
            </a:endParaRPr>
          </a:p>
        </p:txBody>
      </p:sp>
      <p:sp>
        <p:nvSpPr>
          <p:cNvPr id="2093" name="Google Shape;2093;p48"/>
          <p:cNvSpPr txBox="1">
            <a:spLocks noGrp="1"/>
          </p:cNvSpPr>
          <p:nvPr>
            <p:ph type="subTitle" idx="4294967295"/>
          </p:nvPr>
        </p:nvSpPr>
        <p:spPr>
          <a:xfrm>
            <a:off x="2820856" y="3191675"/>
            <a:ext cx="1572900" cy="914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Mercury is the closest planet to the Sun</a:t>
            </a:r>
            <a:endParaRPr sz="1400"/>
          </a:p>
        </p:txBody>
      </p:sp>
      <p:sp>
        <p:nvSpPr>
          <p:cNvPr id="2094" name="Google Shape;2094;p48"/>
          <p:cNvSpPr txBox="1">
            <a:spLocks noGrp="1"/>
          </p:cNvSpPr>
          <p:nvPr>
            <p:ph type="title" idx="4294967295"/>
          </p:nvPr>
        </p:nvSpPr>
        <p:spPr>
          <a:xfrm>
            <a:off x="5081837" y="1730190"/>
            <a:ext cx="9144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a:t>
            </a:r>
            <a:endParaRPr/>
          </a:p>
        </p:txBody>
      </p:sp>
      <p:sp>
        <p:nvSpPr>
          <p:cNvPr id="2095" name="Google Shape;2095;p48"/>
          <p:cNvSpPr txBox="1">
            <a:spLocks noGrp="1"/>
          </p:cNvSpPr>
          <p:nvPr>
            <p:ph type="subTitle" idx="4294967295"/>
          </p:nvPr>
        </p:nvSpPr>
        <p:spPr>
          <a:xfrm>
            <a:off x="4917287" y="2803825"/>
            <a:ext cx="1243500" cy="40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latin typeface="Lilita One"/>
                <a:ea typeface="Lilita One"/>
                <a:cs typeface="Lilita One"/>
                <a:sym typeface="Lilita One"/>
              </a:rPr>
              <a:t>Jupiter</a:t>
            </a:r>
            <a:endParaRPr>
              <a:latin typeface="Lilita One"/>
              <a:ea typeface="Lilita One"/>
              <a:cs typeface="Lilita One"/>
              <a:sym typeface="Lilita One"/>
            </a:endParaRPr>
          </a:p>
        </p:txBody>
      </p:sp>
      <p:sp>
        <p:nvSpPr>
          <p:cNvPr id="2096" name="Google Shape;2096;p48"/>
          <p:cNvSpPr txBox="1">
            <a:spLocks noGrp="1"/>
          </p:cNvSpPr>
          <p:nvPr>
            <p:ph type="subTitle" idx="4294967295"/>
          </p:nvPr>
        </p:nvSpPr>
        <p:spPr>
          <a:xfrm>
            <a:off x="4752587" y="3191675"/>
            <a:ext cx="1572900" cy="914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It’s the biggest planet in the Solar System</a:t>
            </a:r>
            <a:endParaRPr sz="1400"/>
          </a:p>
        </p:txBody>
      </p:sp>
      <p:sp>
        <p:nvSpPr>
          <p:cNvPr id="2097" name="Google Shape;2097;p48"/>
          <p:cNvSpPr txBox="1">
            <a:spLocks noGrp="1"/>
          </p:cNvSpPr>
          <p:nvPr>
            <p:ph type="title" idx="4294967295"/>
          </p:nvPr>
        </p:nvSpPr>
        <p:spPr>
          <a:xfrm>
            <a:off x="7009749" y="1730190"/>
            <a:ext cx="9144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a:t>
            </a:r>
            <a:endParaRPr/>
          </a:p>
        </p:txBody>
      </p:sp>
      <p:sp>
        <p:nvSpPr>
          <p:cNvPr id="2098" name="Google Shape;2098;p48"/>
          <p:cNvSpPr txBox="1">
            <a:spLocks noGrp="1"/>
          </p:cNvSpPr>
          <p:nvPr>
            <p:ph type="subTitle" idx="4294967295"/>
          </p:nvPr>
        </p:nvSpPr>
        <p:spPr>
          <a:xfrm>
            <a:off x="6845199" y="2803825"/>
            <a:ext cx="1243500" cy="40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latin typeface="Lilita One"/>
                <a:ea typeface="Lilita One"/>
                <a:cs typeface="Lilita One"/>
                <a:sym typeface="Lilita One"/>
              </a:rPr>
              <a:t>Saturn</a:t>
            </a:r>
            <a:endParaRPr>
              <a:latin typeface="Lilita One"/>
              <a:ea typeface="Lilita One"/>
              <a:cs typeface="Lilita One"/>
              <a:sym typeface="Lilita One"/>
            </a:endParaRPr>
          </a:p>
        </p:txBody>
      </p:sp>
      <p:sp>
        <p:nvSpPr>
          <p:cNvPr id="2099" name="Google Shape;2099;p48"/>
          <p:cNvSpPr txBox="1">
            <a:spLocks noGrp="1"/>
          </p:cNvSpPr>
          <p:nvPr>
            <p:ph type="subTitle" idx="4294967295"/>
          </p:nvPr>
        </p:nvSpPr>
        <p:spPr>
          <a:xfrm>
            <a:off x="6680499" y="3191675"/>
            <a:ext cx="1572900" cy="9135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Saturn is composed of hydrogen</a:t>
            </a:r>
            <a:endParaRPr sz="1400"/>
          </a:p>
        </p:txBody>
      </p:sp>
      <p:cxnSp>
        <p:nvCxnSpPr>
          <p:cNvPr id="2100" name="Google Shape;2100;p48"/>
          <p:cNvCxnSpPr/>
          <p:nvPr/>
        </p:nvCxnSpPr>
        <p:spPr>
          <a:xfrm>
            <a:off x="714375" y="2571750"/>
            <a:ext cx="7734300" cy="0"/>
          </a:xfrm>
          <a:prstGeom prst="straightConnector1">
            <a:avLst/>
          </a:prstGeom>
          <a:noFill/>
          <a:ln w="19050" cap="flat" cmpd="sng">
            <a:solidFill>
              <a:schemeClr val="lt2"/>
            </a:solidFill>
            <a:prstDash val="solid"/>
            <a:round/>
            <a:headEnd type="oval" w="med" len="med"/>
            <a:tailEnd type="oval" w="med" len="med"/>
          </a:ln>
        </p:spPr>
      </p:cxnSp>
      <p:sp>
        <p:nvSpPr>
          <p:cNvPr id="2101" name="Google Shape;2101;p48"/>
          <p:cNvSpPr/>
          <p:nvPr/>
        </p:nvSpPr>
        <p:spPr>
          <a:xfrm>
            <a:off x="1618425" y="2514600"/>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3550156" y="2514600"/>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5481887" y="2514600"/>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7409799" y="2514600"/>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08"/>
        <p:cNvGrpSpPr/>
        <p:nvPr/>
      </p:nvGrpSpPr>
      <p:grpSpPr>
        <a:xfrm>
          <a:off x="0" y="0"/>
          <a:ext cx="0" cy="0"/>
          <a:chOff x="0" y="0"/>
          <a:chExt cx="0" cy="0"/>
        </a:xfrm>
      </p:grpSpPr>
      <p:sp>
        <p:nvSpPr>
          <p:cNvPr id="2109" name="Google Shape;2109;p4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Treatment</a:t>
            </a:r>
            <a:endParaRPr/>
          </a:p>
        </p:txBody>
      </p:sp>
      <p:sp>
        <p:nvSpPr>
          <p:cNvPr id="2110" name="Google Shape;2110;p49"/>
          <p:cNvSpPr/>
          <p:nvPr/>
        </p:nvSpPr>
        <p:spPr>
          <a:xfrm>
            <a:off x="2240728" y="1902138"/>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9"/>
          <p:cNvSpPr/>
          <p:nvPr/>
        </p:nvSpPr>
        <p:spPr>
          <a:xfrm>
            <a:off x="6101403" y="1902138"/>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9"/>
          <p:cNvSpPr txBox="1">
            <a:spLocks noGrp="1"/>
          </p:cNvSpPr>
          <p:nvPr>
            <p:ph type="subTitle" idx="1"/>
          </p:nvPr>
        </p:nvSpPr>
        <p:spPr>
          <a:xfrm>
            <a:off x="1671600" y="2628900"/>
            <a:ext cx="1952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113" name="Google Shape;2113;p49"/>
          <p:cNvSpPr txBox="1">
            <a:spLocks noGrp="1"/>
          </p:cNvSpPr>
          <p:nvPr>
            <p:ph type="subTitle" idx="2"/>
          </p:nvPr>
        </p:nvSpPr>
        <p:spPr>
          <a:xfrm>
            <a:off x="1158750" y="2952750"/>
            <a:ext cx="2978400" cy="61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2114" name="Google Shape;2114;p49"/>
          <p:cNvSpPr txBox="1">
            <a:spLocks noGrp="1"/>
          </p:cNvSpPr>
          <p:nvPr>
            <p:ph type="subTitle" idx="3"/>
          </p:nvPr>
        </p:nvSpPr>
        <p:spPr>
          <a:xfrm>
            <a:off x="5532275" y="2628900"/>
            <a:ext cx="1952700" cy="35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115" name="Google Shape;2115;p49"/>
          <p:cNvSpPr txBox="1">
            <a:spLocks noGrp="1"/>
          </p:cNvSpPr>
          <p:nvPr>
            <p:ph type="subTitle" idx="4"/>
          </p:nvPr>
        </p:nvSpPr>
        <p:spPr>
          <a:xfrm>
            <a:off x="5018225" y="2952750"/>
            <a:ext cx="29808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a:t>
            </a:r>
            <a:endParaRPr/>
          </a:p>
        </p:txBody>
      </p:sp>
      <p:grpSp>
        <p:nvGrpSpPr>
          <p:cNvPr id="2116" name="Google Shape;2116;p49"/>
          <p:cNvGrpSpPr/>
          <p:nvPr/>
        </p:nvGrpSpPr>
        <p:grpSpPr>
          <a:xfrm>
            <a:off x="2473513" y="1929388"/>
            <a:ext cx="348875" cy="579900"/>
            <a:chOff x="4783950" y="237650"/>
            <a:chExt cx="348875" cy="579900"/>
          </a:xfrm>
        </p:grpSpPr>
        <p:sp>
          <p:nvSpPr>
            <p:cNvPr id="2117" name="Google Shape;2117;p49"/>
            <p:cNvSpPr/>
            <p:nvPr/>
          </p:nvSpPr>
          <p:spPr>
            <a:xfrm>
              <a:off x="4783950" y="237650"/>
              <a:ext cx="348875" cy="579900"/>
            </a:xfrm>
            <a:custGeom>
              <a:avLst/>
              <a:gdLst/>
              <a:ahLst/>
              <a:cxnLst/>
              <a:rect l="l" t="t" r="r" b="b"/>
              <a:pathLst>
                <a:path w="13955" h="23196" extrusionOk="0">
                  <a:moveTo>
                    <a:pt x="6151" y="1233"/>
                  </a:moveTo>
                  <a:cubicBezTo>
                    <a:pt x="6221" y="1233"/>
                    <a:pt x="6292" y="1240"/>
                    <a:pt x="6363" y="1254"/>
                  </a:cubicBezTo>
                  <a:cubicBezTo>
                    <a:pt x="6980" y="1377"/>
                    <a:pt x="7410" y="1995"/>
                    <a:pt x="7287" y="2676"/>
                  </a:cubicBezTo>
                  <a:cubicBezTo>
                    <a:pt x="7177" y="3222"/>
                    <a:pt x="6682" y="3621"/>
                    <a:pt x="6142" y="3621"/>
                  </a:cubicBezTo>
                  <a:cubicBezTo>
                    <a:pt x="6072" y="3621"/>
                    <a:pt x="6000" y="3614"/>
                    <a:pt x="5928" y="3600"/>
                  </a:cubicBezTo>
                  <a:cubicBezTo>
                    <a:pt x="5252" y="3417"/>
                    <a:pt x="4881" y="2800"/>
                    <a:pt x="5005" y="2182"/>
                  </a:cubicBezTo>
                  <a:cubicBezTo>
                    <a:pt x="5114" y="1636"/>
                    <a:pt x="5610" y="1233"/>
                    <a:pt x="6151" y="1233"/>
                  </a:cubicBezTo>
                  <a:close/>
                  <a:moveTo>
                    <a:pt x="11253" y="2285"/>
                  </a:moveTo>
                  <a:cubicBezTo>
                    <a:pt x="11329" y="2285"/>
                    <a:pt x="11407" y="2292"/>
                    <a:pt x="11485" y="2306"/>
                  </a:cubicBezTo>
                  <a:cubicBezTo>
                    <a:pt x="12102" y="2429"/>
                    <a:pt x="12537" y="3047"/>
                    <a:pt x="12414" y="3664"/>
                  </a:cubicBezTo>
                  <a:cubicBezTo>
                    <a:pt x="12306" y="4254"/>
                    <a:pt x="11823" y="4611"/>
                    <a:pt x="11249" y="4611"/>
                  </a:cubicBezTo>
                  <a:cubicBezTo>
                    <a:pt x="11165" y="4611"/>
                    <a:pt x="11078" y="4604"/>
                    <a:pt x="10991" y="4588"/>
                  </a:cubicBezTo>
                  <a:cubicBezTo>
                    <a:pt x="10374" y="4464"/>
                    <a:pt x="9944" y="3847"/>
                    <a:pt x="10067" y="3230"/>
                  </a:cubicBezTo>
                  <a:cubicBezTo>
                    <a:pt x="10177" y="2684"/>
                    <a:pt x="10672" y="2285"/>
                    <a:pt x="11253" y="2285"/>
                  </a:cubicBezTo>
                  <a:close/>
                  <a:moveTo>
                    <a:pt x="5208" y="5533"/>
                  </a:moveTo>
                  <a:cubicBezTo>
                    <a:pt x="5304" y="5533"/>
                    <a:pt x="5401" y="5547"/>
                    <a:pt x="5499" y="5576"/>
                  </a:cubicBezTo>
                  <a:cubicBezTo>
                    <a:pt x="6116" y="5699"/>
                    <a:pt x="6546" y="6317"/>
                    <a:pt x="6422" y="6934"/>
                  </a:cubicBezTo>
                  <a:cubicBezTo>
                    <a:pt x="6313" y="7481"/>
                    <a:pt x="5817" y="7884"/>
                    <a:pt x="5235" y="7884"/>
                  </a:cubicBezTo>
                  <a:cubicBezTo>
                    <a:pt x="5160" y="7884"/>
                    <a:pt x="5082" y="7877"/>
                    <a:pt x="5005" y="7863"/>
                  </a:cubicBezTo>
                  <a:cubicBezTo>
                    <a:pt x="4387" y="7739"/>
                    <a:pt x="3952" y="7122"/>
                    <a:pt x="4140" y="6440"/>
                  </a:cubicBezTo>
                  <a:cubicBezTo>
                    <a:pt x="4244" y="5920"/>
                    <a:pt x="4698" y="5533"/>
                    <a:pt x="5208" y="5533"/>
                  </a:cubicBezTo>
                  <a:close/>
                  <a:moveTo>
                    <a:pt x="10390" y="6543"/>
                  </a:moveTo>
                  <a:cubicBezTo>
                    <a:pt x="10466" y="6543"/>
                    <a:pt x="10543" y="6550"/>
                    <a:pt x="10621" y="6564"/>
                  </a:cubicBezTo>
                  <a:cubicBezTo>
                    <a:pt x="11238" y="6687"/>
                    <a:pt x="11673" y="7369"/>
                    <a:pt x="11549" y="7986"/>
                  </a:cubicBezTo>
                  <a:cubicBezTo>
                    <a:pt x="11383" y="8532"/>
                    <a:pt x="10882" y="8931"/>
                    <a:pt x="10341" y="8931"/>
                  </a:cubicBezTo>
                  <a:cubicBezTo>
                    <a:pt x="10270" y="8931"/>
                    <a:pt x="10198" y="8924"/>
                    <a:pt x="10127" y="8910"/>
                  </a:cubicBezTo>
                  <a:cubicBezTo>
                    <a:pt x="9509" y="8786"/>
                    <a:pt x="9080" y="8169"/>
                    <a:pt x="9203" y="7492"/>
                  </a:cubicBezTo>
                  <a:cubicBezTo>
                    <a:pt x="9312" y="6946"/>
                    <a:pt x="9808" y="6543"/>
                    <a:pt x="10390" y="6543"/>
                  </a:cubicBezTo>
                  <a:close/>
                  <a:moveTo>
                    <a:pt x="4356" y="9941"/>
                  </a:moveTo>
                  <a:cubicBezTo>
                    <a:pt x="4427" y="9941"/>
                    <a:pt x="4498" y="9948"/>
                    <a:pt x="4570" y="9962"/>
                  </a:cubicBezTo>
                  <a:cubicBezTo>
                    <a:pt x="5252" y="10086"/>
                    <a:pt x="5622" y="10703"/>
                    <a:pt x="5499" y="11380"/>
                  </a:cubicBezTo>
                  <a:cubicBezTo>
                    <a:pt x="5389" y="11926"/>
                    <a:pt x="4893" y="12329"/>
                    <a:pt x="4353" y="12329"/>
                  </a:cubicBezTo>
                  <a:cubicBezTo>
                    <a:pt x="4282" y="12329"/>
                    <a:pt x="4211" y="12322"/>
                    <a:pt x="4140" y="12308"/>
                  </a:cubicBezTo>
                  <a:cubicBezTo>
                    <a:pt x="3523" y="12121"/>
                    <a:pt x="3088" y="11503"/>
                    <a:pt x="3212" y="10886"/>
                  </a:cubicBezTo>
                  <a:cubicBezTo>
                    <a:pt x="3321" y="10340"/>
                    <a:pt x="3816" y="9941"/>
                    <a:pt x="4356" y="9941"/>
                  </a:cubicBezTo>
                  <a:close/>
                  <a:moveTo>
                    <a:pt x="9461" y="10986"/>
                  </a:moveTo>
                  <a:cubicBezTo>
                    <a:pt x="9539" y="10986"/>
                    <a:pt x="9618" y="10993"/>
                    <a:pt x="9697" y="11009"/>
                  </a:cubicBezTo>
                  <a:cubicBezTo>
                    <a:pt x="10314" y="11133"/>
                    <a:pt x="10744" y="11750"/>
                    <a:pt x="10621" y="12368"/>
                  </a:cubicBezTo>
                  <a:cubicBezTo>
                    <a:pt x="10513" y="12962"/>
                    <a:pt x="10030" y="13320"/>
                    <a:pt x="9498" y="13320"/>
                  </a:cubicBezTo>
                  <a:cubicBezTo>
                    <a:pt x="9420" y="13320"/>
                    <a:pt x="9341" y="13312"/>
                    <a:pt x="9262" y="13296"/>
                  </a:cubicBezTo>
                  <a:cubicBezTo>
                    <a:pt x="8586" y="13173"/>
                    <a:pt x="8215" y="12555"/>
                    <a:pt x="8339" y="11938"/>
                  </a:cubicBezTo>
                  <a:cubicBezTo>
                    <a:pt x="8446" y="11343"/>
                    <a:pt x="8930" y="10986"/>
                    <a:pt x="9461" y="10986"/>
                  </a:cubicBezTo>
                  <a:close/>
                  <a:moveTo>
                    <a:pt x="3491" y="14263"/>
                  </a:moveTo>
                  <a:cubicBezTo>
                    <a:pt x="3562" y="14263"/>
                    <a:pt x="3634" y="14270"/>
                    <a:pt x="3706" y="14284"/>
                  </a:cubicBezTo>
                  <a:cubicBezTo>
                    <a:pt x="4387" y="14408"/>
                    <a:pt x="4758" y="15025"/>
                    <a:pt x="4634" y="15702"/>
                  </a:cubicBezTo>
                  <a:cubicBezTo>
                    <a:pt x="4525" y="16248"/>
                    <a:pt x="4029" y="16651"/>
                    <a:pt x="3488" y="16651"/>
                  </a:cubicBezTo>
                  <a:cubicBezTo>
                    <a:pt x="3418" y="16651"/>
                    <a:pt x="3347" y="16644"/>
                    <a:pt x="3276" y="16630"/>
                  </a:cubicBezTo>
                  <a:cubicBezTo>
                    <a:pt x="2594" y="16507"/>
                    <a:pt x="2224" y="15825"/>
                    <a:pt x="2347" y="15208"/>
                  </a:cubicBezTo>
                  <a:cubicBezTo>
                    <a:pt x="2456" y="14662"/>
                    <a:pt x="2951" y="14263"/>
                    <a:pt x="3491" y="14263"/>
                  </a:cubicBezTo>
                  <a:close/>
                  <a:moveTo>
                    <a:pt x="8618" y="15310"/>
                  </a:moveTo>
                  <a:cubicBezTo>
                    <a:pt x="8690" y="15310"/>
                    <a:pt x="8762" y="15317"/>
                    <a:pt x="8833" y="15331"/>
                  </a:cubicBezTo>
                  <a:cubicBezTo>
                    <a:pt x="9450" y="15455"/>
                    <a:pt x="9880" y="16072"/>
                    <a:pt x="9756" y="16754"/>
                  </a:cubicBezTo>
                  <a:cubicBezTo>
                    <a:pt x="9652" y="17274"/>
                    <a:pt x="9198" y="17661"/>
                    <a:pt x="8653" y="17661"/>
                  </a:cubicBezTo>
                  <a:cubicBezTo>
                    <a:pt x="8551" y="17661"/>
                    <a:pt x="8445" y="17647"/>
                    <a:pt x="8339" y="17618"/>
                  </a:cubicBezTo>
                  <a:cubicBezTo>
                    <a:pt x="7721" y="17495"/>
                    <a:pt x="7287" y="16877"/>
                    <a:pt x="7410" y="16260"/>
                  </a:cubicBezTo>
                  <a:cubicBezTo>
                    <a:pt x="7519" y="15713"/>
                    <a:pt x="8066" y="15310"/>
                    <a:pt x="8618" y="15310"/>
                  </a:cubicBezTo>
                  <a:close/>
                  <a:moveTo>
                    <a:pt x="2627" y="18585"/>
                  </a:moveTo>
                  <a:cubicBezTo>
                    <a:pt x="2698" y="18585"/>
                    <a:pt x="2769" y="18592"/>
                    <a:pt x="2841" y="18606"/>
                  </a:cubicBezTo>
                  <a:cubicBezTo>
                    <a:pt x="3459" y="18730"/>
                    <a:pt x="3893" y="19406"/>
                    <a:pt x="3770" y="20024"/>
                  </a:cubicBezTo>
                  <a:cubicBezTo>
                    <a:pt x="3660" y="20570"/>
                    <a:pt x="3164" y="20973"/>
                    <a:pt x="2579" y="20973"/>
                  </a:cubicBezTo>
                  <a:cubicBezTo>
                    <a:pt x="2503" y="20973"/>
                    <a:pt x="2426" y="20966"/>
                    <a:pt x="2347" y="20952"/>
                  </a:cubicBezTo>
                  <a:cubicBezTo>
                    <a:pt x="1730" y="20829"/>
                    <a:pt x="1300" y="20211"/>
                    <a:pt x="1424" y="19530"/>
                  </a:cubicBezTo>
                  <a:cubicBezTo>
                    <a:pt x="1585" y="18984"/>
                    <a:pt x="2086" y="18585"/>
                    <a:pt x="2627" y="18585"/>
                  </a:cubicBezTo>
                  <a:close/>
                  <a:moveTo>
                    <a:pt x="8892" y="1318"/>
                  </a:moveTo>
                  <a:lnTo>
                    <a:pt x="9203" y="1442"/>
                  </a:lnTo>
                  <a:lnTo>
                    <a:pt x="8521" y="4899"/>
                  </a:lnTo>
                  <a:lnTo>
                    <a:pt x="12596" y="5764"/>
                  </a:lnTo>
                  <a:lnTo>
                    <a:pt x="12537" y="6070"/>
                  </a:lnTo>
                  <a:lnTo>
                    <a:pt x="8462" y="5270"/>
                  </a:lnTo>
                  <a:lnTo>
                    <a:pt x="7598" y="9280"/>
                  </a:lnTo>
                  <a:lnTo>
                    <a:pt x="11732" y="10145"/>
                  </a:lnTo>
                  <a:lnTo>
                    <a:pt x="11673" y="10456"/>
                  </a:lnTo>
                  <a:lnTo>
                    <a:pt x="7534" y="9651"/>
                  </a:lnTo>
                  <a:lnTo>
                    <a:pt x="6733" y="13667"/>
                  </a:lnTo>
                  <a:lnTo>
                    <a:pt x="10868" y="14467"/>
                  </a:lnTo>
                  <a:lnTo>
                    <a:pt x="10808" y="14837"/>
                  </a:lnTo>
                  <a:lnTo>
                    <a:pt x="6669" y="13973"/>
                  </a:lnTo>
                  <a:lnTo>
                    <a:pt x="5869" y="18048"/>
                  </a:lnTo>
                  <a:lnTo>
                    <a:pt x="9944" y="18853"/>
                  </a:lnTo>
                  <a:lnTo>
                    <a:pt x="9880" y="19223"/>
                  </a:lnTo>
                  <a:lnTo>
                    <a:pt x="5745" y="18359"/>
                  </a:lnTo>
                  <a:lnTo>
                    <a:pt x="5064" y="21876"/>
                  </a:lnTo>
                  <a:lnTo>
                    <a:pt x="4693" y="21817"/>
                  </a:lnTo>
                  <a:lnTo>
                    <a:pt x="5434" y="18295"/>
                  </a:lnTo>
                  <a:lnTo>
                    <a:pt x="1300" y="17495"/>
                  </a:lnTo>
                  <a:lnTo>
                    <a:pt x="1359" y="17124"/>
                  </a:lnTo>
                  <a:lnTo>
                    <a:pt x="5499" y="17989"/>
                  </a:lnTo>
                  <a:lnTo>
                    <a:pt x="6299" y="13914"/>
                  </a:lnTo>
                  <a:lnTo>
                    <a:pt x="2224" y="13108"/>
                  </a:lnTo>
                  <a:lnTo>
                    <a:pt x="2288" y="12738"/>
                  </a:lnTo>
                  <a:lnTo>
                    <a:pt x="6363" y="13602"/>
                  </a:lnTo>
                  <a:lnTo>
                    <a:pt x="7227" y="9527"/>
                  </a:lnTo>
                  <a:lnTo>
                    <a:pt x="3088" y="8727"/>
                  </a:lnTo>
                  <a:lnTo>
                    <a:pt x="3152" y="8357"/>
                  </a:lnTo>
                  <a:lnTo>
                    <a:pt x="7287" y="9221"/>
                  </a:lnTo>
                  <a:lnTo>
                    <a:pt x="8092" y="5205"/>
                  </a:lnTo>
                  <a:lnTo>
                    <a:pt x="3952" y="4341"/>
                  </a:lnTo>
                  <a:lnTo>
                    <a:pt x="4076" y="4035"/>
                  </a:lnTo>
                  <a:lnTo>
                    <a:pt x="8151" y="4835"/>
                  </a:lnTo>
                  <a:lnTo>
                    <a:pt x="8892" y="1318"/>
                  </a:lnTo>
                  <a:close/>
                  <a:moveTo>
                    <a:pt x="7736" y="19632"/>
                  </a:moveTo>
                  <a:cubicBezTo>
                    <a:pt x="7812" y="19632"/>
                    <a:pt x="7890" y="19639"/>
                    <a:pt x="7968" y="19653"/>
                  </a:cubicBezTo>
                  <a:cubicBezTo>
                    <a:pt x="8586" y="19777"/>
                    <a:pt x="9015" y="20394"/>
                    <a:pt x="8892" y="21076"/>
                  </a:cubicBezTo>
                  <a:cubicBezTo>
                    <a:pt x="8730" y="21622"/>
                    <a:pt x="8229" y="22021"/>
                    <a:pt x="7689" y="22021"/>
                  </a:cubicBezTo>
                  <a:cubicBezTo>
                    <a:pt x="7618" y="22021"/>
                    <a:pt x="7546" y="22014"/>
                    <a:pt x="7474" y="21999"/>
                  </a:cubicBezTo>
                  <a:cubicBezTo>
                    <a:pt x="6857" y="21876"/>
                    <a:pt x="6422" y="21199"/>
                    <a:pt x="6546" y="20582"/>
                  </a:cubicBezTo>
                  <a:cubicBezTo>
                    <a:pt x="6655" y="20035"/>
                    <a:pt x="7151" y="19632"/>
                    <a:pt x="7736" y="19632"/>
                  </a:cubicBezTo>
                  <a:close/>
                  <a:moveTo>
                    <a:pt x="5346" y="0"/>
                  </a:moveTo>
                  <a:cubicBezTo>
                    <a:pt x="4734" y="0"/>
                    <a:pt x="4127" y="460"/>
                    <a:pt x="4017" y="1071"/>
                  </a:cubicBezTo>
                  <a:lnTo>
                    <a:pt x="124" y="20147"/>
                  </a:lnTo>
                  <a:cubicBezTo>
                    <a:pt x="1" y="20888"/>
                    <a:pt x="436" y="21570"/>
                    <a:pt x="1177" y="21693"/>
                  </a:cubicBezTo>
                  <a:lnTo>
                    <a:pt x="8398" y="23175"/>
                  </a:lnTo>
                  <a:cubicBezTo>
                    <a:pt x="8475" y="23189"/>
                    <a:pt x="8553" y="23196"/>
                    <a:pt x="8629" y="23196"/>
                  </a:cubicBezTo>
                  <a:cubicBezTo>
                    <a:pt x="9227" y="23196"/>
                    <a:pt x="9778" y="22780"/>
                    <a:pt x="9944" y="22123"/>
                  </a:cubicBezTo>
                  <a:lnTo>
                    <a:pt x="13772" y="3047"/>
                  </a:lnTo>
                  <a:cubicBezTo>
                    <a:pt x="13955" y="2365"/>
                    <a:pt x="13461" y="1689"/>
                    <a:pt x="12784" y="1501"/>
                  </a:cubicBezTo>
                  <a:lnTo>
                    <a:pt x="5558" y="19"/>
                  </a:lnTo>
                  <a:cubicBezTo>
                    <a:pt x="5488" y="6"/>
                    <a:pt x="5417" y="0"/>
                    <a:pt x="5346" y="0"/>
                  </a:cubicBezTo>
                  <a:close/>
                </a:path>
              </a:pathLst>
            </a:custGeom>
            <a:solidFill>
              <a:srgbClr val="A3C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9"/>
            <p:cNvSpPr/>
            <p:nvPr/>
          </p:nvSpPr>
          <p:spPr>
            <a:xfrm>
              <a:off x="4816450" y="270600"/>
              <a:ext cx="282425" cy="513950"/>
            </a:xfrm>
            <a:custGeom>
              <a:avLst/>
              <a:gdLst/>
              <a:ahLst/>
              <a:cxnLst/>
              <a:rect l="l" t="t" r="r" b="b"/>
              <a:pathLst>
                <a:path w="11297" h="20558" extrusionOk="0">
                  <a:moveTo>
                    <a:pt x="7592" y="0"/>
                  </a:moveTo>
                  <a:lnTo>
                    <a:pt x="6851" y="3517"/>
                  </a:lnTo>
                  <a:lnTo>
                    <a:pt x="2776" y="2717"/>
                  </a:lnTo>
                  <a:lnTo>
                    <a:pt x="2652" y="3023"/>
                  </a:lnTo>
                  <a:lnTo>
                    <a:pt x="6792" y="3887"/>
                  </a:lnTo>
                  <a:lnTo>
                    <a:pt x="5987" y="7903"/>
                  </a:lnTo>
                  <a:lnTo>
                    <a:pt x="1852" y="7039"/>
                  </a:lnTo>
                  <a:lnTo>
                    <a:pt x="1788" y="7409"/>
                  </a:lnTo>
                  <a:lnTo>
                    <a:pt x="5927" y="8209"/>
                  </a:lnTo>
                  <a:lnTo>
                    <a:pt x="5063" y="12284"/>
                  </a:lnTo>
                  <a:lnTo>
                    <a:pt x="988" y="11420"/>
                  </a:lnTo>
                  <a:lnTo>
                    <a:pt x="924" y="11790"/>
                  </a:lnTo>
                  <a:lnTo>
                    <a:pt x="4999" y="12596"/>
                  </a:lnTo>
                  <a:lnTo>
                    <a:pt x="4199" y="16671"/>
                  </a:lnTo>
                  <a:lnTo>
                    <a:pt x="59" y="15806"/>
                  </a:lnTo>
                  <a:lnTo>
                    <a:pt x="0" y="16177"/>
                  </a:lnTo>
                  <a:lnTo>
                    <a:pt x="4134" y="16977"/>
                  </a:lnTo>
                  <a:lnTo>
                    <a:pt x="3393" y="20499"/>
                  </a:lnTo>
                  <a:lnTo>
                    <a:pt x="3764" y="20558"/>
                  </a:lnTo>
                  <a:lnTo>
                    <a:pt x="4445" y="17041"/>
                  </a:lnTo>
                  <a:lnTo>
                    <a:pt x="8580" y="17905"/>
                  </a:lnTo>
                  <a:lnTo>
                    <a:pt x="8644" y="17535"/>
                  </a:lnTo>
                  <a:lnTo>
                    <a:pt x="4569" y="16730"/>
                  </a:lnTo>
                  <a:lnTo>
                    <a:pt x="5369" y="12655"/>
                  </a:lnTo>
                  <a:lnTo>
                    <a:pt x="9508" y="13519"/>
                  </a:lnTo>
                  <a:lnTo>
                    <a:pt x="9568" y="13149"/>
                  </a:lnTo>
                  <a:lnTo>
                    <a:pt x="5433" y="12349"/>
                  </a:lnTo>
                  <a:lnTo>
                    <a:pt x="6234" y="8333"/>
                  </a:lnTo>
                  <a:lnTo>
                    <a:pt x="10373" y="9138"/>
                  </a:lnTo>
                  <a:lnTo>
                    <a:pt x="10432" y="8827"/>
                  </a:lnTo>
                  <a:lnTo>
                    <a:pt x="6298" y="7962"/>
                  </a:lnTo>
                  <a:lnTo>
                    <a:pt x="7162" y="3952"/>
                  </a:lnTo>
                  <a:lnTo>
                    <a:pt x="11237" y="4752"/>
                  </a:lnTo>
                  <a:lnTo>
                    <a:pt x="11296" y="4446"/>
                  </a:lnTo>
                  <a:lnTo>
                    <a:pt x="7221" y="3581"/>
                  </a:lnTo>
                  <a:lnTo>
                    <a:pt x="7903" y="124"/>
                  </a:lnTo>
                  <a:lnTo>
                    <a:pt x="7592" y="0"/>
                  </a:lnTo>
                  <a:close/>
                </a:path>
              </a:pathLst>
            </a:custGeom>
            <a:solidFill>
              <a:srgbClr val="8CB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9"/>
            <p:cNvSpPr/>
            <p:nvPr/>
          </p:nvSpPr>
          <p:spPr>
            <a:xfrm>
              <a:off x="4905975" y="268450"/>
              <a:ext cx="63250" cy="59750"/>
            </a:xfrm>
            <a:custGeom>
              <a:avLst/>
              <a:gdLst/>
              <a:ahLst/>
              <a:cxnLst/>
              <a:rect l="l" t="t" r="r" b="b"/>
              <a:pathLst>
                <a:path w="2530" h="2390" extrusionOk="0">
                  <a:moveTo>
                    <a:pt x="1270" y="1"/>
                  </a:moveTo>
                  <a:cubicBezTo>
                    <a:pt x="729" y="1"/>
                    <a:pt x="233" y="404"/>
                    <a:pt x="124" y="950"/>
                  </a:cubicBezTo>
                  <a:cubicBezTo>
                    <a:pt x="0" y="1568"/>
                    <a:pt x="371" y="2185"/>
                    <a:pt x="1047" y="2368"/>
                  </a:cubicBezTo>
                  <a:cubicBezTo>
                    <a:pt x="1119" y="2382"/>
                    <a:pt x="1191" y="2389"/>
                    <a:pt x="1261" y="2389"/>
                  </a:cubicBezTo>
                  <a:cubicBezTo>
                    <a:pt x="1801" y="2389"/>
                    <a:pt x="2296" y="1990"/>
                    <a:pt x="2406" y="1444"/>
                  </a:cubicBezTo>
                  <a:cubicBezTo>
                    <a:pt x="2529" y="763"/>
                    <a:pt x="2099" y="145"/>
                    <a:pt x="1482" y="22"/>
                  </a:cubicBezTo>
                  <a:cubicBezTo>
                    <a:pt x="1411" y="8"/>
                    <a:pt x="1340" y="1"/>
                    <a:pt x="1270"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9"/>
            <p:cNvSpPr/>
            <p:nvPr/>
          </p:nvSpPr>
          <p:spPr>
            <a:xfrm>
              <a:off x="5032525" y="294750"/>
              <a:ext cx="64875" cy="58200"/>
            </a:xfrm>
            <a:custGeom>
              <a:avLst/>
              <a:gdLst/>
              <a:ahLst/>
              <a:cxnLst/>
              <a:rect l="l" t="t" r="r" b="b"/>
              <a:pathLst>
                <a:path w="2595" h="2328" extrusionOk="0">
                  <a:moveTo>
                    <a:pt x="1310" y="1"/>
                  </a:moveTo>
                  <a:cubicBezTo>
                    <a:pt x="729" y="1"/>
                    <a:pt x="234" y="400"/>
                    <a:pt x="124" y="946"/>
                  </a:cubicBezTo>
                  <a:cubicBezTo>
                    <a:pt x="1" y="1563"/>
                    <a:pt x="431" y="2180"/>
                    <a:pt x="1048" y="2304"/>
                  </a:cubicBezTo>
                  <a:cubicBezTo>
                    <a:pt x="1135" y="2320"/>
                    <a:pt x="1222" y="2327"/>
                    <a:pt x="1306" y="2327"/>
                  </a:cubicBezTo>
                  <a:cubicBezTo>
                    <a:pt x="1880" y="2327"/>
                    <a:pt x="2363" y="1970"/>
                    <a:pt x="2471" y="1380"/>
                  </a:cubicBezTo>
                  <a:cubicBezTo>
                    <a:pt x="2594" y="763"/>
                    <a:pt x="2159" y="145"/>
                    <a:pt x="1542" y="22"/>
                  </a:cubicBezTo>
                  <a:cubicBezTo>
                    <a:pt x="1464" y="8"/>
                    <a:pt x="1386" y="1"/>
                    <a:pt x="1310"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9"/>
            <p:cNvSpPr/>
            <p:nvPr/>
          </p:nvSpPr>
          <p:spPr>
            <a:xfrm>
              <a:off x="4882750" y="375975"/>
              <a:ext cx="64850" cy="58775"/>
            </a:xfrm>
            <a:custGeom>
              <a:avLst/>
              <a:gdLst/>
              <a:ahLst/>
              <a:cxnLst/>
              <a:rect l="l" t="t" r="r" b="b"/>
              <a:pathLst>
                <a:path w="2594" h="2351" extrusionOk="0">
                  <a:moveTo>
                    <a:pt x="1256" y="0"/>
                  </a:moveTo>
                  <a:cubicBezTo>
                    <a:pt x="746" y="0"/>
                    <a:pt x="292" y="387"/>
                    <a:pt x="188" y="907"/>
                  </a:cubicBezTo>
                  <a:cubicBezTo>
                    <a:pt x="0" y="1589"/>
                    <a:pt x="435" y="2206"/>
                    <a:pt x="1053" y="2330"/>
                  </a:cubicBezTo>
                  <a:cubicBezTo>
                    <a:pt x="1130" y="2344"/>
                    <a:pt x="1208" y="2351"/>
                    <a:pt x="1283" y="2351"/>
                  </a:cubicBezTo>
                  <a:cubicBezTo>
                    <a:pt x="1865" y="2351"/>
                    <a:pt x="2361" y="1948"/>
                    <a:pt x="2470" y="1401"/>
                  </a:cubicBezTo>
                  <a:cubicBezTo>
                    <a:pt x="2594" y="784"/>
                    <a:pt x="2164" y="166"/>
                    <a:pt x="1547" y="43"/>
                  </a:cubicBezTo>
                  <a:cubicBezTo>
                    <a:pt x="1449" y="14"/>
                    <a:pt x="1352" y="0"/>
                    <a:pt x="1256" y="0"/>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9"/>
            <p:cNvSpPr/>
            <p:nvPr/>
          </p:nvSpPr>
          <p:spPr>
            <a:xfrm>
              <a:off x="5010925" y="401200"/>
              <a:ext cx="64850" cy="59750"/>
            </a:xfrm>
            <a:custGeom>
              <a:avLst/>
              <a:gdLst/>
              <a:ahLst/>
              <a:cxnLst/>
              <a:rect l="l" t="t" r="r" b="b"/>
              <a:pathLst>
                <a:path w="2594" h="2390" extrusionOk="0">
                  <a:moveTo>
                    <a:pt x="1311" y="1"/>
                  </a:moveTo>
                  <a:cubicBezTo>
                    <a:pt x="729" y="1"/>
                    <a:pt x="233" y="404"/>
                    <a:pt x="124" y="950"/>
                  </a:cubicBezTo>
                  <a:cubicBezTo>
                    <a:pt x="1" y="1627"/>
                    <a:pt x="430" y="2244"/>
                    <a:pt x="1048" y="2368"/>
                  </a:cubicBezTo>
                  <a:cubicBezTo>
                    <a:pt x="1119" y="2382"/>
                    <a:pt x="1191" y="2389"/>
                    <a:pt x="1262" y="2389"/>
                  </a:cubicBezTo>
                  <a:cubicBezTo>
                    <a:pt x="1803" y="2389"/>
                    <a:pt x="2304" y="1990"/>
                    <a:pt x="2470" y="1444"/>
                  </a:cubicBezTo>
                  <a:cubicBezTo>
                    <a:pt x="2594" y="827"/>
                    <a:pt x="2159" y="145"/>
                    <a:pt x="1542" y="22"/>
                  </a:cubicBezTo>
                  <a:cubicBezTo>
                    <a:pt x="1464" y="8"/>
                    <a:pt x="1387" y="1"/>
                    <a:pt x="1311"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9"/>
            <p:cNvSpPr/>
            <p:nvPr/>
          </p:nvSpPr>
          <p:spPr>
            <a:xfrm>
              <a:off x="4861150" y="486150"/>
              <a:ext cx="63350" cy="59750"/>
            </a:xfrm>
            <a:custGeom>
              <a:avLst/>
              <a:gdLst/>
              <a:ahLst/>
              <a:cxnLst/>
              <a:rect l="l" t="t" r="r" b="b"/>
              <a:pathLst>
                <a:path w="2534" h="2390" extrusionOk="0">
                  <a:moveTo>
                    <a:pt x="1268" y="1"/>
                  </a:moveTo>
                  <a:cubicBezTo>
                    <a:pt x="728" y="1"/>
                    <a:pt x="233" y="400"/>
                    <a:pt x="124" y="946"/>
                  </a:cubicBezTo>
                  <a:cubicBezTo>
                    <a:pt x="0" y="1563"/>
                    <a:pt x="435" y="2181"/>
                    <a:pt x="1052" y="2368"/>
                  </a:cubicBezTo>
                  <a:cubicBezTo>
                    <a:pt x="1123" y="2382"/>
                    <a:pt x="1194" y="2389"/>
                    <a:pt x="1265" y="2389"/>
                  </a:cubicBezTo>
                  <a:cubicBezTo>
                    <a:pt x="1805" y="2389"/>
                    <a:pt x="2301" y="1986"/>
                    <a:pt x="2411" y="1440"/>
                  </a:cubicBezTo>
                  <a:cubicBezTo>
                    <a:pt x="2534" y="763"/>
                    <a:pt x="2164" y="146"/>
                    <a:pt x="1482" y="22"/>
                  </a:cubicBezTo>
                  <a:cubicBezTo>
                    <a:pt x="1410" y="8"/>
                    <a:pt x="1339" y="1"/>
                    <a:pt x="1268"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9"/>
            <p:cNvSpPr/>
            <p:nvPr/>
          </p:nvSpPr>
          <p:spPr>
            <a:xfrm>
              <a:off x="4989325" y="512275"/>
              <a:ext cx="63250" cy="58375"/>
            </a:xfrm>
            <a:custGeom>
              <a:avLst/>
              <a:gdLst/>
              <a:ahLst/>
              <a:cxnLst/>
              <a:rect l="l" t="t" r="r" b="b"/>
              <a:pathLst>
                <a:path w="2530" h="2335" extrusionOk="0">
                  <a:moveTo>
                    <a:pt x="1246" y="1"/>
                  </a:moveTo>
                  <a:cubicBezTo>
                    <a:pt x="715" y="1"/>
                    <a:pt x="231" y="358"/>
                    <a:pt x="124" y="953"/>
                  </a:cubicBezTo>
                  <a:cubicBezTo>
                    <a:pt x="0" y="1570"/>
                    <a:pt x="371" y="2188"/>
                    <a:pt x="1047" y="2311"/>
                  </a:cubicBezTo>
                  <a:cubicBezTo>
                    <a:pt x="1126" y="2327"/>
                    <a:pt x="1205" y="2335"/>
                    <a:pt x="1283" y="2335"/>
                  </a:cubicBezTo>
                  <a:cubicBezTo>
                    <a:pt x="1815" y="2335"/>
                    <a:pt x="2298" y="1977"/>
                    <a:pt x="2406" y="1383"/>
                  </a:cubicBezTo>
                  <a:cubicBezTo>
                    <a:pt x="2529" y="765"/>
                    <a:pt x="2099" y="148"/>
                    <a:pt x="1482" y="24"/>
                  </a:cubicBezTo>
                  <a:cubicBezTo>
                    <a:pt x="1403" y="8"/>
                    <a:pt x="1324" y="1"/>
                    <a:pt x="1246"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9"/>
            <p:cNvSpPr/>
            <p:nvPr/>
          </p:nvSpPr>
          <p:spPr>
            <a:xfrm>
              <a:off x="4839525" y="594200"/>
              <a:ext cx="63375" cy="59750"/>
            </a:xfrm>
            <a:custGeom>
              <a:avLst/>
              <a:gdLst/>
              <a:ahLst/>
              <a:cxnLst/>
              <a:rect l="l" t="t" r="r" b="b"/>
              <a:pathLst>
                <a:path w="2535" h="2390" extrusionOk="0">
                  <a:moveTo>
                    <a:pt x="1268" y="1"/>
                  </a:moveTo>
                  <a:cubicBezTo>
                    <a:pt x="728" y="1"/>
                    <a:pt x="233" y="400"/>
                    <a:pt x="124" y="946"/>
                  </a:cubicBezTo>
                  <a:cubicBezTo>
                    <a:pt x="1" y="1563"/>
                    <a:pt x="371" y="2245"/>
                    <a:pt x="1053" y="2368"/>
                  </a:cubicBezTo>
                  <a:cubicBezTo>
                    <a:pt x="1124" y="2382"/>
                    <a:pt x="1195" y="2389"/>
                    <a:pt x="1265" y="2389"/>
                  </a:cubicBezTo>
                  <a:cubicBezTo>
                    <a:pt x="1806" y="2389"/>
                    <a:pt x="2302" y="1986"/>
                    <a:pt x="2411" y="1440"/>
                  </a:cubicBezTo>
                  <a:cubicBezTo>
                    <a:pt x="2535" y="763"/>
                    <a:pt x="2164" y="146"/>
                    <a:pt x="1483" y="22"/>
                  </a:cubicBezTo>
                  <a:cubicBezTo>
                    <a:pt x="1411" y="8"/>
                    <a:pt x="1339" y="1"/>
                    <a:pt x="1268"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9"/>
            <p:cNvSpPr/>
            <p:nvPr/>
          </p:nvSpPr>
          <p:spPr>
            <a:xfrm>
              <a:off x="4966100" y="620400"/>
              <a:ext cx="64850" cy="58775"/>
            </a:xfrm>
            <a:custGeom>
              <a:avLst/>
              <a:gdLst/>
              <a:ahLst/>
              <a:cxnLst/>
              <a:rect l="l" t="t" r="r" b="b"/>
              <a:pathLst>
                <a:path w="2594" h="2351" extrusionOk="0">
                  <a:moveTo>
                    <a:pt x="1332" y="0"/>
                  </a:moveTo>
                  <a:cubicBezTo>
                    <a:pt x="780" y="0"/>
                    <a:pt x="233" y="403"/>
                    <a:pt x="124" y="950"/>
                  </a:cubicBezTo>
                  <a:cubicBezTo>
                    <a:pt x="1" y="1567"/>
                    <a:pt x="435" y="2185"/>
                    <a:pt x="1053" y="2308"/>
                  </a:cubicBezTo>
                  <a:cubicBezTo>
                    <a:pt x="1159" y="2337"/>
                    <a:pt x="1265" y="2351"/>
                    <a:pt x="1367" y="2351"/>
                  </a:cubicBezTo>
                  <a:cubicBezTo>
                    <a:pt x="1912" y="2351"/>
                    <a:pt x="2366" y="1964"/>
                    <a:pt x="2470" y="1444"/>
                  </a:cubicBezTo>
                  <a:cubicBezTo>
                    <a:pt x="2594" y="762"/>
                    <a:pt x="2164" y="145"/>
                    <a:pt x="1547" y="21"/>
                  </a:cubicBezTo>
                  <a:cubicBezTo>
                    <a:pt x="1476" y="7"/>
                    <a:pt x="1404" y="0"/>
                    <a:pt x="1332" y="0"/>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9"/>
            <p:cNvSpPr/>
            <p:nvPr/>
          </p:nvSpPr>
          <p:spPr>
            <a:xfrm>
              <a:off x="4816450" y="702250"/>
              <a:ext cx="64850" cy="59750"/>
            </a:xfrm>
            <a:custGeom>
              <a:avLst/>
              <a:gdLst/>
              <a:ahLst/>
              <a:cxnLst/>
              <a:rect l="l" t="t" r="r" b="b"/>
              <a:pathLst>
                <a:path w="2594" h="2390" extrusionOk="0">
                  <a:moveTo>
                    <a:pt x="1327" y="1"/>
                  </a:moveTo>
                  <a:cubicBezTo>
                    <a:pt x="786" y="1"/>
                    <a:pt x="285" y="400"/>
                    <a:pt x="124" y="946"/>
                  </a:cubicBezTo>
                  <a:cubicBezTo>
                    <a:pt x="0" y="1627"/>
                    <a:pt x="430" y="2245"/>
                    <a:pt x="1047" y="2368"/>
                  </a:cubicBezTo>
                  <a:cubicBezTo>
                    <a:pt x="1126" y="2382"/>
                    <a:pt x="1203" y="2389"/>
                    <a:pt x="1279" y="2389"/>
                  </a:cubicBezTo>
                  <a:cubicBezTo>
                    <a:pt x="1864" y="2389"/>
                    <a:pt x="2360" y="1986"/>
                    <a:pt x="2470" y="1440"/>
                  </a:cubicBezTo>
                  <a:cubicBezTo>
                    <a:pt x="2593" y="822"/>
                    <a:pt x="2159" y="146"/>
                    <a:pt x="1541" y="22"/>
                  </a:cubicBezTo>
                  <a:cubicBezTo>
                    <a:pt x="1469" y="8"/>
                    <a:pt x="1398" y="1"/>
                    <a:pt x="1327" y="1"/>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9"/>
            <p:cNvSpPr/>
            <p:nvPr/>
          </p:nvSpPr>
          <p:spPr>
            <a:xfrm>
              <a:off x="4944500" y="728450"/>
              <a:ext cx="64850" cy="59725"/>
            </a:xfrm>
            <a:custGeom>
              <a:avLst/>
              <a:gdLst/>
              <a:ahLst/>
              <a:cxnLst/>
              <a:rect l="l" t="t" r="r" b="b"/>
              <a:pathLst>
                <a:path w="2594" h="2389" extrusionOk="0">
                  <a:moveTo>
                    <a:pt x="1314" y="0"/>
                  </a:moveTo>
                  <a:cubicBezTo>
                    <a:pt x="729" y="0"/>
                    <a:pt x="233" y="403"/>
                    <a:pt x="124" y="950"/>
                  </a:cubicBezTo>
                  <a:cubicBezTo>
                    <a:pt x="0" y="1567"/>
                    <a:pt x="435" y="2244"/>
                    <a:pt x="1052" y="2367"/>
                  </a:cubicBezTo>
                  <a:cubicBezTo>
                    <a:pt x="1124" y="2382"/>
                    <a:pt x="1196" y="2389"/>
                    <a:pt x="1267" y="2389"/>
                  </a:cubicBezTo>
                  <a:cubicBezTo>
                    <a:pt x="1807" y="2389"/>
                    <a:pt x="2308" y="1990"/>
                    <a:pt x="2470" y="1444"/>
                  </a:cubicBezTo>
                  <a:cubicBezTo>
                    <a:pt x="2593" y="762"/>
                    <a:pt x="2164" y="145"/>
                    <a:pt x="1546" y="21"/>
                  </a:cubicBezTo>
                  <a:cubicBezTo>
                    <a:pt x="1468" y="7"/>
                    <a:pt x="1390" y="0"/>
                    <a:pt x="1314" y="0"/>
                  </a:cubicBez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49"/>
          <p:cNvGrpSpPr/>
          <p:nvPr/>
        </p:nvGrpSpPr>
        <p:grpSpPr>
          <a:xfrm>
            <a:off x="6364263" y="2019638"/>
            <a:ext cx="288725" cy="399425"/>
            <a:chOff x="5321125" y="279600"/>
            <a:chExt cx="288725" cy="399425"/>
          </a:xfrm>
        </p:grpSpPr>
        <p:sp>
          <p:nvSpPr>
            <p:cNvPr id="2130" name="Google Shape;2130;p49"/>
            <p:cNvSpPr/>
            <p:nvPr/>
          </p:nvSpPr>
          <p:spPr>
            <a:xfrm>
              <a:off x="5321125" y="357025"/>
              <a:ext cx="123500" cy="126075"/>
            </a:xfrm>
            <a:custGeom>
              <a:avLst/>
              <a:gdLst/>
              <a:ahLst/>
              <a:cxnLst/>
              <a:rect l="l" t="t" r="r" b="b"/>
              <a:pathLst>
                <a:path w="4940" h="5043" extrusionOk="0">
                  <a:moveTo>
                    <a:pt x="1976" y="1"/>
                  </a:moveTo>
                  <a:lnTo>
                    <a:pt x="494" y="2406"/>
                  </a:lnTo>
                  <a:cubicBezTo>
                    <a:pt x="0" y="3147"/>
                    <a:pt x="188" y="4135"/>
                    <a:pt x="988" y="4629"/>
                  </a:cubicBezTo>
                  <a:lnTo>
                    <a:pt x="1176" y="4817"/>
                  </a:lnTo>
                  <a:cubicBezTo>
                    <a:pt x="1456" y="4967"/>
                    <a:pt x="1759" y="5042"/>
                    <a:pt x="2055" y="5042"/>
                  </a:cubicBezTo>
                  <a:cubicBezTo>
                    <a:pt x="2607" y="5042"/>
                    <a:pt x="3137" y="4782"/>
                    <a:pt x="3458" y="4258"/>
                  </a:cubicBezTo>
                  <a:lnTo>
                    <a:pt x="4940" y="1912"/>
                  </a:lnTo>
                  <a:lnTo>
                    <a:pt x="1976" y="1"/>
                  </a:lnTo>
                  <a:close/>
                </a:path>
              </a:pathLst>
            </a:custGeom>
            <a:solidFill>
              <a:srgbClr val="FF8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9"/>
            <p:cNvSpPr/>
            <p:nvPr/>
          </p:nvSpPr>
          <p:spPr>
            <a:xfrm>
              <a:off x="5370525" y="279600"/>
              <a:ext cx="123500" cy="125250"/>
            </a:xfrm>
            <a:custGeom>
              <a:avLst/>
              <a:gdLst/>
              <a:ahLst/>
              <a:cxnLst/>
              <a:rect l="l" t="t" r="r" b="b"/>
              <a:pathLst>
                <a:path w="4940" h="5010" extrusionOk="0">
                  <a:moveTo>
                    <a:pt x="2843" y="1"/>
                  </a:moveTo>
                  <a:cubicBezTo>
                    <a:pt x="2299" y="1"/>
                    <a:pt x="1763" y="273"/>
                    <a:pt x="1482" y="751"/>
                  </a:cubicBezTo>
                  <a:lnTo>
                    <a:pt x="0" y="3098"/>
                  </a:lnTo>
                  <a:lnTo>
                    <a:pt x="2964" y="5009"/>
                  </a:lnTo>
                  <a:lnTo>
                    <a:pt x="4446" y="2663"/>
                  </a:lnTo>
                  <a:cubicBezTo>
                    <a:pt x="4939" y="1863"/>
                    <a:pt x="4692" y="875"/>
                    <a:pt x="3952" y="381"/>
                  </a:cubicBezTo>
                  <a:lnTo>
                    <a:pt x="3705" y="257"/>
                  </a:lnTo>
                  <a:cubicBezTo>
                    <a:pt x="3442" y="83"/>
                    <a:pt x="3141" y="1"/>
                    <a:pt x="2843" y="1"/>
                  </a:cubicBezTo>
                  <a:close/>
                </a:path>
              </a:pathLst>
            </a:custGeom>
            <a:solidFill>
              <a:srgbClr val="33C7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9"/>
            <p:cNvSpPr/>
            <p:nvPr/>
          </p:nvSpPr>
          <p:spPr>
            <a:xfrm>
              <a:off x="5480175" y="383200"/>
              <a:ext cx="129675" cy="129700"/>
            </a:xfrm>
            <a:custGeom>
              <a:avLst/>
              <a:gdLst/>
              <a:ahLst/>
              <a:cxnLst/>
              <a:rect l="l" t="t" r="r" b="b"/>
              <a:pathLst>
                <a:path w="5187" h="5188" extrusionOk="0">
                  <a:moveTo>
                    <a:pt x="2593" y="1"/>
                  </a:moveTo>
                  <a:cubicBezTo>
                    <a:pt x="1171" y="1"/>
                    <a:pt x="0" y="1112"/>
                    <a:pt x="0" y="2594"/>
                  </a:cubicBezTo>
                  <a:cubicBezTo>
                    <a:pt x="0" y="4017"/>
                    <a:pt x="1171" y="5187"/>
                    <a:pt x="2593" y="5187"/>
                  </a:cubicBezTo>
                  <a:cubicBezTo>
                    <a:pt x="4011" y="5187"/>
                    <a:pt x="5187" y="4017"/>
                    <a:pt x="5187" y="2594"/>
                  </a:cubicBezTo>
                  <a:cubicBezTo>
                    <a:pt x="5187" y="1112"/>
                    <a:pt x="4011" y="1"/>
                    <a:pt x="259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9"/>
            <p:cNvSpPr/>
            <p:nvPr/>
          </p:nvSpPr>
          <p:spPr>
            <a:xfrm>
              <a:off x="5527950" y="392475"/>
              <a:ext cx="34000" cy="109675"/>
            </a:xfrm>
            <a:custGeom>
              <a:avLst/>
              <a:gdLst/>
              <a:ahLst/>
              <a:cxnLst/>
              <a:rect l="l" t="t" r="r" b="b"/>
              <a:pathLst>
                <a:path w="1360" h="4387" extrusionOk="0">
                  <a:moveTo>
                    <a:pt x="682" y="0"/>
                  </a:moveTo>
                  <a:cubicBezTo>
                    <a:pt x="312" y="0"/>
                    <a:pt x="1" y="988"/>
                    <a:pt x="1" y="2223"/>
                  </a:cubicBezTo>
                  <a:cubicBezTo>
                    <a:pt x="1" y="3399"/>
                    <a:pt x="312" y="4386"/>
                    <a:pt x="682" y="4386"/>
                  </a:cubicBezTo>
                  <a:cubicBezTo>
                    <a:pt x="1053" y="4386"/>
                    <a:pt x="1359" y="3399"/>
                    <a:pt x="1359" y="2223"/>
                  </a:cubicBezTo>
                  <a:cubicBezTo>
                    <a:pt x="1359" y="988"/>
                    <a:pt x="1053" y="0"/>
                    <a:pt x="682" y="0"/>
                  </a:cubicBezTo>
                  <a:close/>
                </a:path>
              </a:pathLst>
            </a:custGeom>
            <a:solidFill>
              <a:srgbClr val="D1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9"/>
            <p:cNvSpPr/>
            <p:nvPr/>
          </p:nvSpPr>
          <p:spPr>
            <a:xfrm>
              <a:off x="5398300" y="513500"/>
              <a:ext cx="143625" cy="165525"/>
            </a:xfrm>
            <a:custGeom>
              <a:avLst/>
              <a:gdLst/>
              <a:ahLst/>
              <a:cxnLst/>
              <a:rect l="l" t="t" r="r" b="b"/>
              <a:pathLst>
                <a:path w="5745" h="6621" extrusionOk="0">
                  <a:moveTo>
                    <a:pt x="1544" y="1"/>
                  </a:moveTo>
                  <a:cubicBezTo>
                    <a:pt x="1319" y="1"/>
                    <a:pt x="1111" y="53"/>
                    <a:pt x="929" y="163"/>
                  </a:cubicBezTo>
                  <a:cubicBezTo>
                    <a:pt x="0" y="716"/>
                    <a:pt x="124" y="2633"/>
                    <a:pt x="1176" y="4361"/>
                  </a:cubicBezTo>
                  <a:cubicBezTo>
                    <a:pt x="2018" y="5751"/>
                    <a:pt x="3221" y="6621"/>
                    <a:pt x="4173" y="6621"/>
                  </a:cubicBezTo>
                  <a:cubicBezTo>
                    <a:pt x="4405" y="6621"/>
                    <a:pt x="4623" y="6569"/>
                    <a:pt x="4816" y="6461"/>
                  </a:cubicBezTo>
                  <a:cubicBezTo>
                    <a:pt x="5745" y="5843"/>
                    <a:pt x="5621" y="3991"/>
                    <a:pt x="4569" y="2262"/>
                  </a:cubicBezTo>
                  <a:cubicBezTo>
                    <a:pt x="3677" y="873"/>
                    <a:pt x="2465" y="1"/>
                    <a:pt x="154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9"/>
            <p:cNvSpPr/>
            <p:nvPr/>
          </p:nvSpPr>
          <p:spPr>
            <a:xfrm>
              <a:off x="5432250" y="572150"/>
              <a:ext cx="75725" cy="47500"/>
            </a:xfrm>
            <a:custGeom>
              <a:avLst/>
              <a:gdLst/>
              <a:ahLst/>
              <a:cxnLst/>
              <a:rect l="l" t="t" r="r" b="b"/>
              <a:pathLst>
                <a:path w="3029" h="1900" extrusionOk="0">
                  <a:moveTo>
                    <a:pt x="2677" y="1"/>
                  </a:moveTo>
                  <a:cubicBezTo>
                    <a:pt x="2372" y="1"/>
                    <a:pt x="1821" y="218"/>
                    <a:pt x="1236" y="534"/>
                  </a:cubicBezTo>
                  <a:cubicBezTo>
                    <a:pt x="495" y="1028"/>
                    <a:pt x="1" y="1581"/>
                    <a:pt x="124" y="1828"/>
                  </a:cubicBezTo>
                  <a:cubicBezTo>
                    <a:pt x="156" y="1876"/>
                    <a:pt x="228" y="1899"/>
                    <a:pt x="330" y="1899"/>
                  </a:cubicBezTo>
                  <a:cubicBezTo>
                    <a:pt x="627" y="1899"/>
                    <a:pt x="1178" y="1701"/>
                    <a:pt x="1730" y="1334"/>
                  </a:cubicBezTo>
                  <a:cubicBezTo>
                    <a:pt x="2535" y="904"/>
                    <a:pt x="3029" y="346"/>
                    <a:pt x="2905" y="99"/>
                  </a:cubicBezTo>
                  <a:cubicBezTo>
                    <a:pt x="2871" y="31"/>
                    <a:pt x="2792" y="1"/>
                    <a:pt x="2677" y="1"/>
                  </a:cubicBezTo>
                  <a:close/>
                </a:path>
              </a:pathLst>
            </a:custGeom>
            <a:solidFill>
              <a:srgbClr val="D1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39"/>
        <p:cNvGrpSpPr/>
        <p:nvPr/>
      </p:nvGrpSpPr>
      <p:grpSpPr>
        <a:xfrm>
          <a:off x="0" y="0"/>
          <a:ext cx="0" cy="0"/>
          <a:chOff x="0" y="0"/>
          <a:chExt cx="0" cy="0"/>
        </a:xfrm>
      </p:grpSpPr>
      <p:sp>
        <p:nvSpPr>
          <p:cNvPr id="2140" name="Google Shape;2140;p50"/>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Recommendations</a:t>
            </a:r>
            <a:endParaRPr/>
          </a:p>
        </p:txBody>
      </p:sp>
      <p:sp>
        <p:nvSpPr>
          <p:cNvPr id="2141" name="Google Shape;2141;p50"/>
          <p:cNvSpPr txBox="1">
            <a:spLocks noGrp="1"/>
          </p:cNvSpPr>
          <p:nvPr>
            <p:ph type="subTitle" idx="1"/>
          </p:nvPr>
        </p:nvSpPr>
        <p:spPr>
          <a:xfrm>
            <a:off x="1666325" y="2590800"/>
            <a:ext cx="1952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not to do</a:t>
            </a:r>
            <a:endParaRPr/>
          </a:p>
        </p:txBody>
      </p:sp>
      <p:sp>
        <p:nvSpPr>
          <p:cNvPr id="2142" name="Google Shape;2142;p50"/>
          <p:cNvSpPr txBox="1">
            <a:spLocks noGrp="1"/>
          </p:cNvSpPr>
          <p:nvPr>
            <p:ph type="subTitle" idx="2"/>
          </p:nvPr>
        </p:nvSpPr>
        <p:spPr>
          <a:xfrm>
            <a:off x="713225" y="2915902"/>
            <a:ext cx="3840600" cy="16458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You can describe here what the patient shouldn’t do </a:t>
            </a:r>
            <a:endParaRPr/>
          </a:p>
          <a:p>
            <a:pPr marL="457200" lvl="0" indent="-317500" algn="l" rtl="0">
              <a:spcBef>
                <a:spcPts val="0"/>
              </a:spcBef>
              <a:spcAft>
                <a:spcPts val="0"/>
              </a:spcAft>
              <a:buSzPts val="1400"/>
              <a:buChar char="●"/>
            </a:pPr>
            <a:r>
              <a:rPr lang="en"/>
              <a:t>You can describe here what the patient shouldn’t do </a:t>
            </a:r>
            <a:endParaRPr/>
          </a:p>
          <a:p>
            <a:pPr marL="457200" lvl="0" indent="-317500" algn="l" rtl="0">
              <a:spcBef>
                <a:spcPts val="0"/>
              </a:spcBef>
              <a:spcAft>
                <a:spcPts val="0"/>
              </a:spcAft>
              <a:buSzPts val="1400"/>
              <a:buChar char="●"/>
            </a:pPr>
            <a:r>
              <a:rPr lang="en"/>
              <a:t>You can describe here what the patient shouldn’t do </a:t>
            </a:r>
            <a:endParaRPr/>
          </a:p>
        </p:txBody>
      </p:sp>
      <p:sp>
        <p:nvSpPr>
          <p:cNvPr id="2143" name="Google Shape;2143;p50"/>
          <p:cNvSpPr txBox="1">
            <a:spLocks noGrp="1"/>
          </p:cNvSpPr>
          <p:nvPr>
            <p:ph type="subTitle" idx="3"/>
          </p:nvPr>
        </p:nvSpPr>
        <p:spPr>
          <a:xfrm>
            <a:off x="5513825" y="2590800"/>
            <a:ext cx="19569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to do</a:t>
            </a:r>
            <a:endParaRPr/>
          </a:p>
        </p:txBody>
      </p:sp>
      <p:sp>
        <p:nvSpPr>
          <p:cNvPr id="2144" name="Google Shape;2144;p50"/>
          <p:cNvSpPr txBox="1">
            <a:spLocks noGrp="1"/>
          </p:cNvSpPr>
          <p:nvPr>
            <p:ph type="subTitle" idx="4"/>
          </p:nvPr>
        </p:nvSpPr>
        <p:spPr>
          <a:xfrm>
            <a:off x="4572125" y="2915902"/>
            <a:ext cx="3840300" cy="16458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You can describe here what the patient should do</a:t>
            </a:r>
            <a:endParaRPr/>
          </a:p>
          <a:p>
            <a:pPr marL="457200" lvl="0" indent="-317500" algn="l" rtl="0">
              <a:spcBef>
                <a:spcPts val="0"/>
              </a:spcBef>
              <a:spcAft>
                <a:spcPts val="0"/>
              </a:spcAft>
              <a:buSzPts val="1400"/>
              <a:buChar char="●"/>
            </a:pPr>
            <a:r>
              <a:rPr lang="en"/>
              <a:t>You can describe here what the patient should do</a:t>
            </a:r>
            <a:endParaRPr/>
          </a:p>
          <a:p>
            <a:pPr marL="457200" lvl="0" indent="-317500" algn="l" rtl="0">
              <a:spcBef>
                <a:spcPts val="0"/>
              </a:spcBef>
              <a:spcAft>
                <a:spcPts val="0"/>
              </a:spcAft>
              <a:buSzPts val="1400"/>
              <a:buChar char="●"/>
            </a:pPr>
            <a:r>
              <a:rPr lang="en"/>
              <a:t>You can describe here what the patient should do</a:t>
            </a:r>
            <a:endParaRPr/>
          </a:p>
        </p:txBody>
      </p:sp>
      <p:sp>
        <p:nvSpPr>
          <p:cNvPr id="2145" name="Google Shape;2145;p50"/>
          <p:cNvSpPr/>
          <p:nvPr/>
        </p:nvSpPr>
        <p:spPr>
          <a:xfrm>
            <a:off x="2235453" y="16754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0"/>
          <p:cNvSpPr/>
          <p:nvPr/>
        </p:nvSpPr>
        <p:spPr>
          <a:xfrm>
            <a:off x="6085053" y="16754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0"/>
          <p:cNvSpPr/>
          <p:nvPr/>
        </p:nvSpPr>
        <p:spPr>
          <a:xfrm>
            <a:off x="2285000" y="1565724"/>
            <a:ext cx="715349" cy="744121"/>
          </a:xfrm>
          <a:custGeom>
            <a:avLst/>
            <a:gdLst/>
            <a:ahLst/>
            <a:cxnLst/>
            <a:rect l="l" t="t" r="r" b="b"/>
            <a:pathLst>
              <a:path w="117753" h="122489" extrusionOk="0">
                <a:moveTo>
                  <a:pt x="109755" y="0"/>
                </a:moveTo>
                <a:cubicBezTo>
                  <a:pt x="109509" y="0"/>
                  <a:pt x="109257" y="7"/>
                  <a:pt x="108998" y="20"/>
                </a:cubicBezTo>
                <a:cubicBezTo>
                  <a:pt x="104752" y="184"/>
                  <a:pt x="101287" y="2540"/>
                  <a:pt x="98137" y="5060"/>
                </a:cubicBezTo>
                <a:cubicBezTo>
                  <a:pt x="72935" y="24440"/>
                  <a:pt x="55760" y="50108"/>
                  <a:pt x="41748" y="77994"/>
                </a:cubicBezTo>
                <a:cubicBezTo>
                  <a:pt x="40803" y="80035"/>
                  <a:pt x="40488" y="82404"/>
                  <a:pt x="38282" y="83665"/>
                </a:cubicBezTo>
                <a:cubicBezTo>
                  <a:pt x="35762" y="82089"/>
                  <a:pt x="35283" y="79254"/>
                  <a:pt x="34338" y="76885"/>
                </a:cubicBezTo>
                <a:cubicBezTo>
                  <a:pt x="29777" y="66175"/>
                  <a:pt x="25682" y="55464"/>
                  <a:pt x="21107" y="44917"/>
                </a:cubicBezTo>
                <a:cubicBezTo>
                  <a:pt x="18884" y="39730"/>
                  <a:pt x="15306" y="37061"/>
                  <a:pt x="11210" y="37061"/>
                </a:cubicBezTo>
                <a:cubicBezTo>
                  <a:pt x="10082" y="37061"/>
                  <a:pt x="8914" y="37263"/>
                  <a:pt x="7725" y="37671"/>
                </a:cubicBezTo>
                <a:cubicBezTo>
                  <a:pt x="2521" y="39398"/>
                  <a:pt x="1" y="44287"/>
                  <a:pt x="1110" y="50902"/>
                </a:cubicBezTo>
                <a:cubicBezTo>
                  <a:pt x="2521" y="58778"/>
                  <a:pt x="5835" y="66023"/>
                  <a:pt x="8670" y="73420"/>
                </a:cubicBezTo>
                <a:cubicBezTo>
                  <a:pt x="14341" y="88226"/>
                  <a:pt x="20477" y="102881"/>
                  <a:pt x="29928" y="115797"/>
                </a:cubicBezTo>
                <a:cubicBezTo>
                  <a:pt x="32758" y="119832"/>
                  <a:pt x="36497" y="122488"/>
                  <a:pt x="41358" y="122488"/>
                </a:cubicBezTo>
                <a:cubicBezTo>
                  <a:pt x="42189" y="122488"/>
                  <a:pt x="43054" y="122410"/>
                  <a:pt x="43953" y="122248"/>
                </a:cubicBezTo>
                <a:cubicBezTo>
                  <a:pt x="49459" y="121152"/>
                  <a:pt x="51980" y="116893"/>
                  <a:pt x="53240" y="111701"/>
                </a:cubicBezTo>
                <a:cubicBezTo>
                  <a:pt x="57020" y="97210"/>
                  <a:pt x="63635" y="83816"/>
                  <a:pt x="71196" y="70900"/>
                </a:cubicBezTo>
                <a:cubicBezTo>
                  <a:pt x="81907" y="52314"/>
                  <a:pt x="96561" y="36726"/>
                  <a:pt x="109629" y="19866"/>
                </a:cubicBezTo>
                <a:cubicBezTo>
                  <a:pt x="112313" y="16565"/>
                  <a:pt x="115148" y="13251"/>
                  <a:pt x="116244" y="9004"/>
                </a:cubicBezTo>
                <a:cubicBezTo>
                  <a:pt x="117753" y="3415"/>
                  <a:pt x="115365" y="0"/>
                  <a:pt x="10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0"/>
          <p:cNvSpPr/>
          <p:nvPr/>
        </p:nvSpPr>
        <p:spPr>
          <a:xfrm>
            <a:off x="6085059" y="1635593"/>
            <a:ext cx="814433" cy="714142"/>
          </a:xfrm>
          <a:custGeom>
            <a:avLst/>
            <a:gdLst/>
            <a:ahLst/>
            <a:cxnLst/>
            <a:rect l="l" t="t" r="r" b="b"/>
            <a:pathLst>
              <a:path w="124913" h="109531" extrusionOk="0">
                <a:moveTo>
                  <a:pt x="104615" y="1"/>
                </a:moveTo>
                <a:cubicBezTo>
                  <a:pt x="102660" y="1"/>
                  <a:pt x="100711" y="758"/>
                  <a:pt x="98917" y="1927"/>
                </a:cubicBezTo>
                <a:cubicBezTo>
                  <a:pt x="94671" y="4448"/>
                  <a:pt x="91987" y="8379"/>
                  <a:pt x="88836" y="12008"/>
                </a:cubicBezTo>
                <a:cubicBezTo>
                  <a:pt x="83481" y="18308"/>
                  <a:pt x="78604" y="25075"/>
                  <a:pt x="71825" y="30909"/>
                </a:cubicBezTo>
                <a:cubicBezTo>
                  <a:pt x="63950" y="25075"/>
                  <a:pt x="57019" y="18624"/>
                  <a:pt x="50253" y="12008"/>
                </a:cubicBezTo>
                <a:cubicBezTo>
                  <a:pt x="46938" y="8858"/>
                  <a:pt x="43788" y="5708"/>
                  <a:pt x="39378" y="3818"/>
                </a:cubicBezTo>
                <a:cubicBezTo>
                  <a:pt x="37847" y="3214"/>
                  <a:pt x="36354" y="2896"/>
                  <a:pt x="34925" y="2896"/>
                </a:cubicBezTo>
                <a:cubicBezTo>
                  <a:pt x="32238" y="2896"/>
                  <a:pt x="29779" y="4021"/>
                  <a:pt x="27722" y="6489"/>
                </a:cubicBezTo>
                <a:cubicBezTo>
                  <a:pt x="24736" y="9954"/>
                  <a:pt x="25051" y="14049"/>
                  <a:pt x="27256" y="17830"/>
                </a:cubicBezTo>
                <a:cubicBezTo>
                  <a:pt x="28201" y="19569"/>
                  <a:pt x="29612" y="21144"/>
                  <a:pt x="30872" y="22719"/>
                </a:cubicBezTo>
                <a:cubicBezTo>
                  <a:pt x="38118" y="31539"/>
                  <a:pt x="46472" y="39566"/>
                  <a:pt x="56238" y="47606"/>
                </a:cubicBezTo>
                <a:cubicBezTo>
                  <a:pt x="53718" y="49811"/>
                  <a:pt x="51828" y="51386"/>
                  <a:pt x="49937" y="52961"/>
                </a:cubicBezTo>
                <a:cubicBezTo>
                  <a:pt x="36228" y="64768"/>
                  <a:pt x="22367" y="76424"/>
                  <a:pt x="8821" y="88395"/>
                </a:cubicBezTo>
                <a:cubicBezTo>
                  <a:pt x="1890" y="94695"/>
                  <a:pt x="0" y="102570"/>
                  <a:pt x="3629" y="106830"/>
                </a:cubicBezTo>
                <a:cubicBezTo>
                  <a:pt x="5166" y="108633"/>
                  <a:pt x="7357" y="109530"/>
                  <a:pt x="9949" y="109530"/>
                </a:cubicBezTo>
                <a:cubicBezTo>
                  <a:pt x="13458" y="109530"/>
                  <a:pt x="17703" y="107886"/>
                  <a:pt x="22052" y="104624"/>
                </a:cubicBezTo>
                <a:cubicBezTo>
                  <a:pt x="37652" y="92969"/>
                  <a:pt x="52609" y="80519"/>
                  <a:pt x="66155" y="66507"/>
                </a:cubicBezTo>
                <a:cubicBezTo>
                  <a:pt x="68859" y="63802"/>
                  <a:pt x="71009" y="62462"/>
                  <a:pt x="73202" y="62462"/>
                </a:cubicBezTo>
                <a:cubicBezTo>
                  <a:pt x="75229" y="62462"/>
                  <a:pt x="77292" y="63607"/>
                  <a:pt x="79865" y="65877"/>
                </a:cubicBezTo>
                <a:cubicBezTo>
                  <a:pt x="89945" y="74849"/>
                  <a:pt x="100026" y="83669"/>
                  <a:pt x="111997" y="89655"/>
                </a:cubicBezTo>
                <a:cubicBezTo>
                  <a:pt x="113886" y="90602"/>
                  <a:pt x="115868" y="91408"/>
                  <a:pt x="117740" y="91408"/>
                </a:cubicBezTo>
                <a:cubicBezTo>
                  <a:pt x="119303" y="91408"/>
                  <a:pt x="120788" y="90847"/>
                  <a:pt x="122077" y="89340"/>
                </a:cubicBezTo>
                <a:cubicBezTo>
                  <a:pt x="124913" y="86353"/>
                  <a:pt x="123653" y="82724"/>
                  <a:pt x="121914" y="79259"/>
                </a:cubicBezTo>
                <a:cubicBezTo>
                  <a:pt x="117037" y="69808"/>
                  <a:pt x="109313" y="62727"/>
                  <a:pt x="101752" y="55632"/>
                </a:cubicBezTo>
                <a:cubicBezTo>
                  <a:pt x="97657" y="51537"/>
                  <a:pt x="93247" y="47757"/>
                  <a:pt x="88685" y="43825"/>
                </a:cubicBezTo>
                <a:cubicBezTo>
                  <a:pt x="93877" y="37361"/>
                  <a:pt x="98766" y="31376"/>
                  <a:pt x="103327" y="25239"/>
                </a:cubicBezTo>
                <a:cubicBezTo>
                  <a:pt x="106641" y="20980"/>
                  <a:pt x="110258" y="16733"/>
                  <a:pt x="111682" y="11378"/>
                </a:cubicBezTo>
                <a:cubicBezTo>
                  <a:pt x="112627" y="7598"/>
                  <a:pt x="112463" y="3969"/>
                  <a:pt x="108998" y="1449"/>
                </a:cubicBezTo>
                <a:cubicBezTo>
                  <a:pt x="107576" y="434"/>
                  <a:pt x="106094" y="1"/>
                  <a:pt x="104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52"/>
        <p:cNvGrpSpPr/>
        <p:nvPr/>
      </p:nvGrpSpPr>
      <p:grpSpPr>
        <a:xfrm>
          <a:off x="0" y="0"/>
          <a:ext cx="0" cy="0"/>
          <a:chOff x="0" y="0"/>
          <a:chExt cx="0" cy="0"/>
        </a:xfrm>
      </p:grpSpPr>
      <p:sp>
        <p:nvSpPr>
          <p:cNvPr id="2153" name="Google Shape;2153;p51"/>
          <p:cNvSpPr/>
          <p:nvPr/>
        </p:nvSpPr>
        <p:spPr>
          <a:xfrm>
            <a:off x="1131975" y="1218500"/>
            <a:ext cx="3984452" cy="3380928"/>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1"/>
          <p:cNvGrpSpPr/>
          <p:nvPr/>
        </p:nvGrpSpPr>
        <p:grpSpPr>
          <a:xfrm>
            <a:off x="787969" y="1328016"/>
            <a:ext cx="4709160" cy="3044482"/>
            <a:chOff x="238125" y="544200"/>
            <a:chExt cx="7143750" cy="4618450"/>
          </a:xfrm>
        </p:grpSpPr>
        <p:sp>
          <p:nvSpPr>
            <p:cNvPr id="2155" name="Google Shape;2155;p51"/>
            <p:cNvSpPr/>
            <p:nvPr/>
          </p:nvSpPr>
          <p:spPr>
            <a:xfrm>
              <a:off x="238125" y="865850"/>
              <a:ext cx="2653025" cy="4296800"/>
            </a:xfrm>
            <a:custGeom>
              <a:avLst/>
              <a:gdLst/>
              <a:ahLst/>
              <a:cxnLst/>
              <a:rect l="l" t="t" r="r" b="b"/>
              <a:pathLst>
                <a:path w="106121" h="171872" extrusionOk="0">
                  <a:moveTo>
                    <a:pt x="14234" y="1"/>
                  </a:moveTo>
                  <a:cubicBezTo>
                    <a:pt x="11855" y="1"/>
                    <a:pt x="9454" y="964"/>
                    <a:pt x="7596" y="2478"/>
                  </a:cubicBezTo>
                  <a:cubicBezTo>
                    <a:pt x="6548" y="3216"/>
                    <a:pt x="7739" y="5455"/>
                    <a:pt x="8632" y="6348"/>
                  </a:cubicBezTo>
                  <a:cubicBezTo>
                    <a:pt x="9525" y="7384"/>
                    <a:pt x="10573" y="8431"/>
                    <a:pt x="10418" y="9765"/>
                  </a:cubicBezTo>
                  <a:cubicBezTo>
                    <a:pt x="9382" y="10360"/>
                    <a:pt x="7894" y="10360"/>
                    <a:pt x="6548" y="10360"/>
                  </a:cubicBezTo>
                  <a:cubicBezTo>
                    <a:pt x="6152" y="10360"/>
                    <a:pt x="5691" y="10297"/>
                    <a:pt x="5206" y="10297"/>
                  </a:cubicBezTo>
                  <a:cubicBezTo>
                    <a:pt x="4964" y="10297"/>
                    <a:pt x="4715" y="10312"/>
                    <a:pt x="4465" y="10360"/>
                  </a:cubicBezTo>
                  <a:cubicBezTo>
                    <a:pt x="3870" y="10658"/>
                    <a:pt x="3274" y="11408"/>
                    <a:pt x="3429" y="12003"/>
                  </a:cubicBezTo>
                  <a:cubicBezTo>
                    <a:pt x="2977" y="12741"/>
                    <a:pt x="2381" y="13194"/>
                    <a:pt x="2977" y="14087"/>
                  </a:cubicBezTo>
                  <a:cubicBezTo>
                    <a:pt x="3429" y="14682"/>
                    <a:pt x="4167" y="15123"/>
                    <a:pt x="4167" y="15873"/>
                  </a:cubicBezTo>
                  <a:cubicBezTo>
                    <a:pt x="4167" y="16468"/>
                    <a:pt x="3572" y="16908"/>
                    <a:pt x="3131" y="17206"/>
                  </a:cubicBezTo>
                  <a:cubicBezTo>
                    <a:pt x="2536" y="17361"/>
                    <a:pt x="1941" y="17504"/>
                    <a:pt x="1488" y="17801"/>
                  </a:cubicBezTo>
                  <a:cubicBezTo>
                    <a:pt x="0" y="18849"/>
                    <a:pt x="0" y="21076"/>
                    <a:pt x="155" y="22862"/>
                  </a:cubicBezTo>
                  <a:cubicBezTo>
                    <a:pt x="1048" y="24052"/>
                    <a:pt x="1345" y="26136"/>
                    <a:pt x="750" y="27624"/>
                  </a:cubicBezTo>
                  <a:cubicBezTo>
                    <a:pt x="595" y="28219"/>
                    <a:pt x="298" y="28815"/>
                    <a:pt x="452" y="29410"/>
                  </a:cubicBezTo>
                  <a:cubicBezTo>
                    <a:pt x="750" y="30160"/>
                    <a:pt x="1488" y="30303"/>
                    <a:pt x="2238" y="30458"/>
                  </a:cubicBezTo>
                  <a:cubicBezTo>
                    <a:pt x="2940" y="30690"/>
                    <a:pt x="3728" y="30882"/>
                    <a:pt x="4490" y="30882"/>
                  </a:cubicBezTo>
                  <a:cubicBezTo>
                    <a:pt x="5176" y="30882"/>
                    <a:pt x="5841" y="30726"/>
                    <a:pt x="6406" y="30303"/>
                  </a:cubicBezTo>
                  <a:cubicBezTo>
                    <a:pt x="7707" y="29199"/>
                    <a:pt x="9320" y="28833"/>
                    <a:pt x="11047" y="28833"/>
                  </a:cubicBezTo>
                  <a:cubicBezTo>
                    <a:pt x="13270" y="28833"/>
                    <a:pt x="15681" y="29440"/>
                    <a:pt x="17859" y="29862"/>
                  </a:cubicBezTo>
                  <a:cubicBezTo>
                    <a:pt x="19205" y="30160"/>
                    <a:pt x="20538" y="30755"/>
                    <a:pt x="21288" y="31791"/>
                  </a:cubicBezTo>
                  <a:cubicBezTo>
                    <a:pt x="22324" y="33279"/>
                    <a:pt x="21884" y="35363"/>
                    <a:pt x="20991" y="36851"/>
                  </a:cubicBezTo>
                  <a:cubicBezTo>
                    <a:pt x="20241" y="38494"/>
                    <a:pt x="19050" y="39828"/>
                    <a:pt x="18455" y="41614"/>
                  </a:cubicBezTo>
                  <a:cubicBezTo>
                    <a:pt x="18014" y="43102"/>
                    <a:pt x="18157" y="44888"/>
                    <a:pt x="18312" y="46531"/>
                  </a:cubicBezTo>
                  <a:cubicBezTo>
                    <a:pt x="18455" y="48615"/>
                    <a:pt x="18609" y="50841"/>
                    <a:pt x="19800" y="52484"/>
                  </a:cubicBezTo>
                  <a:cubicBezTo>
                    <a:pt x="21134" y="54270"/>
                    <a:pt x="21884" y="56794"/>
                    <a:pt x="21729" y="59033"/>
                  </a:cubicBezTo>
                  <a:cubicBezTo>
                    <a:pt x="21729" y="60819"/>
                    <a:pt x="21134" y="62450"/>
                    <a:pt x="21288" y="64236"/>
                  </a:cubicBezTo>
                  <a:cubicBezTo>
                    <a:pt x="21586" y="67367"/>
                    <a:pt x="24265" y="69593"/>
                    <a:pt x="26944" y="71236"/>
                  </a:cubicBezTo>
                  <a:cubicBezTo>
                    <a:pt x="29920" y="72725"/>
                    <a:pt x="32302" y="75404"/>
                    <a:pt x="33338" y="78523"/>
                  </a:cubicBezTo>
                  <a:cubicBezTo>
                    <a:pt x="33933" y="80166"/>
                    <a:pt x="34088" y="81797"/>
                    <a:pt x="34385" y="83440"/>
                  </a:cubicBezTo>
                  <a:cubicBezTo>
                    <a:pt x="35278" y="86119"/>
                    <a:pt x="36909" y="88643"/>
                    <a:pt x="39148" y="90429"/>
                  </a:cubicBezTo>
                  <a:cubicBezTo>
                    <a:pt x="40779" y="91775"/>
                    <a:pt x="43458" y="92215"/>
                    <a:pt x="45541" y="92668"/>
                  </a:cubicBezTo>
                  <a:cubicBezTo>
                    <a:pt x="46589" y="92810"/>
                    <a:pt x="47625" y="92965"/>
                    <a:pt x="48518" y="93703"/>
                  </a:cubicBezTo>
                  <a:cubicBezTo>
                    <a:pt x="48816" y="94001"/>
                    <a:pt x="49113" y="94453"/>
                    <a:pt x="49411" y="94751"/>
                  </a:cubicBezTo>
                  <a:cubicBezTo>
                    <a:pt x="51197" y="96537"/>
                    <a:pt x="54328" y="95787"/>
                    <a:pt x="56114" y="97430"/>
                  </a:cubicBezTo>
                  <a:cubicBezTo>
                    <a:pt x="56555" y="97871"/>
                    <a:pt x="56852" y="98466"/>
                    <a:pt x="57305" y="98918"/>
                  </a:cubicBezTo>
                  <a:cubicBezTo>
                    <a:pt x="58251" y="100136"/>
                    <a:pt x="59703" y="100867"/>
                    <a:pt x="61190" y="100867"/>
                  </a:cubicBezTo>
                  <a:cubicBezTo>
                    <a:pt x="61331" y="100867"/>
                    <a:pt x="61473" y="100861"/>
                    <a:pt x="61615" y="100847"/>
                  </a:cubicBezTo>
                  <a:lnTo>
                    <a:pt x="61615" y="100847"/>
                  </a:lnTo>
                  <a:cubicBezTo>
                    <a:pt x="61317" y="102038"/>
                    <a:pt x="62805" y="103526"/>
                    <a:pt x="62365" y="104871"/>
                  </a:cubicBezTo>
                  <a:cubicBezTo>
                    <a:pt x="61913" y="105764"/>
                    <a:pt x="60877" y="106205"/>
                    <a:pt x="59984" y="106955"/>
                  </a:cubicBezTo>
                  <a:cubicBezTo>
                    <a:pt x="58638" y="108288"/>
                    <a:pt x="58495" y="110372"/>
                    <a:pt x="59091" y="112158"/>
                  </a:cubicBezTo>
                  <a:cubicBezTo>
                    <a:pt x="59686" y="113944"/>
                    <a:pt x="60877" y="115432"/>
                    <a:pt x="62067" y="116778"/>
                  </a:cubicBezTo>
                  <a:cubicBezTo>
                    <a:pt x="64449" y="119302"/>
                    <a:pt x="67270" y="120647"/>
                    <a:pt x="69806" y="123028"/>
                  </a:cubicBezTo>
                  <a:cubicBezTo>
                    <a:pt x="72033" y="125255"/>
                    <a:pt x="72628" y="128684"/>
                    <a:pt x="72033" y="131958"/>
                  </a:cubicBezTo>
                  <a:cubicBezTo>
                    <a:pt x="71592" y="135077"/>
                    <a:pt x="70247" y="138054"/>
                    <a:pt x="69211" y="141031"/>
                  </a:cubicBezTo>
                  <a:cubicBezTo>
                    <a:pt x="67425" y="146686"/>
                    <a:pt x="66973" y="152937"/>
                    <a:pt x="68616" y="158747"/>
                  </a:cubicBezTo>
                  <a:cubicBezTo>
                    <a:pt x="70402" y="164402"/>
                    <a:pt x="74569" y="169605"/>
                    <a:pt x="80070" y="171844"/>
                  </a:cubicBezTo>
                  <a:cubicBezTo>
                    <a:pt x="80147" y="171862"/>
                    <a:pt x="80230" y="171871"/>
                    <a:pt x="80317" y="171871"/>
                  </a:cubicBezTo>
                  <a:cubicBezTo>
                    <a:pt x="80891" y="171871"/>
                    <a:pt x="81617" y="171487"/>
                    <a:pt x="82010" y="171094"/>
                  </a:cubicBezTo>
                  <a:cubicBezTo>
                    <a:pt x="82451" y="170653"/>
                    <a:pt x="82451" y="169903"/>
                    <a:pt x="82153" y="169308"/>
                  </a:cubicBezTo>
                  <a:cubicBezTo>
                    <a:pt x="81117" y="167379"/>
                    <a:pt x="79331" y="165891"/>
                    <a:pt x="78141" y="164248"/>
                  </a:cubicBezTo>
                  <a:cubicBezTo>
                    <a:pt x="77688" y="163652"/>
                    <a:pt x="77248" y="163057"/>
                    <a:pt x="77248" y="162462"/>
                  </a:cubicBezTo>
                  <a:cubicBezTo>
                    <a:pt x="77391" y="161723"/>
                    <a:pt x="77986" y="161128"/>
                    <a:pt x="78438" y="160676"/>
                  </a:cubicBezTo>
                  <a:cubicBezTo>
                    <a:pt x="79177" y="159783"/>
                    <a:pt x="79629" y="158592"/>
                    <a:pt x="79474" y="157556"/>
                  </a:cubicBezTo>
                  <a:cubicBezTo>
                    <a:pt x="79474" y="156509"/>
                    <a:pt x="78879" y="155473"/>
                    <a:pt x="78879" y="154425"/>
                  </a:cubicBezTo>
                  <a:cubicBezTo>
                    <a:pt x="78879" y="153234"/>
                    <a:pt x="79474" y="152199"/>
                    <a:pt x="80522" y="151901"/>
                  </a:cubicBezTo>
                  <a:cubicBezTo>
                    <a:pt x="80963" y="151746"/>
                    <a:pt x="81415" y="151746"/>
                    <a:pt x="81855" y="151448"/>
                  </a:cubicBezTo>
                  <a:cubicBezTo>
                    <a:pt x="83344" y="150853"/>
                    <a:pt x="83201" y="148627"/>
                    <a:pt x="84237" y="147436"/>
                  </a:cubicBezTo>
                  <a:cubicBezTo>
                    <a:pt x="84689" y="146984"/>
                    <a:pt x="85427" y="146686"/>
                    <a:pt x="86023" y="146388"/>
                  </a:cubicBezTo>
                  <a:cubicBezTo>
                    <a:pt x="88856" y="145055"/>
                    <a:pt x="91083" y="142376"/>
                    <a:pt x="91380" y="139245"/>
                  </a:cubicBezTo>
                  <a:cubicBezTo>
                    <a:pt x="91535" y="136720"/>
                    <a:pt x="90642" y="133744"/>
                    <a:pt x="92571" y="132101"/>
                  </a:cubicBezTo>
                  <a:cubicBezTo>
                    <a:pt x="93366" y="131439"/>
                    <a:pt x="94309" y="131279"/>
                    <a:pt x="95307" y="131279"/>
                  </a:cubicBezTo>
                  <a:cubicBezTo>
                    <a:pt x="96242" y="131279"/>
                    <a:pt x="97226" y="131419"/>
                    <a:pt x="98182" y="131419"/>
                  </a:cubicBezTo>
                  <a:cubicBezTo>
                    <a:pt x="98498" y="131419"/>
                    <a:pt x="98812" y="131404"/>
                    <a:pt x="99120" y="131363"/>
                  </a:cubicBezTo>
                  <a:cubicBezTo>
                    <a:pt x="100167" y="131208"/>
                    <a:pt x="100763" y="130315"/>
                    <a:pt x="101203" y="129422"/>
                  </a:cubicBezTo>
                  <a:cubicBezTo>
                    <a:pt x="101501" y="128684"/>
                    <a:pt x="101656" y="127636"/>
                    <a:pt x="101501" y="126743"/>
                  </a:cubicBezTo>
                  <a:cubicBezTo>
                    <a:pt x="101203" y="125707"/>
                    <a:pt x="100763" y="124517"/>
                    <a:pt x="100905" y="123469"/>
                  </a:cubicBezTo>
                  <a:cubicBezTo>
                    <a:pt x="101060" y="121838"/>
                    <a:pt x="102251" y="120647"/>
                    <a:pt x="103287" y="119302"/>
                  </a:cubicBezTo>
                  <a:cubicBezTo>
                    <a:pt x="104477" y="117813"/>
                    <a:pt x="105227" y="116028"/>
                    <a:pt x="105668" y="114242"/>
                  </a:cubicBezTo>
                  <a:cubicBezTo>
                    <a:pt x="106120" y="112158"/>
                    <a:pt x="104775" y="109634"/>
                    <a:pt x="102846" y="108586"/>
                  </a:cubicBezTo>
                  <a:cubicBezTo>
                    <a:pt x="101060" y="107550"/>
                    <a:pt x="98679" y="107396"/>
                    <a:pt x="96595" y="107396"/>
                  </a:cubicBezTo>
                  <a:cubicBezTo>
                    <a:pt x="94357" y="107396"/>
                    <a:pt x="92131" y="107253"/>
                    <a:pt x="90345" y="105907"/>
                  </a:cubicBezTo>
                  <a:cubicBezTo>
                    <a:pt x="88702" y="104717"/>
                    <a:pt x="87809" y="102931"/>
                    <a:pt x="86475" y="101442"/>
                  </a:cubicBezTo>
                  <a:cubicBezTo>
                    <a:pt x="84392" y="98918"/>
                    <a:pt x="81260" y="97430"/>
                    <a:pt x="78141" y="95942"/>
                  </a:cubicBezTo>
                  <a:cubicBezTo>
                    <a:pt x="77357" y="95603"/>
                    <a:pt x="76413" y="95185"/>
                    <a:pt x="75489" y="95185"/>
                  </a:cubicBezTo>
                  <a:cubicBezTo>
                    <a:pt x="75178" y="95185"/>
                    <a:pt x="74869" y="95232"/>
                    <a:pt x="74569" y="95346"/>
                  </a:cubicBezTo>
                  <a:cubicBezTo>
                    <a:pt x="74116" y="95489"/>
                    <a:pt x="73676" y="95787"/>
                    <a:pt x="73223" y="95787"/>
                  </a:cubicBezTo>
                  <a:cubicBezTo>
                    <a:pt x="73080" y="95819"/>
                    <a:pt x="72938" y="95834"/>
                    <a:pt x="72798" y="95834"/>
                  </a:cubicBezTo>
                  <a:cubicBezTo>
                    <a:pt x="71634" y="95834"/>
                    <a:pt x="70571" y="94815"/>
                    <a:pt x="69509" y="94156"/>
                  </a:cubicBezTo>
                  <a:cubicBezTo>
                    <a:pt x="68978" y="93856"/>
                    <a:pt x="68380" y="93719"/>
                    <a:pt x="67770" y="93719"/>
                  </a:cubicBezTo>
                  <a:cubicBezTo>
                    <a:pt x="65644" y="93719"/>
                    <a:pt x="63369" y="95380"/>
                    <a:pt x="63258" y="97573"/>
                  </a:cubicBezTo>
                  <a:cubicBezTo>
                    <a:pt x="62863" y="97706"/>
                    <a:pt x="62379" y="97774"/>
                    <a:pt x="61874" y="97774"/>
                  </a:cubicBezTo>
                  <a:cubicBezTo>
                    <a:pt x="60657" y="97774"/>
                    <a:pt x="59315" y="97378"/>
                    <a:pt x="58793" y="96537"/>
                  </a:cubicBezTo>
                  <a:cubicBezTo>
                    <a:pt x="58341" y="95644"/>
                    <a:pt x="58043" y="94596"/>
                    <a:pt x="57150" y="94156"/>
                  </a:cubicBezTo>
                  <a:cubicBezTo>
                    <a:pt x="56709" y="94001"/>
                    <a:pt x="56114" y="94001"/>
                    <a:pt x="55662" y="93703"/>
                  </a:cubicBezTo>
                  <a:cubicBezTo>
                    <a:pt x="55066" y="93108"/>
                    <a:pt x="55519" y="92072"/>
                    <a:pt x="55662" y="91179"/>
                  </a:cubicBezTo>
                  <a:cubicBezTo>
                    <a:pt x="55817" y="89834"/>
                    <a:pt x="54924" y="88500"/>
                    <a:pt x="53578" y="87905"/>
                  </a:cubicBezTo>
                  <a:cubicBezTo>
                    <a:pt x="52388" y="87310"/>
                    <a:pt x="50899" y="87310"/>
                    <a:pt x="49566" y="87310"/>
                  </a:cubicBezTo>
                  <a:cubicBezTo>
                    <a:pt x="48077" y="87155"/>
                    <a:pt x="46732" y="87155"/>
                    <a:pt x="45399" y="86560"/>
                  </a:cubicBezTo>
                  <a:cubicBezTo>
                    <a:pt x="43017" y="85369"/>
                    <a:pt x="42124" y="81952"/>
                    <a:pt x="43160" y="79571"/>
                  </a:cubicBezTo>
                  <a:cubicBezTo>
                    <a:pt x="44208" y="77035"/>
                    <a:pt x="46887" y="75546"/>
                    <a:pt x="49709" y="75546"/>
                  </a:cubicBezTo>
                  <a:cubicBezTo>
                    <a:pt x="52245" y="75701"/>
                    <a:pt x="55066" y="77630"/>
                    <a:pt x="55066" y="80309"/>
                  </a:cubicBezTo>
                  <a:cubicBezTo>
                    <a:pt x="55066" y="80670"/>
                    <a:pt x="55504" y="80869"/>
                    <a:pt x="55981" y="80869"/>
                  </a:cubicBezTo>
                  <a:cubicBezTo>
                    <a:pt x="56291" y="80869"/>
                    <a:pt x="56618" y="80785"/>
                    <a:pt x="56852" y="80607"/>
                  </a:cubicBezTo>
                  <a:cubicBezTo>
                    <a:pt x="57305" y="80309"/>
                    <a:pt x="57602" y="79714"/>
                    <a:pt x="57745" y="78975"/>
                  </a:cubicBezTo>
                  <a:cubicBezTo>
                    <a:pt x="57900" y="78380"/>
                    <a:pt x="58043" y="77630"/>
                    <a:pt x="58198" y="77035"/>
                  </a:cubicBezTo>
                  <a:cubicBezTo>
                    <a:pt x="58638" y="75546"/>
                    <a:pt x="60127" y="74511"/>
                    <a:pt x="61770" y="74511"/>
                  </a:cubicBezTo>
                  <a:cubicBezTo>
                    <a:pt x="63258" y="74511"/>
                    <a:pt x="64449" y="72868"/>
                    <a:pt x="65639" y="71677"/>
                  </a:cubicBezTo>
                  <a:cubicBezTo>
                    <a:pt x="66830" y="70641"/>
                    <a:pt x="67425" y="68855"/>
                    <a:pt x="66973" y="67367"/>
                  </a:cubicBezTo>
                  <a:cubicBezTo>
                    <a:pt x="66675" y="66474"/>
                    <a:pt x="66234" y="65581"/>
                    <a:pt x="66532" y="64831"/>
                  </a:cubicBezTo>
                  <a:cubicBezTo>
                    <a:pt x="66675" y="64093"/>
                    <a:pt x="67425" y="63795"/>
                    <a:pt x="68020" y="63497"/>
                  </a:cubicBezTo>
                  <a:cubicBezTo>
                    <a:pt x="69806" y="62747"/>
                    <a:pt x="71592" y="62450"/>
                    <a:pt x="73521" y="62450"/>
                  </a:cubicBezTo>
                  <a:cubicBezTo>
                    <a:pt x="73629" y="62460"/>
                    <a:pt x="73734" y="62465"/>
                    <a:pt x="73836" y="62465"/>
                  </a:cubicBezTo>
                  <a:cubicBezTo>
                    <a:pt x="75282" y="62465"/>
                    <a:pt x="76116" y="61459"/>
                    <a:pt x="76950" y="60068"/>
                  </a:cubicBezTo>
                  <a:cubicBezTo>
                    <a:pt x="77545" y="59033"/>
                    <a:pt x="77843" y="57842"/>
                    <a:pt x="78736" y="57092"/>
                  </a:cubicBezTo>
                  <a:cubicBezTo>
                    <a:pt x="79301" y="56698"/>
                    <a:pt x="79930" y="56583"/>
                    <a:pt x="80591" y="56583"/>
                  </a:cubicBezTo>
                  <a:cubicBezTo>
                    <a:pt x="81523" y="56583"/>
                    <a:pt x="82519" y="56813"/>
                    <a:pt x="83487" y="56813"/>
                  </a:cubicBezTo>
                  <a:cubicBezTo>
                    <a:pt x="83639" y="56813"/>
                    <a:pt x="83789" y="56807"/>
                    <a:pt x="83939" y="56794"/>
                  </a:cubicBezTo>
                  <a:cubicBezTo>
                    <a:pt x="86618" y="56651"/>
                    <a:pt x="88559" y="53818"/>
                    <a:pt x="87809" y="51294"/>
                  </a:cubicBezTo>
                  <a:cubicBezTo>
                    <a:pt x="87511" y="50103"/>
                    <a:pt x="86618" y="49055"/>
                    <a:pt x="86023" y="48019"/>
                  </a:cubicBezTo>
                  <a:cubicBezTo>
                    <a:pt x="85130" y="46674"/>
                    <a:pt x="84392" y="45043"/>
                    <a:pt x="84094" y="43257"/>
                  </a:cubicBezTo>
                  <a:cubicBezTo>
                    <a:pt x="83796" y="41769"/>
                    <a:pt x="83641" y="40126"/>
                    <a:pt x="82606" y="38935"/>
                  </a:cubicBezTo>
                  <a:cubicBezTo>
                    <a:pt x="81117" y="38935"/>
                    <a:pt x="79177" y="38935"/>
                    <a:pt x="77688" y="39685"/>
                  </a:cubicBezTo>
                  <a:cubicBezTo>
                    <a:pt x="77545" y="38042"/>
                    <a:pt x="77093" y="36411"/>
                    <a:pt x="76200" y="35065"/>
                  </a:cubicBezTo>
                  <a:cubicBezTo>
                    <a:pt x="75476" y="34133"/>
                    <a:pt x="74310" y="33486"/>
                    <a:pt x="73218" y="33486"/>
                  </a:cubicBezTo>
                  <a:cubicBezTo>
                    <a:pt x="72748" y="33486"/>
                    <a:pt x="72291" y="33606"/>
                    <a:pt x="71890" y="33875"/>
                  </a:cubicBezTo>
                  <a:cubicBezTo>
                    <a:pt x="70402" y="34625"/>
                    <a:pt x="70104" y="36554"/>
                    <a:pt x="70402" y="38042"/>
                  </a:cubicBezTo>
                  <a:cubicBezTo>
                    <a:pt x="70699" y="39685"/>
                    <a:pt x="71295" y="41173"/>
                    <a:pt x="71295" y="42804"/>
                  </a:cubicBezTo>
                  <a:cubicBezTo>
                    <a:pt x="71295" y="44447"/>
                    <a:pt x="70104" y="46233"/>
                    <a:pt x="68461" y="46233"/>
                  </a:cubicBezTo>
                  <a:cubicBezTo>
                    <a:pt x="67723" y="46079"/>
                    <a:pt x="66973" y="45638"/>
                    <a:pt x="66377" y="45043"/>
                  </a:cubicBezTo>
                  <a:cubicBezTo>
                    <a:pt x="65484" y="44150"/>
                    <a:pt x="64889" y="43102"/>
                    <a:pt x="63698" y="42662"/>
                  </a:cubicBezTo>
                  <a:cubicBezTo>
                    <a:pt x="62960" y="42209"/>
                    <a:pt x="61913" y="42209"/>
                    <a:pt x="61020" y="42066"/>
                  </a:cubicBezTo>
                  <a:cubicBezTo>
                    <a:pt x="58043" y="41316"/>
                    <a:pt x="55959" y="37899"/>
                    <a:pt x="56852" y="34768"/>
                  </a:cubicBezTo>
                  <a:cubicBezTo>
                    <a:pt x="57463" y="32344"/>
                    <a:pt x="59944" y="30616"/>
                    <a:pt x="62451" y="30616"/>
                  </a:cubicBezTo>
                  <a:cubicBezTo>
                    <a:pt x="63024" y="30616"/>
                    <a:pt x="63598" y="30706"/>
                    <a:pt x="64151" y="30898"/>
                  </a:cubicBezTo>
                  <a:cubicBezTo>
                    <a:pt x="67723" y="29565"/>
                    <a:pt x="69211" y="25100"/>
                    <a:pt x="67866" y="21528"/>
                  </a:cubicBezTo>
                  <a:cubicBezTo>
                    <a:pt x="66377" y="17956"/>
                    <a:pt x="62508" y="15718"/>
                    <a:pt x="58793" y="15575"/>
                  </a:cubicBezTo>
                  <a:cubicBezTo>
                    <a:pt x="58210" y="15575"/>
                    <a:pt x="57627" y="15609"/>
                    <a:pt x="57060" y="15609"/>
                  </a:cubicBezTo>
                  <a:cubicBezTo>
                    <a:pt x="56470" y="15609"/>
                    <a:pt x="55899" y="15572"/>
                    <a:pt x="55364" y="15420"/>
                  </a:cubicBezTo>
                  <a:cubicBezTo>
                    <a:pt x="52388" y="14682"/>
                    <a:pt x="50756" y="11253"/>
                    <a:pt x="48077" y="9622"/>
                  </a:cubicBezTo>
                  <a:cubicBezTo>
                    <a:pt x="47280" y="9090"/>
                    <a:pt x="46037" y="9003"/>
                    <a:pt x="44733" y="9003"/>
                  </a:cubicBezTo>
                  <a:cubicBezTo>
                    <a:pt x="44090" y="9003"/>
                    <a:pt x="43432" y="9024"/>
                    <a:pt x="42805" y="9024"/>
                  </a:cubicBezTo>
                  <a:cubicBezTo>
                    <a:pt x="41857" y="9024"/>
                    <a:pt x="40981" y="8975"/>
                    <a:pt x="40338" y="8729"/>
                  </a:cubicBezTo>
                  <a:cubicBezTo>
                    <a:pt x="39442" y="8388"/>
                    <a:pt x="38459" y="8223"/>
                    <a:pt x="37519" y="8223"/>
                  </a:cubicBezTo>
                  <a:cubicBezTo>
                    <a:pt x="37210" y="8223"/>
                    <a:pt x="36906" y="8241"/>
                    <a:pt x="36612" y="8276"/>
                  </a:cubicBezTo>
                  <a:cubicBezTo>
                    <a:pt x="35421" y="9324"/>
                    <a:pt x="33338" y="9622"/>
                    <a:pt x="31706" y="9765"/>
                  </a:cubicBezTo>
                  <a:cubicBezTo>
                    <a:pt x="30218" y="8276"/>
                    <a:pt x="28277" y="6788"/>
                    <a:pt x="26349" y="5752"/>
                  </a:cubicBezTo>
                  <a:cubicBezTo>
                    <a:pt x="25003" y="5157"/>
                    <a:pt x="23372" y="4407"/>
                    <a:pt x="23074" y="2919"/>
                  </a:cubicBezTo>
                  <a:cubicBezTo>
                    <a:pt x="22448" y="1060"/>
                    <a:pt x="19648" y="131"/>
                    <a:pt x="17445" y="131"/>
                  </a:cubicBezTo>
                  <a:cubicBezTo>
                    <a:pt x="17009" y="131"/>
                    <a:pt x="16596" y="167"/>
                    <a:pt x="16228" y="240"/>
                  </a:cubicBezTo>
                  <a:cubicBezTo>
                    <a:pt x="15574" y="77"/>
                    <a:pt x="14905" y="1"/>
                    <a:pt x="14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1"/>
            <p:cNvSpPr/>
            <p:nvPr/>
          </p:nvSpPr>
          <p:spPr>
            <a:xfrm>
              <a:off x="2422325" y="544200"/>
              <a:ext cx="1041800" cy="1186075"/>
            </a:xfrm>
            <a:custGeom>
              <a:avLst/>
              <a:gdLst/>
              <a:ahLst/>
              <a:cxnLst/>
              <a:rect l="l" t="t" r="r" b="b"/>
              <a:pathLst>
                <a:path w="41672" h="47443" extrusionOk="0">
                  <a:moveTo>
                    <a:pt x="16245" y="1"/>
                  </a:moveTo>
                  <a:cubicBezTo>
                    <a:pt x="15420" y="1"/>
                    <a:pt x="14612" y="120"/>
                    <a:pt x="13835" y="461"/>
                  </a:cubicBezTo>
                  <a:cubicBezTo>
                    <a:pt x="10120" y="1950"/>
                    <a:pt x="11156" y="5664"/>
                    <a:pt x="8775" y="7748"/>
                  </a:cubicBezTo>
                  <a:cubicBezTo>
                    <a:pt x="6691" y="9689"/>
                    <a:pt x="2822" y="8200"/>
                    <a:pt x="1191" y="10725"/>
                  </a:cubicBezTo>
                  <a:cubicBezTo>
                    <a:pt x="0" y="12511"/>
                    <a:pt x="1334" y="14892"/>
                    <a:pt x="3120" y="16237"/>
                  </a:cubicBezTo>
                  <a:cubicBezTo>
                    <a:pt x="4763" y="17571"/>
                    <a:pt x="6846" y="18321"/>
                    <a:pt x="8334" y="19952"/>
                  </a:cubicBezTo>
                  <a:cubicBezTo>
                    <a:pt x="10418" y="22631"/>
                    <a:pt x="9823" y="26655"/>
                    <a:pt x="8632" y="29929"/>
                  </a:cubicBezTo>
                  <a:cubicBezTo>
                    <a:pt x="7441" y="33049"/>
                    <a:pt x="5798" y="36323"/>
                    <a:pt x="6096" y="39752"/>
                  </a:cubicBezTo>
                  <a:cubicBezTo>
                    <a:pt x="6394" y="41383"/>
                    <a:pt x="6989" y="43026"/>
                    <a:pt x="7882" y="44360"/>
                  </a:cubicBezTo>
                  <a:cubicBezTo>
                    <a:pt x="8775" y="45705"/>
                    <a:pt x="9823" y="47038"/>
                    <a:pt x="11311" y="47336"/>
                  </a:cubicBezTo>
                  <a:cubicBezTo>
                    <a:pt x="11644" y="47408"/>
                    <a:pt x="11973" y="47442"/>
                    <a:pt x="12297" y="47442"/>
                  </a:cubicBezTo>
                  <a:cubicBezTo>
                    <a:pt x="14000" y="47442"/>
                    <a:pt x="15561" y="46503"/>
                    <a:pt x="16812" y="45253"/>
                  </a:cubicBezTo>
                  <a:cubicBezTo>
                    <a:pt x="18300" y="43919"/>
                    <a:pt x="19491" y="42276"/>
                    <a:pt x="21277" y="41383"/>
                  </a:cubicBezTo>
                  <a:cubicBezTo>
                    <a:pt x="23955" y="40192"/>
                    <a:pt x="27230" y="40645"/>
                    <a:pt x="29468" y="38859"/>
                  </a:cubicBezTo>
                  <a:cubicBezTo>
                    <a:pt x="32290" y="36621"/>
                    <a:pt x="31849" y="32310"/>
                    <a:pt x="32742" y="28882"/>
                  </a:cubicBezTo>
                  <a:cubicBezTo>
                    <a:pt x="33933" y="23083"/>
                    <a:pt x="38993" y="18761"/>
                    <a:pt x="41077" y="12963"/>
                  </a:cubicBezTo>
                  <a:cubicBezTo>
                    <a:pt x="41374" y="11915"/>
                    <a:pt x="41672" y="10725"/>
                    <a:pt x="41672" y="9534"/>
                  </a:cubicBezTo>
                  <a:cubicBezTo>
                    <a:pt x="41517" y="5819"/>
                    <a:pt x="38398" y="2688"/>
                    <a:pt x="34826" y="1354"/>
                  </a:cubicBezTo>
                  <a:cubicBezTo>
                    <a:pt x="32714" y="645"/>
                    <a:pt x="30601" y="473"/>
                    <a:pt x="28489" y="473"/>
                  </a:cubicBezTo>
                  <a:cubicBezTo>
                    <a:pt x="26515" y="473"/>
                    <a:pt x="24541" y="623"/>
                    <a:pt x="22567" y="623"/>
                  </a:cubicBezTo>
                  <a:cubicBezTo>
                    <a:pt x="22188" y="623"/>
                    <a:pt x="21810" y="617"/>
                    <a:pt x="21431" y="604"/>
                  </a:cubicBezTo>
                  <a:cubicBezTo>
                    <a:pt x="19722" y="508"/>
                    <a:pt x="17949"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1"/>
            <p:cNvSpPr/>
            <p:nvPr/>
          </p:nvSpPr>
          <p:spPr>
            <a:xfrm>
              <a:off x="3214675" y="809375"/>
              <a:ext cx="4163650" cy="3587325"/>
            </a:xfrm>
            <a:custGeom>
              <a:avLst/>
              <a:gdLst/>
              <a:ahLst/>
              <a:cxnLst/>
              <a:rect l="l" t="t" r="r" b="b"/>
              <a:pathLst>
                <a:path w="166546" h="143493" extrusionOk="0">
                  <a:moveTo>
                    <a:pt x="153049" y="0"/>
                  </a:moveTo>
                  <a:cubicBezTo>
                    <a:pt x="151965" y="0"/>
                    <a:pt x="150889" y="184"/>
                    <a:pt x="149876" y="570"/>
                  </a:cubicBezTo>
                  <a:cubicBezTo>
                    <a:pt x="148829" y="868"/>
                    <a:pt x="147793" y="1308"/>
                    <a:pt x="146745" y="1606"/>
                  </a:cubicBezTo>
                  <a:cubicBezTo>
                    <a:pt x="146001" y="1832"/>
                    <a:pt x="145182" y="1906"/>
                    <a:pt x="144364" y="1906"/>
                  </a:cubicBezTo>
                  <a:cubicBezTo>
                    <a:pt x="143545" y="1906"/>
                    <a:pt x="142727" y="1832"/>
                    <a:pt x="141983" y="1761"/>
                  </a:cubicBezTo>
                  <a:cubicBezTo>
                    <a:pt x="139006" y="1606"/>
                    <a:pt x="136184" y="1463"/>
                    <a:pt x="133208" y="1165"/>
                  </a:cubicBezTo>
                  <a:cubicBezTo>
                    <a:pt x="132362" y="1114"/>
                    <a:pt x="131485" y="1063"/>
                    <a:pt x="130609" y="1063"/>
                  </a:cubicBezTo>
                  <a:cubicBezTo>
                    <a:pt x="128855" y="1063"/>
                    <a:pt x="127104" y="1265"/>
                    <a:pt x="125611" y="2058"/>
                  </a:cubicBezTo>
                  <a:cubicBezTo>
                    <a:pt x="122194" y="3844"/>
                    <a:pt x="120254" y="8309"/>
                    <a:pt x="116539" y="8750"/>
                  </a:cubicBezTo>
                  <a:cubicBezTo>
                    <a:pt x="116337" y="8772"/>
                    <a:pt x="116137" y="8783"/>
                    <a:pt x="115939" y="8783"/>
                  </a:cubicBezTo>
                  <a:cubicBezTo>
                    <a:pt x="113501" y="8783"/>
                    <a:pt x="111299" y="7183"/>
                    <a:pt x="109097" y="6225"/>
                  </a:cubicBezTo>
                  <a:cubicBezTo>
                    <a:pt x="107632" y="5648"/>
                    <a:pt x="106094" y="5366"/>
                    <a:pt x="104565" y="5366"/>
                  </a:cubicBezTo>
                  <a:cubicBezTo>
                    <a:pt x="101746" y="5366"/>
                    <a:pt x="98962" y="6325"/>
                    <a:pt x="96739" y="8154"/>
                  </a:cubicBezTo>
                  <a:cubicBezTo>
                    <a:pt x="95548" y="7416"/>
                    <a:pt x="95846" y="5630"/>
                    <a:pt x="95405" y="4285"/>
                  </a:cubicBezTo>
                  <a:cubicBezTo>
                    <a:pt x="94953" y="2796"/>
                    <a:pt x="93465" y="2058"/>
                    <a:pt x="91976" y="1904"/>
                  </a:cubicBezTo>
                  <a:cubicBezTo>
                    <a:pt x="91782" y="1885"/>
                    <a:pt x="91590" y="1876"/>
                    <a:pt x="91399" y="1876"/>
                  </a:cubicBezTo>
                  <a:cubicBezTo>
                    <a:pt x="90136" y="1876"/>
                    <a:pt x="88960" y="2260"/>
                    <a:pt x="87666" y="2654"/>
                  </a:cubicBezTo>
                  <a:cubicBezTo>
                    <a:pt x="84690" y="3689"/>
                    <a:pt x="81118" y="5332"/>
                    <a:pt x="80820" y="8452"/>
                  </a:cubicBezTo>
                  <a:cubicBezTo>
                    <a:pt x="80820" y="9345"/>
                    <a:pt x="80963" y="10393"/>
                    <a:pt x="80522" y="11131"/>
                  </a:cubicBezTo>
                  <a:cubicBezTo>
                    <a:pt x="80070" y="12321"/>
                    <a:pt x="78582" y="12774"/>
                    <a:pt x="77689" y="13667"/>
                  </a:cubicBezTo>
                  <a:cubicBezTo>
                    <a:pt x="76653" y="14703"/>
                    <a:pt x="76498" y="16346"/>
                    <a:pt x="76355" y="17834"/>
                  </a:cubicBezTo>
                  <a:cubicBezTo>
                    <a:pt x="76355" y="19465"/>
                    <a:pt x="76355" y="21108"/>
                    <a:pt x="75462" y="22299"/>
                  </a:cubicBezTo>
                  <a:cubicBezTo>
                    <a:pt x="74891" y="23061"/>
                    <a:pt x="72794" y="23579"/>
                    <a:pt x="71087" y="23579"/>
                  </a:cubicBezTo>
                  <a:cubicBezTo>
                    <a:pt x="70125" y="23579"/>
                    <a:pt x="69287" y="23414"/>
                    <a:pt x="68914" y="23037"/>
                  </a:cubicBezTo>
                  <a:cubicBezTo>
                    <a:pt x="68304" y="22472"/>
                    <a:pt x="67567" y="22238"/>
                    <a:pt x="66776" y="22238"/>
                  </a:cubicBezTo>
                  <a:cubicBezTo>
                    <a:pt x="64867" y="22238"/>
                    <a:pt x="62649" y="23605"/>
                    <a:pt x="61175" y="24978"/>
                  </a:cubicBezTo>
                  <a:cubicBezTo>
                    <a:pt x="58936" y="26906"/>
                    <a:pt x="56710" y="28847"/>
                    <a:pt x="54626" y="30776"/>
                  </a:cubicBezTo>
                  <a:cubicBezTo>
                    <a:pt x="52983" y="32264"/>
                    <a:pt x="51197" y="33907"/>
                    <a:pt x="49114" y="34205"/>
                  </a:cubicBezTo>
                  <a:cubicBezTo>
                    <a:pt x="48908" y="34233"/>
                    <a:pt x="48698" y="34246"/>
                    <a:pt x="48486" y="34246"/>
                  </a:cubicBezTo>
                  <a:cubicBezTo>
                    <a:pt x="46414" y="34246"/>
                    <a:pt x="44208" y="32951"/>
                    <a:pt x="44208" y="30931"/>
                  </a:cubicBezTo>
                  <a:cubicBezTo>
                    <a:pt x="44612" y="30566"/>
                    <a:pt x="45126" y="30453"/>
                    <a:pt x="45686" y="30453"/>
                  </a:cubicBezTo>
                  <a:cubicBezTo>
                    <a:pt x="46588" y="30453"/>
                    <a:pt x="47613" y="30745"/>
                    <a:pt x="48498" y="30745"/>
                  </a:cubicBezTo>
                  <a:cubicBezTo>
                    <a:pt x="49089" y="30745"/>
                    <a:pt x="49618" y="30615"/>
                    <a:pt x="50007" y="30181"/>
                  </a:cubicBezTo>
                  <a:cubicBezTo>
                    <a:pt x="51197" y="28847"/>
                    <a:pt x="49411" y="26906"/>
                    <a:pt x="47780" y="26014"/>
                  </a:cubicBezTo>
                  <a:cubicBezTo>
                    <a:pt x="44947" y="24382"/>
                    <a:pt x="41970" y="22596"/>
                    <a:pt x="38696" y="22144"/>
                  </a:cubicBezTo>
                  <a:cubicBezTo>
                    <a:pt x="38254" y="22085"/>
                    <a:pt x="37806" y="22055"/>
                    <a:pt x="37358" y="22055"/>
                  </a:cubicBezTo>
                  <a:cubicBezTo>
                    <a:pt x="34490" y="22055"/>
                    <a:pt x="31609" y="23275"/>
                    <a:pt x="30064" y="25716"/>
                  </a:cubicBezTo>
                  <a:cubicBezTo>
                    <a:pt x="28576" y="28097"/>
                    <a:pt x="28873" y="31228"/>
                    <a:pt x="27385" y="33610"/>
                  </a:cubicBezTo>
                  <a:cubicBezTo>
                    <a:pt x="26492" y="35241"/>
                    <a:pt x="25004" y="36289"/>
                    <a:pt x="24111" y="37777"/>
                  </a:cubicBezTo>
                  <a:cubicBezTo>
                    <a:pt x="23075" y="39110"/>
                    <a:pt x="22622" y="41349"/>
                    <a:pt x="23813" y="42539"/>
                  </a:cubicBezTo>
                  <a:cubicBezTo>
                    <a:pt x="24861" y="43575"/>
                    <a:pt x="26647" y="43575"/>
                    <a:pt x="27540" y="44623"/>
                  </a:cubicBezTo>
                  <a:cubicBezTo>
                    <a:pt x="28278" y="45361"/>
                    <a:pt x="28576" y="46706"/>
                    <a:pt x="29623" y="47147"/>
                  </a:cubicBezTo>
                  <a:cubicBezTo>
                    <a:pt x="29817" y="47221"/>
                    <a:pt x="30011" y="47255"/>
                    <a:pt x="30201" y="47255"/>
                  </a:cubicBezTo>
                  <a:cubicBezTo>
                    <a:pt x="31178" y="47255"/>
                    <a:pt x="32053" y="46358"/>
                    <a:pt x="32302" y="45361"/>
                  </a:cubicBezTo>
                  <a:cubicBezTo>
                    <a:pt x="32600" y="44028"/>
                    <a:pt x="32302" y="42837"/>
                    <a:pt x="32005" y="41646"/>
                  </a:cubicBezTo>
                  <a:cubicBezTo>
                    <a:pt x="31409" y="37920"/>
                    <a:pt x="33338" y="33312"/>
                    <a:pt x="37065" y="32717"/>
                  </a:cubicBezTo>
                  <a:cubicBezTo>
                    <a:pt x="37803" y="32860"/>
                    <a:pt x="38101" y="34050"/>
                    <a:pt x="37803" y="34800"/>
                  </a:cubicBezTo>
                  <a:cubicBezTo>
                    <a:pt x="37362" y="35538"/>
                    <a:pt x="36612" y="36134"/>
                    <a:pt x="36315" y="36884"/>
                  </a:cubicBezTo>
                  <a:cubicBezTo>
                    <a:pt x="35422" y="38217"/>
                    <a:pt x="36315" y="40158"/>
                    <a:pt x="37958" y="40599"/>
                  </a:cubicBezTo>
                  <a:cubicBezTo>
                    <a:pt x="39589" y="41051"/>
                    <a:pt x="42268" y="40753"/>
                    <a:pt x="41970" y="42385"/>
                  </a:cubicBezTo>
                  <a:cubicBezTo>
                    <a:pt x="41827" y="44170"/>
                    <a:pt x="38553" y="42980"/>
                    <a:pt x="37505" y="44325"/>
                  </a:cubicBezTo>
                  <a:cubicBezTo>
                    <a:pt x="36910" y="45218"/>
                    <a:pt x="37362" y="46409"/>
                    <a:pt x="37362" y="47445"/>
                  </a:cubicBezTo>
                  <a:cubicBezTo>
                    <a:pt x="37362" y="49528"/>
                    <a:pt x="35124" y="50874"/>
                    <a:pt x="33040" y="50874"/>
                  </a:cubicBezTo>
                  <a:cubicBezTo>
                    <a:pt x="32828" y="50889"/>
                    <a:pt x="32613" y="50896"/>
                    <a:pt x="32397" y="50896"/>
                  </a:cubicBezTo>
                  <a:cubicBezTo>
                    <a:pt x="31055" y="50896"/>
                    <a:pt x="29647" y="50634"/>
                    <a:pt x="28225" y="50634"/>
                  </a:cubicBezTo>
                  <a:cubicBezTo>
                    <a:pt x="27799" y="50634"/>
                    <a:pt x="27372" y="50658"/>
                    <a:pt x="26944" y="50719"/>
                  </a:cubicBezTo>
                  <a:cubicBezTo>
                    <a:pt x="25004" y="50874"/>
                    <a:pt x="22777" y="52362"/>
                    <a:pt x="22777" y="54291"/>
                  </a:cubicBezTo>
                  <a:cubicBezTo>
                    <a:pt x="20098" y="55636"/>
                    <a:pt x="17122" y="56672"/>
                    <a:pt x="14145" y="57565"/>
                  </a:cubicBezTo>
                  <a:cubicBezTo>
                    <a:pt x="14288" y="59649"/>
                    <a:pt x="18455" y="59946"/>
                    <a:pt x="18312" y="62185"/>
                  </a:cubicBezTo>
                  <a:cubicBezTo>
                    <a:pt x="18312" y="63518"/>
                    <a:pt x="16669" y="64113"/>
                    <a:pt x="15479" y="64113"/>
                  </a:cubicBezTo>
                  <a:cubicBezTo>
                    <a:pt x="14494" y="64008"/>
                    <a:pt x="13504" y="63656"/>
                    <a:pt x="12516" y="63656"/>
                  </a:cubicBezTo>
                  <a:cubicBezTo>
                    <a:pt x="12166" y="63656"/>
                    <a:pt x="11816" y="63700"/>
                    <a:pt x="11466" y="63816"/>
                  </a:cubicBezTo>
                  <a:cubicBezTo>
                    <a:pt x="9228" y="64411"/>
                    <a:pt x="8490" y="67542"/>
                    <a:pt x="9680" y="69471"/>
                  </a:cubicBezTo>
                  <a:cubicBezTo>
                    <a:pt x="10702" y="71136"/>
                    <a:pt x="12705" y="71916"/>
                    <a:pt x="14757" y="71916"/>
                  </a:cubicBezTo>
                  <a:cubicBezTo>
                    <a:pt x="15097" y="71916"/>
                    <a:pt x="15438" y="71895"/>
                    <a:pt x="15776" y="71852"/>
                  </a:cubicBezTo>
                  <a:cubicBezTo>
                    <a:pt x="16669" y="71852"/>
                    <a:pt x="17562" y="71555"/>
                    <a:pt x="18158" y="70959"/>
                  </a:cubicBezTo>
                  <a:cubicBezTo>
                    <a:pt x="18753" y="70221"/>
                    <a:pt x="18753" y="69328"/>
                    <a:pt x="19051" y="68435"/>
                  </a:cubicBezTo>
                  <a:cubicBezTo>
                    <a:pt x="19503" y="66495"/>
                    <a:pt x="21134" y="65006"/>
                    <a:pt x="23075" y="64566"/>
                  </a:cubicBezTo>
                  <a:cubicBezTo>
                    <a:pt x="24111" y="64268"/>
                    <a:pt x="25456" y="64268"/>
                    <a:pt x="26051" y="63375"/>
                  </a:cubicBezTo>
                  <a:cubicBezTo>
                    <a:pt x="28576" y="64709"/>
                    <a:pt x="30219" y="67245"/>
                    <a:pt x="30516" y="70066"/>
                  </a:cubicBezTo>
                  <a:cubicBezTo>
                    <a:pt x="30701" y="70329"/>
                    <a:pt x="30952" y="70441"/>
                    <a:pt x="31221" y="70441"/>
                  </a:cubicBezTo>
                  <a:cubicBezTo>
                    <a:pt x="32028" y="70441"/>
                    <a:pt x="33005" y="69435"/>
                    <a:pt x="32897" y="68435"/>
                  </a:cubicBezTo>
                  <a:cubicBezTo>
                    <a:pt x="32743" y="67245"/>
                    <a:pt x="31552" y="66352"/>
                    <a:pt x="30659" y="65304"/>
                  </a:cubicBezTo>
                  <a:cubicBezTo>
                    <a:pt x="29766" y="64411"/>
                    <a:pt x="29028" y="62923"/>
                    <a:pt x="29766" y="61887"/>
                  </a:cubicBezTo>
                  <a:lnTo>
                    <a:pt x="29766" y="61887"/>
                  </a:lnTo>
                  <a:cubicBezTo>
                    <a:pt x="33933" y="63078"/>
                    <a:pt x="37362" y="66792"/>
                    <a:pt x="38398" y="71114"/>
                  </a:cubicBezTo>
                  <a:cubicBezTo>
                    <a:pt x="39744" y="70817"/>
                    <a:pt x="40637" y="68876"/>
                    <a:pt x="39744" y="67542"/>
                  </a:cubicBezTo>
                  <a:cubicBezTo>
                    <a:pt x="39906" y="67157"/>
                    <a:pt x="40230" y="66994"/>
                    <a:pt x="40606" y="66994"/>
                  </a:cubicBezTo>
                  <a:cubicBezTo>
                    <a:pt x="41251" y="66994"/>
                    <a:pt x="42046" y="67475"/>
                    <a:pt x="42422" y="68138"/>
                  </a:cubicBezTo>
                  <a:cubicBezTo>
                    <a:pt x="42863" y="69173"/>
                    <a:pt x="42863" y="70364"/>
                    <a:pt x="43458" y="71257"/>
                  </a:cubicBezTo>
                  <a:cubicBezTo>
                    <a:pt x="44213" y="72227"/>
                    <a:pt x="45378" y="72437"/>
                    <a:pt x="46635" y="72437"/>
                  </a:cubicBezTo>
                  <a:cubicBezTo>
                    <a:pt x="47592" y="72437"/>
                    <a:pt x="48602" y="72316"/>
                    <a:pt x="49524" y="72316"/>
                  </a:cubicBezTo>
                  <a:cubicBezTo>
                    <a:pt x="50736" y="72316"/>
                    <a:pt x="51797" y="72525"/>
                    <a:pt x="52388" y="73495"/>
                  </a:cubicBezTo>
                  <a:cubicBezTo>
                    <a:pt x="53579" y="75579"/>
                    <a:pt x="51055" y="77805"/>
                    <a:pt x="48816" y="77805"/>
                  </a:cubicBezTo>
                  <a:cubicBezTo>
                    <a:pt x="46435" y="77663"/>
                    <a:pt x="44351" y="76317"/>
                    <a:pt x="42125" y="76174"/>
                  </a:cubicBezTo>
                  <a:cubicBezTo>
                    <a:pt x="41812" y="76138"/>
                    <a:pt x="41501" y="76121"/>
                    <a:pt x="41192" y="76121"/>
                  </a:cubicBezTo>
                  <a:cubicBezTo>
                    <a:pt x="38999" y="76121"/>
                    <a:pt x="36896" y="76949"/>
                    <a:pt x="34683" y="77210"/>
                  </a:cubicBezTo>
                  <a:cubicBezTo>
                    <a:pt x="34373" y="77247"/>
                    <a:pt x="34057" y="77265"/>
                    <a:pt x="33739" y="77265"/>
                  </a:cubicBezTo>
                  <a:cubicBezTo>
                    <a:pt x="31455" y="77265"/>
                    <a:pt x="29098" y="76306"/>
                    <a:pt x="28576" y="74091"/>
                  </a:cubicBezTo>
                  <a:cubicBezTo>
                    <a:pt x="28433" y="73495"/>
                    <a:pt x="28576" y="72745"/>
                    <a:pt x="28135" y="72150"/>
                  </a:cubicBezTo>
                  <a:cubicBezTo>
                    <a:pt x="27756" y="71532"/>
                    <a:pt x="26859" y="71222"/>
                    <a:pt x="26052" y="71222"/>
                  </a:cubicBezTo>
                  <a:cubicBezTo>
                    <a:pt x="25896" y="71222"/>
                    <a:pt x="25744" y="71234"/>
                    <a:pt x="25599" y="71257"/>
                  </a:cubicBezTo>
                  <a:cubicBezTo>
                    <a:pt x="22324" y="71613"/>
                    <a:pt x="19049" y="74351"/>
                    <a:pt x="16138" y="74351"/>
                  </a:cubicBezTo>
                  <a:cubicBezTo>
                    <a:pt x="15345" y="74351"/>
                    <a:pt x="14579" y="74148"/>
                    <a:pt x="13847" y="73638"/>
                  </a:cubicBezTo>
                  <a:cubicBezTo>
                    <a:pt x="11609" y="77960"/>
                    <a:pt x="6251" y="79449"/>
                    <a:pt x="3275" y="83318"/>
                  </a:cubicBezTo>
                  <a:cubicBezTo>
                    <a:pt x="1" y="87330"/>
                    <a:pt x="298" y="93581"/>
                    <a:pt x="3430" y="97748"/>
                  </a:cubicBezTo>
                  <a:cubicBezTo>
                    <a:pt x="6180" y="101423"/>
                    <a:pt x="10903" y="103366"/>
                    <a:pt x="15556" y="103366"/>
                  </a:cubicBezTo>
                  <a:cubicBezTo>
                    <a:pt x="16180" y="103366"/>
                    <a:pt x="16803" y="103331"/>
                    <a:pt x="17419" y="103261"/>
                  </a:cubicBezTo>
                  <a:cubicBezTo>
                    <a:pt x="18141" y="103167"/>
                    <a:pt x="18862" y="103021"/>
                    <a:pt x="19550" y="103021"/>
                  </a:cubicBezTo>
                  <a:cubicBezTo>
                    <a:pt x="19996" y="103021"/>
                    <a:pt x="20428" y="103083"/>
                    <a:pt x="20836" y="103261"/>
                  </a:cubicBezTo>
                  <a:cubicBezTo>
                    <a:pt x="22027" y="103701"/>
                    <a:pt x="22622" y="104749"/>
                    <a:pt x="23670" y="105642"/>
                  </a:cubicBezTo>
                  <a:cubicBezTo>
                    <a:pt x="24175" y="106060"/>
                    <a:pt x="24871" y="106336"/>
                    <a:pt x="25513" y="106336"/>
                  </a:cubicBezTo>
                  <a:cubicBezTo>
                    <a:pt x="26007" y="106336"/>
                    <a:pt x="26469" y="106173"/>
                    <a:pt x="26790" y="105785"/>
                  </a:cubicBezTo>
                  <a:lnTo>
                    <a:pt x="26790" y="105785"/>
                  </a:lnTo>
                  <a:cubicBezTo>
                    <a:pt x="25897" y="107869"/>
                    <a:pt x="26194" y="110547"/>
                    <a:pt x="27385" y="112488"/>
                  </a:cubicBezTo>
                  <a:cubicBezTo>
                    <a:pt x="28730" y="114572"/>
                    <a:pt x="31254" y="116203"/>
                    <a:pt x="31254" y="118739"/>
                  </a:cubicBezTo>
                  <a:cubicBezTo>
                    <a:pt x="31254" y="120072"/>
                    <a:pt x="30516" y="121120"/>
                    <a:pt x="30064" y="122454"/>
                  </a:cubicBezTo>
                  <a:cubicBezTo>
                    <a:pt x="28433" y="128109"/>
                    <a:pt x="35279" y="132729"/>
                    <a:pt x="36315" y="138682"/>
                  </a:cubicBezTo>
                  <a:cubicBezTo>
                    <a:pt x="36612" y="140170"/>
                    <a:pt x="36612" y="142099"/>
                    <a:pt x="37958" y="142992"/>
                  </a:cubicBezTo>
                  <a:cubicBezTo>
                    <a:pt x="38553" y="143444"/>
                    <a:pt x="39291" y="143444"/>
                    <a:pt x="40041" y="143444"/>
                  </a:cubicBezTo>
                  <a:cubicBezTo>
                    <a:pt x="40432" y="143476"/>
                    <a:pt x="40834" y="143492"/>
                    <a:pt x="41242" y="143492"/>
                  </a:cubicBezTo>
                  <a:cubicBezTo>
                    <a:pt x="44713" y="143492"/>
                    <a:pt x="48597" y="142303"/>
                    <a:pt x="49269" y="138979"/>
                  </a:cubicBezTo>
                  <a:cubicBezTo>
                    <a:pt x="49566" y="137932"/>
                    <a:pt x="49411" y="136896"/>
                    <a:pt x="49411" y="135705"/>
                  </a:cubicBezTo>
                  <a:cubicBezTo>
                    <a:pt x="49566" y="132574"/>
                    <a:pt x="51495" y="129455"/>
                    <a:pt x="54329" y="128109"/>
                  </a:cubicBezTo>
                  <a:cubicBezTo>
                    <a:pt x="55067" y="127669"/>
                    <a:pt x="55960" y="127371"/>
                    <a:pt x="56555" y="126776"/>
                  </a:cubicBezTo>
                  <a:cubicBezTo>
                    <a:pt x="57901" y="125430"/>
                    <a:pt x="57603" y="123204"/>
                    <a:pt x="56853" y="121418"/>
                  </a:cubicBezTo>
                  <a:cubicBezTo>
                    <a:pt x="56115" y="119632"/>
                    <a:pt x="55222" y="117846"/>
                    <a:pt x="55365" y="115905"/>
                  </a:cubicBezTo>
                  <a:cubicBezTo>
                    <a:pt x="55817" y="112929"/>
                    <a:pt x="59091" y="111298"/>
                    <a:pt x="61472" y="109512"/>
                  </a:cubicBezTo>
                  <a:cubicBezTo>
                    <a:pt x="65187" y="106833"/>
                    <a:pt x="67723" y="102511"/>
                    <a:pt x="68461" y="98046"/>
                  </a:cubicBezTo>
                  <a:lnTo>
                    <a:pt x="68461" y="98046"/>
                  </a:lnTo>
                  <a:cubicBezTo>
                    <a:pt x="66683" y="98591"/>
                    <a:pt x="64702" y="99095"/>
                    <a:pt x="62833" y="99095"/>
                  </a:cubicBezTo>
                  <a:cubicBezTo>
                    <a:pt x="61110" y="99095"/>
                    <a:pt x="59483" y="98667"/>
                    <a:pt x="58198" y="97451"/>
                  </a:cubicBezTo>
                  <a:cubicBezTo>
                    <a:pt x="57305" y="96712"/>
                    <a:pt x="56710" y="95522"/>
                    <a:pt x="56258" y="94331"/>
                  </a:cubicBezTo>
                  <a:cubicBezTo>
                    <a:pt x="54626" y="91057"/>
                    <a:pt x="52983" y="87628"/>
                    <a:pt x="51352" y="84211"/>
                  </a:cubicBezTo>
                  <a:cubicBezTo>
                    <a:pt x="51197" y="83759"/>
                    <a:pt x="50900" y="83318"/>
                    <a:pt x="51055" y="82866"/>
                  </a:cubicBezTo>
                  <a:cubicBezTo>
                    <a:pt x="51243" y="82489"/>
                    <a:pt x="51550" y="82336"/>
                    <a:pt x="51906" y="82336"/>
                  </a:cubicBezTo>
                  <a:cubicBezTo>
                    <a:pt x="52675" y="82336"/>
                    <a:pt x="53669" y="83050"/>
                    <a:pt x="54174" y="83759"/>
                  </a:cubicBezTo>
                  <a:cubicBezTo>
                    <a:pt x="56710" y="87783"/>
                    <a:pt x="59091" y="91950"/>
                    <a:pt x="61175" y="96260"/>
                  </a:cubicBezTo>
                  <a:cubicBezTo>
                    <a:pt x="65342" y="95522"/>
                    <a:pt x="69354" y="93736"/>
                    <a:pt x="72629" y="91200"/>
                  </a:cubicBezTo>
                  <a:cubicBezTo>
                    <a:pt x="73819" y="90462"/>
                    <a:pt x="74867" y="89569"/>
                    <a:pt x="75165" y="88223"/>
                  </a:cubicBezTo>
                  <a:cubicBezTo>
                    <a:pt x="75605" y="86890"/>
                    <a:pt x="74867" y="85247"/>
                    <a:pt x="73522" y="84949"/>
                  </a:cubicBezTo>
                  <a:cubicBezTo>
                    <a:pt x="73081" y="84949"/>
                    <a:pt x="72486" y="85104"/>
                    <a:pt x="72033" y="85104"/>
                  </a:cubicBezTo>
                  <a:cubicBezTo>
                    <a:pt x="71855" y="85121"/>
                    <a:pt x="71677" y="85129"/>
                    <a:pt x="71501" y="85129"/>
                  </a:cubicBezTo>
                  <a:cubicBezTo>
                    <a:pt x="68593" y="85129"/>
                    <a:pt x="65970" y="82884"/>
                    <a:pt x="64151" y="80639"/>
                  </a:cubicBezTo>
                  <a:cubicBezTo>
                    <a:pt x="64694" y="79971"/>
                    <a:pt x="65435" y="79722"/>
                    <a:pt x="66253" y="79722"/>
                  </a:cubicBezTo>
                  <a:cubicBezTo>
                    <a:pt x="67447" y="79722"/>
                    <a:pt x="68805" y="80252"/>
                    <a:pt x="69950" y="80782"/>
                  </a:cubicBezTo>
                  <a:cubicBezTo>
                    <a:pt x="73379" y="82425"/>
                    <a:pt x="77093" y="83616"/>
                    <a:pt x="80820" y="84211"/>
                  </a:cubicBezTo>
                  <a:cubicBezTo>
                    <a:pt x="81713" y="84354"/>
                    <a:pt x="82606" y="84509"/>
                    <a:pt x="83499" y="84949"/>
                  </a:cubicBezTo>
                  <a:cubicBezTo>
                    <a:pt x="84094" y="85247"/>
                    <a:pt x="84535" y="85699"/>
                    <a:pt x="85130" y="86140"/>
                  </a:cubicBezTo>
                  <a:cubicBezTo>
                    <a:pt x="89452" y="90164"/>
                    <a:pt x="92572" y="95224"/>
                    <a:pt x="94215" y="100880"/>
                  </a:cubicBezTo>
                  <a:cubicBezTo>
                    <a:pt x="94365" y="100920"/>
                    <a:pt x="94512" y="100939"/>
                    <a:pt x="94654" y="100939"/>
                  </a:cubicBezTo>
                  <a:cubicBezTo>
                    <a:pt x="96055" y="100939"/>
                    <a:pt x="97036" y="99086"/>
                    <a:pt x="97036" y="97605"/>
                  </a:cubicBezTo>
                  <a:cubicBezTo>
                    <a:pt x="97191" y="95820"/>
                    <a:pt x="97036" y="93879"/>
                    <a:pt x="98227" y="92688"/>
                  </a:cubicBezTo>
                  <a:cubicBezTo>
                    <a:pt x="99275" y="91795"/>
                    <a:pt x="100763" y="91652"/>
                    <a:pt x="101656" y="90759"/>
                  </a:cubicBezTo>
                  <a:cubicBezTo>
                    <a:pt x="102692" y="89414"/>
                    <a:pt x="102097" y="87188"/>
                    <a:pt x="103287" y="86140"/>
                  </a:cubicBezTo>
                  <a:cubicBezTo>
                    <a:pt x="103713" y="85754"/>
                    <a:pt x="104189" y="85588"/>
                    <a:pt x="104675" y="85588"/>
                  </a:cubicBezTo>
                  <a:cubicBezTo>
                    <a:pt x="106065" y="85588"/>
                    <a:pt x="107543" y="86941"/>
                    <a:pt x="108205" y="88378"/>
                  </a:cubicBezTo>
                  <a:cubicBezTo>
                    <a:pt x="108943" y="90307"/>
                    <a:pt x="109240" y="92545"/>
                    <a:pt x="111026" y="93736"/>
                  </a:cubicBezTo>
                  <a:cubicBezTo>
                    <a:pt x="111919" y="93581"/>
                    <a:pt x="112812" y="93438"/>
                    <a:pt x="113860" y="93438"/>
                  </a:cubicBezTo>
                  <a:cubicBezTo>
                    <a:pt x="113860" y="98046"/>
                    <a:pt x="115491" y="102808"/>
                    <a:pt x="118325" y="106535"/>
                  </a:cubicBezTo>
                  <a:cubicBezTo>
                    <a:pt x="119956" y="105642"/>
                    <a:pt x="119218" y="103261"/>
                    <a:pt x="118325" y="101773"/>
                  </a:cubicBezTo>
                  <a:cubicBezTo>
                    <a:pt x="117277" y="100284"/>
                    <a:pt x="116241" y="98046"/>
                    <a:pt x="117730" y="96855"/>
                  </a:cubicBezTo>
                  <a:cubicBezTo>
                    <a:pt x="119658" y="96855"/>
                    <a:pt x="120551" y="99534"/>
                    <a:pt x="122492" y="100130"/>
                  </a:cubicBezTo>
                  <a:cubicBezTo>
                    <a:pt x="122654" y="100168"/>
                    <a:pt x="122814" y="100186"/>
                    <a:pt x="122972" y="100186"/>
                  </a:cubicBezTo>
                  <a:cubicBezTo>
                    <a:pt x="124683" y="100186"/>
                    <a:pt x="126039" y="98051"/>
                    <a:pt x="125766" y="96415"/>
                  </a:cubicBezTo>
                  <a:cubicBezTo>
                    <a:pt x="125314" y="94474"/>
                    <a:pt x="123683" y="92986"/>
                    <a:pt x="122040" y="92093"/>
                  </a:cubicBezTo>
                  <a:cubicBezTo>
                    <a:pt x="120551" y="90462"/>
                    <a:pt x="122635" y="87783"/>
                    <a:pt x="125016" y="87330"/>
                  </a:cubicBezTo>
                  <a:cubicBezTo>
                    <a:pt x="125684" y="87199"/>
                    <a:pt x="126365" y="87172"/>
                    <a:pt x="127046" y="87172"/>
                  </a:cubicBezTo>
                  <a:cubicBezTo>
                    <a:pt x="127507" y="87172"/>
                    <a:pt x="127968" y="87185"/>
                    <a:pt x="128426" y="87185"/>
                  </a:cubicBezTo>
                  <a:cubicBezTo>
                    <a:pt x="129561" y="87185"/>
                    <a:pt x="130678" y="87110"/>
                    <a:pt x="131719" y="86592"/>
                  </a:cubicBezTo>
                  <a:cubicBezTo>
                    <a:pt x="134101" y="85402"/>
                    <a:pt x="134839" y="82127"/>
                    <a:pt x="134398" y="79449"/>
                  </a:cubicBezTo>
                  <a:cubicBezTo>
                    <a:pt x="133803" y="76770"/>
                    <a:pt x="132160" y="74531"/>
                    <a:pt x="130969" y="72150"/>
                  </a:cubicBezTo>
                  <a:cubicBezTo>
                    <a:pt x="129779" y="70066"/>
                    <a:pt x="129338" y="66947"/>
                    <a:pt x="131422" y="65899"/>
                  </a:cubicBezTo>
                  <a:cubicBezTo>
                    <a:pt x="132017" y="65756"/>
                    <a:pt x="132612" y="65756"/>
                    <a:pt x="133208" y="65756"/>
                  </a:cubicBezTo>
                  <a:cubicBezTo>
                    <a:pt x="141387" y="65304"/>
                    <a:pt x="148090" y="56827"/>
                    <a:pt x="146447" y="48790"/>
                  </a:cubicBezTo>
                  <a:cubicBezTo>
                    <a:pt x="146150" y="47302"/>
                    <a:pt x="145554" y="45814"/>
                    <a:pt x="144519" y="44766"/>
                  </a:cubicBezTo>
                  <a:cubicBezTo>
                    <a:pt x="142578" y="42837"/>
                    <a:pt x="139304" y="42385"/>
                    <a:pt x="137815" y="40003"/>
                  </a:cubicBezTo>
                  <a:cubicBezTo>
                    <a:pt x="136029" y="37182"/>
                    <a:pt x="138268" y="33312"/>
                    <a:pt x="141090" y="31526"/>
                  </a:cubicBezTo>
                  <a:cubicBezTo>
                    <a:pt x="143923" y="29585"/>
                    <a:pt x="147340" y="28847"/>
                    <a:pt x="150019" y="26764"/>
                  </a:cubicBezTo>
                  <a:cubicBezTo>
                    <a:pt x="150615" y="26764"/>
                    <a:pt x="151067" y="26014"/>
                    <a:pt x="151210" y="25275"/>
                  </a:cubicBezTo>
                  <a:lnTo>
                    <a:pt x="151210" y="24085"/>
                  </a:lnTo>
                  <a:cubicBezTo>
                    <a:pt x="151210" y="22739"/>
                    <a:pt x="151960" y="21703"/>
                    <a:pt x="153151" y="21251"/>
                  </a:cubicBezTo>
                  <a:cubicBezTo>
                    <a:pt x="153361" y="21198"/>
                    <a:pt x="153577" y="21174"/>
                    <a:pt x="153792" y="21174"/>
                  </a:cubicBezTo>
                  <a:cubicBezTo>
                    <a:pt x="154790" y="21174"/>
                    <a:pt x="155780" y="21707"/>
                    <a:pt x="156270" y="22442"/>
                  </a:cubicBezTo>
                  <a:cubicBezTo>
                    <a:pt x="157163" y="23787"/>
                    <a:pt x="156865" y="25418"/>
                    <a:pt x="156270" y="26764"/>
                  </a:cubicBezTo>
                  <a:cubicBezTo>
                    <a:pt x="155675" y="28097"/>
                    <a:pt x="154782" y="29443"/>
                    <a:pt x="154639" y="30931"/>
                  </a:cubicBezTo>
                  <a:cubicBezTo>
                    <a:pt x="154484" y="32419"/>
                    <a:pt x="155377" y="34205"/>
                    <a:pt x="156865" y="34348"/>
                  </a:cubicBezTo>
                  <a:cubicBezTo>
                    <a:pt x="156928" y="34353"/>
                    <a:pt x="156991" y="34356"/>
                    <a:pt x="157052" y="34356"/>
                  </a:cubicBezTo>
                  <a:cubicBezTo>
                    <a:pt x="158734" y="34356"/>
                    <a:pt x="159847" y="32356"/>
                    <a:pt x="159997" y="30633"/>
                  </a:cubicBezTo>
                  <a:cubicBezTo>
                    <a:pt x="160140" y="28847"/>
                    <a:pt x="159699" y="26764"/>
                    <a:pt x="160735" y="25275"/>
                  </a:cubicBezTo>
                  <a:cubicBezTo>
                    <a:pt x="162223" y="22894"/>
                    <a:pt x="166247" y="22299"/>
                    <a:pt x="166390" y="19620"/>
                  </a:cubicBezTo>
                  <a:cubicBezTo>
                    <a:pt x="166545" y="17382"/>
                    <a:pt x="163711" y="16048"/>
                    <a:pt x="163116" y="13810"/>
                  </a:cubicBezTo>
                  <a:cubicBezTo>
                    <a:pt x="162973" y="12917"/>
                    <a:pt x="163116" y="12024"/>
                    <a:pt x="163271" y="11131"/>
                  </a:cubicBezTo>
                  <a:cubicBezTo>
                    <a:pt x="163569" y="7857"/>
                    <a:pt x="162080" y="4285"/>
                    <a:pt x="159401" y="2201"/>
                  </a:cubicBezTo>
                  <a:cubicBezTo>
                    <a:pt x="157592" y="794"/>
                    <a:pt x="155305" y="0"/>
                    <a:pt x="153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1"/>
            <p:cNvSpPr/>
            <p:nvPr/>
          </p:nvSpPr>
          <p:spPr>
            <a:xfrm>
              <a:off x="6290000" y="3454025"/>
              <a:ext cx="351625" cy="194025"/>
            </a:xfrm>
            <a:custGeom>
              <a:avLst/>
              <a:gdLst/>
              <a:ahLst/>
              <a:cxnLst/>
              <a:rect l="l" t="t" r="r" b="b"/>
              <a:pathLst>
                <a:path w="14065" h="7761" extrusionOk="0">
                  <a:moveTo>
                    <a:pt x="10044" y="0"/>
                  </a:moveTo>
                  <a:cubicBezTo>
                    <a:pt x="6380" y="0"/>
                    <a:pt x="0" y="1340"/>
                    <a:pt x="2598" y="5059"/>
                  </a:cubicBezTo>
                  <a:cubicBezTo>
                    <a:pt x="3194" y="5952"/>
                    <a:pt x="4384" y="6547"/>
                    <a:pt x="5575" y="7143"/>
                  </a:cubicBezTo>
                  <a:cubicBezTo>
                    <a:pt x="6411" y="7424"/>
                    <a:pt x="7358" y="7760"/>
                    <a:pt x="8240" y="7760"/>
                  </a:cubicBezTo>
                  <a:cubicBezTo>
                    <a:pt x="8778" y="7760"/>
                    <a:pt x="9292" y="7636"/>
                    <a:pt x="9742" y="7298"/>
                  </a:cubicBezTo>
                  <a:cubicBezTo>
                    <a:pt x="10635" y="6702"/>
                    <a:pt x="13469" y="2833"/>
                    <a:pt x="13612" y="1940"/>
                  </a:cubicBezTo>
                  <a:cubicBezTo>
                    <a:pt x="14064" y="297"/>
                    <a:pt x="13469" y="451"/>
                    <a:pt x="11826" y="154"/>
                  </a:cubicBezTo>
                  <a:cubicBezTo>
                    <a:pt x="11404" y="54"/>
                    <a:pt x="10778" y="0"/>
                    <a:pt x="10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1"/>
            <p:cNvSpPr/>
            <p:nvPr/>
          </p:nvSpPr>
          <p:spPr>
            <a:xfrm>
              <a:off x="6038850" y="3434175"/>
              <a:ext cx="573000" cy="410750"/>
            </a:xfrm>
            <a:custGeom>
              <a:avLst/>
              <a:gdLst/>
              <a:ahLst/>
              <a:cxnLst/>
              <a:rect l="l" t="t" r="r" b="b"/>
              <a:pathLst>
                <a:path w="22920" h="16430" extrusionOk="0">
                  <a:moveTo>
                    <a:pt x="948" y="1"/>
                  </a:moveTo>
                  <a:cubicBezTo>
                    <a:pt x="619" y="1"/>
                    <a:pt x="301" y="63"/>
                    <a:pt x="0" y="198"/>
                  </a:cubicBezTo>
                  <a:cubicBezTo>
                    <a:pt x="738" y="1841"/>
                    <a:pt x="2084" y="3627"/>
                    <a:pt x="2977" y="5258"/>
                  </a:cubicBezTo>
                  <a:cubicBezTo>
                    <a:pt x="6786" y="11997"/>
                    <a:pt x="14345" y="16429"/>
                    <a:pt x="21963" y="16429"/>
                  </a:cubicBezTo>
                  <a:cubicBezTo>
                    <a:pt x="22083" y="16429"/>
                    <a:pt x="22204" y="16428"/>
                    <a:pt x="22324" y="16426"/>
                  </a:cubicBezTo>
                  <a:cubicBezTo>
                    <a:pt x="22920" y="15973"/>
                    <a:pt x="22027" y="15080"/>
                    <a:pt x="21431" y="14783"/>
                  </a:cubicBezTo>
                  <a:cubicBezTo>
                    <a:pt x="19348" y="13890"/>
                    <a:pt x="17264" y="13592"/>
                    <a:pt x="15180" y="12854"/>
                  </a:cubicBezTo>
                  <a:cubicBezTo>
                    <a:pt x="13240" y="12104"/>
                    <a:pt x="11156" y="11068"/>
                    <a:pt x="9966" y="9282"/>
                  </a:cubicBezTo>
                  <a:cubicBezTo>
                    <a:pt x="9525" y="8532"/>
                    <a:pt x="9227" y="7639"/>
                    <a:pt x="8775" y="6901"/>
                  </a:cubicBezTo>
                  <a:cubicBezTo>
                    <a:pt x="7705" y="4889"/>
                    <a:pt x="3874"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1"/>
            <p:cNvSpPr/>
            <p:nvPr/>
          </p:nvSpPr>
          <p:spPr>
            <a:xfrm>
              <a:off x="6396025" y="3854500"/>
              <a:ext cx="985850" cy="828100"/>
            </a:xfrm>
            <a:custGeom>
              <a:avLst/>
              <a:gdLst/>
              <a:ahLst/>
              <a:cxnLst/>
              <a:rect l="l" t="t" r="r" b="b"/>
              <a:pathLst>
                <a:path w="39434" h="33124" extrusionOk="0">
                  <a:moveTo>
                    <a:pt x="17908" y="0"/>
                  </a:moveTo>
                  <a:cubicBezTo>
                    <a:pt x="14705" y="0"/>
                    <a:pt x="11273" y="2188"/>
                    <a:pt x="9228" y="4375"/>
                  </a:cubicBezTo>
                  <a:cubicBezTo>
                    <a:pt x="8180" y="5566"/>
                    <a:pt x="7287" y="6899"/>
                    <a:pt x="5799" y="7197"/>
                  </a:cubicBezTo>
                  <a:cubicBezTo>
                    <a:pt x="4906" y="7495"/>
                    <a:pt x="4013" y="7352"/>
                    <a:pt x="3120" y="7495"/>
                  </a:cubicBezTo>
                  <a:cubicBezTo>
                    <a:pt x="596" y="8090"/>
                    <a:pt x="1" y="11519"/>
                    <a:pt x="596" y="14043"/>
                  </a:cubicBezTo>
                  <a:cubicBezTo>
                    <a:pt x="1191" y="16579"/>
                    <a:pt x="2382" y="19258"/>
                    <a:pt x="1334" y="21782"/>
                  </a:cubicBezTo>
                  <a:cubicBezTo>
                    <a:pt x="1191" y="22235"/>
                    <a:pt x="893" y="22675"/>
                    <a:pt x="893" y="23270"/>
                  </a:cubicBezTo>
                  <a:cubicBezTo>
                    <a:pt x="893" y="23866"/>
                    <a:pt x="1334" y="24461"/>
                    <a:pt x="1929" y="24759"/>
                  </a:cubicBezTo>
                  <a:cubicBezTo>
                    <a:pt x="2730" y="25397"/>
                    <a:pt x="3681" y="25655"/>
                    <a:pt x="4688" y="25655"/>
                  </a:cubicBezTo>
                  <a:cubicBezTo>
                    <a:pt x="6498" y="25655"/>
                    <a:pt x="8491" y="24822"/>
                    <a:pt x="10121" y="23866"/>
                  </a:cubicBezTo>
                  <a:cubicBezTo>
                    <a:pt x="11947" y="22901"/>
                    <a:pt x="14090" y="21856"/>
                    <a:pt x="16092" y="21856"/>
                  </a:cubicBezTo>
                  <a:cubicBezTo>
                    <a:pt x="16857" y="21856"/>
                    <a:pt x="17602" y="22009"/>
                    <a:pt x="18300" y="22377"/>
                  </a:cubicBezTo>
                  <a:cubicBezTo>
                    <a:pt x="21134" y="23866"/>
                    <a:pt x="21277" y="27735"/>
                    <a:pt x="23063" y="30271"/>
                  </a:cubicBezTo>
                  <a:cubicBezTo>
                    <a:pt x="24119" y="31962"/>
                    <a:pt x="26076" y="33124"/>
                    <a:pt x="27922" y="33124"/>
                  </a:cubicBezTo>
                  <a:cubicBezTo>
                    <a:pt x="28677" y="33124"/>
                    <a:pt x="29414" y="32930"/>
                    <a:pt x="30064" y="32498"/>
                  </a:cubicBezTo>
                  <a:cubicBezTo>
                    <a:pt x="30802" y="32057"/>
                    <a:pt x="31397" y="31307"/>
                    <a:pt x="31993" y="30569"/>
                  </a:cubicBezTo>
                  <a:cubicBezTo>
                    <a:pt x="33183" y="29081"/>
                    <a:pt x="34374" y="27592"/>
                    <a:pt x="35564" y="25949"/>
                  </a:cubicBezTo>
                  <a:cubicBezTo>
                    <a:pt x="37053" y="24021"/>
                    <a:pt x="38696" y="21937"/>
                    <a:pt x="38993" y="19401"/>
                  </a:cubicBezTo>
                  <a:cubicBezTo>
                    <a:pt x="39434" y="14496"/>
                    <a:pt x="35267" y="10626"/>
                    <a:pt x="31397" y="7650"/>
                  </a:cubicBezTo>
                  <a:cubicBezTo>
                    <a:pt x="31100" y="6161"/>
                    <a:pt x="30957" y="4518"/>
                    <a:pt x="30064" y="3185"/>
                  </a:cubicBezTo>
                  <a:cubicBezTo>
                    <a:pt x="29354" y="1907"/>
                    <a:pt x="28237" y="1170"/>
                    <a:pt x="27360" y="1170"/>
                  </a:cubicBezTo>
                  <a:cubicBezTo>
                    <a:pt x="26400" y="1170"/>
                    <a:pt x="25727" y="2054"/>
                    <a:pt x="26194" y="4078"/>
                  </a:cubicBezTo>
                  <a:cubicBezTo>
                    <a:pt x="23658" y="4078"/>
                    <a:pt x="21575" y="351"/>
                    <a:pt x="18753" y="53"/>
                  </a:cubicBezTo>
                  <a:cubicBezTo>
                    <a:pt x="18474" y="18"/>
                    <a:pt x="18192" y="0"/>
                    <a:pt x="17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1" name="Google Shape;2161;p51"/>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Prevalence</a:t>
            </a:r>
            <a:endParaRPr/>
          </a:p>
        </p:txBody>
      </p:sp>
      <p:sp>
        <p:nvSpPr>
          <p:cNvPr id="2162" name="Google Shape;2162;p51"/>
          <p:cNvSpPr/>
          <p:nvPr/>
        </p:nvSpPr>
        <p:spPr>
          <a:xfrm>
            <a:off x="5731278" y="186472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1"/>
          <p:cNvSpPr txBox="1"/>
          <p:nvPr/>
        </p:nvSpPr>
        <p:spPr>
          <a:xfrm>
            <a:off x="5868800" y="1963113"/>
            <a:ext cx="539400" cy="43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lt2"/>
                </a:solidFill>
                <a:latin typeface="Lilita One"/>
                <a:ea typeface="Lilita One"/>
                <a:cs typeface="Lilita One"/>
                <a:sym typeface="Lilita One"/>
              </a:rPr>
              <a:t>1</a:t>
            </a:r>
            <a:endParaRPr sz="3000">
              <a:solidFill>
                <a:schemeClr val="lt2"/>
              </a:solidFill>
              <a:latin typeface="Lilita One"/>
              <a:ea typeface="Lilita One"/>
              <a:cs typeface="Lilita One"/>
              <a:sym typeface="Lilita One"/>
            </a:endParaRPr>
          </a:p>
        </p:txBody>
      </p:sp>
      <p:sp>
        <p:nvSpPr>
          <p:cNvPr id="2164" name="Google Shape;2164;p51"/>
          <p:cNvSpPr txBox="1"/>
          <p:nvPr/>
        </p:nvSpPr>
        <p:spPr>
          <a:xfrm>
            <a:off x="6623300" y="1772613"/>
            <a:ext cx="973500" cy="4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2"/>
                </a:solidFill>
                <a:latin typeface="Nunito ExtraBold"/>
                <a:ea typeface="Nunito ExtraBold"/>
                <a:cs typeface="Nunito ExtraBold"/>
                <a:sym typeface="Nunito ExtraBold"/>
              </a:rPr>
              <a:t>Mars</a:t>
            </a:r>
            <a:endParaRPr sz="1800">
              <a:solidFill>
                <a:schemeClr val="lt2"/>
              </a:solidFill>
              <a:latin typeface="Nunito ExtraBold"/>
              <a:ea typeface="Nunito ExtraBold"/>
              <a:cs typeface="Nunito ExtraBold"/>
              <a:sym typeface="Nunito ExtraBold"/>
            </a:endParaRPr>
          </a:p>
        </p:txBody>
      </p:sp>
      <p:sp>
        <p:nvSpPr>
          <p:cNvPr id="2165" name="Google Shape;2165;p51"/>
          <p:cNvSpPr txBox="1"/>
          <p:nvPr/>
        </p:nvSpPr>
        <p:spPr>
          <a:xfrm>
            <a:off x="6623300" y="2211525"/>
            <a:ext cx="1797900" cy="4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2"/>
                </a:solidFill>
                <a:latin typeface="Nunito"/>
                <a:ea typeface="Nunito"/>
                <a:cs typeface="Nunito"/>
                <a:sym typeface="Nunito"/>
              </a:rPr>
              <a:t>Despite being red, Mars is a cold place</a:t>
            </a:r>
            <a:endParaRPr>
              <a:solidFill>
                <a:schemeClr val="lt2"/>
              </a:solidFill>
              <a:latin typeface="Nunito"/>
              <a:ea typeface="Nunito"/>
              <a:cs typeface="Nunito"/>
              <a:sym typeface="Nunito"/>
            </a:endParaRPr>
          </a:p>
        </p:txBody>
      </p:sp>
      <p:grpSp>
        <p:nvGrpSpPr>
          <p:cNvPr id="2166" name="Google Shape;2166;p51"/>
          <p:cNvGrpSpPr/>
          <p:nvPr/>
        </p:nvGrpSpPr>
        <p:grpSpPr>
          <a:xfrm>
            <a:off x="1446300" y="1438621"/>
            <a:ext cx="539400" cy="696705"/>
            <a:chOff x="1741575" y="1881421"/>
            <a:chExt cx="539400" cy="696705"/>
          </a:xfrm>
        </p:grpSpPr>
        <p:grpSp>
          <p:nvGrpSpPr>
            <p:cNvPr id="2167" name="Google Shape;2167;p51"/>
            <p:cNvGrpSpPr/>
            <p:nvPr/>
          </p:nvGrpSpPr>
          <p:grpSpPr>
            <a:xfrm>
              <a:off x="1828645" y="1906362"/>
              <a:ext cx="381286" cy="671764"/>
              <a:chOff x="6414125" y="376675"/>
              <a:chExt cx="965525" cy="1701100"/>
            </a:xfrm>
          </p:grpSpPr>
          <p:sp>
            <p:nvSpPr>
              <p:cNvPr id="2168" name="Google Shape;2168;p51"/>
              <p:cNvSpPr/>
              <p:nvPr/>
            </p:nvSpPr>
            <p:spPr>
              <a:xfrm>
                <a:off x="6472975" y="435500"/>
                <a:ext cx="848025" cy="848025"/>
              </a:xfrm>
              <a:custGeom>
                <a:avLst/>
                <a:gdLst/>
                <a:ahLst/>
                <a:cxnLst/>
                <a:rect l="l" t="t" r="r" b="b"/>
                <a:pathLst>
                  <a:path w="33921" h="33921" extrusionOk="0">
                    <a:moveTo>
                      <a:pt x="16961" y="1"/>
                    </a:moveTo>
                    <a:cubicBezTo>
                      <a:pt x="7659" y="1"/>
                      <a:pt x="1" y="7659"/>
                      <a:pt x="1" y="16961"/>
                    </a:cubicBezTo>
                    <a:cubicBezTo>
                      <a:pt x="1" y="26254"/>
                      <a:pt x="7659" y="33920"/>
                      <a:pt x="16961" y="33920"/>
                    </a:cubicBezTo>
                    <a:cubicBezTo>
                      <a:pt x="26254" y="33920"/>
                      <a:pt x="33920" y="26254"/>
                      <a:pt x="33920" y="16961"/>
                    </a:cubicBezTo>
                    <a:cubicBezTo>
                      <a:pt x="33920" y="7659"/>
                      <a:pt x="26254" y="1"/>
                      <a:pt x="169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169" name="Google Shape;2169;p51"/>
              <p:cNvSpPr/>
              <p:nvPr/>
            </p:nvSpPr>
            <p:spPr>
              <a:xfrm>
                <a:off x="6414125" y="376675"/>
                <a:ext cx="965525" cy="1701100"/>
              </a:xfrm>
              <a:custGeom>
                <a:avLst/>
                <a:gdLst/>
                <a:ahLst/>
                <a:cxnLst/>
                <a:rect l="l" t="t" r="r" b="b"/>
                <a:pathLst>
                  <a:path w="38621" h="68044" extrusionOk="0">
                    <a:moveTo>
                      <a:pt x="19315" y="2354"/>
                    </a:moveTo>
                    <a:cubicBezTo>
                      <a:pt x="28608" y="2354"/>
                      <a:pt x="36274" y="10012"/>
                      <a:pt x="36274" y="19314"/>
                    </a:cubicBezTo>
                    <a:cubicBezTo>
                      <a:pt x="36274" y="28607"/>
                      <a:pt x="28608" y="36273"/>
                      <a:pt x="19315" y="36273"/>
                    </a:cubicBezTo>
                    <a:cubicBezTo>
                      <a:pt x="10013" y="36273"/>
                      <a:pt x="2355" y="28607"/>
                      <a:pt x="2355" y="19314"/>
                    </a:cubicBezTo>
                    <a:cubicBezTo>
                      <a:pt x="2355" y="10012"/>
                      <a:pt x="10013" y="2354"/>
                      <a:pt x="19315" y="2354"/>
                    </a:cubicBezTo>
                    <a:close/>
                    <a:moveTo>
                      <a:pt x="19315" y="0"/>
                    </a:moveTo>
                    <a:cubicBezTo>
                      <a:pt x="8689" y="0"/>
                      <a:pt x="1" y="8688"/>
                      <a:pt x="1" y="19314"/>
                    </a:cubicBezTo>
                    <a:cubicBezTo>
                      <a:pt x="1" y="28509"/>
                      <a:pt x="6441" y="36167"/>
                      <a:pt x="15024" y="38112"/>
                    </a:cubicBezTo>
                    <a:cubicBezTo>
                      <a:pt x="16143" y="38415"/>
                      <a:pt x="16045" y="39232"/>
                      <a:pt x="16250" y="40360"/>
                    </a:cubicBezTo>
                    <a:lnTo>
                      <a:pt x="19315" y="68043"/>
                    </a:lnTo>
                    <a:lnTo>
                      <a:pt x="22380" y="40769"/>
                    </a:lnTo>
                    <a:cubicBezTo>
                      <a:pt x="22478" y="39641"/>
                      <a:pt x="22478" y="38415"/>
                      <a:pt x="23499" y="38112"/>
                    </a:cubicBezTo>
                    <a:cubicBezTo>
                      <a:pt x="32188" y="36273"/>
                      <a:pt x="38620" y="28509"/>
                      <a:pt x="38620" y="19314"/>
                    </a:cubicBezTo>
                    <a:cubicBezTo>
                      <a:pt x="38620" y="8688"/>
                      <a:pt x="29940" y="0"/>
                      <a:pt x="19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2170" name="Google Shape;2170;p51"/>
            <p:cNvSpPr txBox="1"/>
            <p:nvPr/>
          </p:nvSpPr>
          <p:spPr>
            <a:xfrm>
              <a:off x="1741575" y="1881421"/>
              <a:ext cx="539400" cy="43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1</a:t>
              </a:r>
              <a:endParaRPr sz="2500">
                <a:solidFill>
                  <a:schemeClr val="dk1"/>
                </a:solidFill>
                <a:latin typeface="Lilita One"/>
                <a:ea typeface="Lilita One"/>
                <a:cs typeface="Lilita One"/>
                <a:sym typeface="Lilita One"/>
              </a:endParaRPr>
            </a:p>
          </p:txBody>
        </p:sp>
      </p:grpSp>
      <p:grpSp>
        <p:nvGrpSpPr>
          <p:cNvPr id="2171" name="Google Shape;2171;p51"/>
          <p:cNvGrpSpPr/>
          <p:nvPr/>
        </p:nvGrpSpPr>
        <p:grpSpPr>
          <a:xfrm>
            <a:off x="4488215" y="1392000"/>
            <a:ext cx="539400" cy="700351"/>
            <a:chOff x="4516790" y="2877900"/>
            <a:chExt cx="539400" cy="700351"/>
          </a:xfrm>
        </p:grpSpPr>
        <p:grpSp>
          <p:nvGrpSpPr>
            <p:cNvPr id="2172" name="Google Shape;2172;p51"/>
            <p:cNvGrpSpPr/>
            <p:nvPr/>
          </p:nvGrpSpPr>
          <p:grpSpPr>
            <a:xfrm>
              <a:off x="4600420" y="2906487"/>
              <a:ext cx="381286" cy="671764"/>
              <a:chOff x="6414125" y="376675"/>
              <a:chExt cx="965525" cy="1701100"/>
            </a:xfrm>
          </p:grpSpPr>
          <p:sp>
            <p:nvSpPr>
              <p:cNvPr id="2173" name="Google Shape;2173;p51"/>
              <p:cNvSpPr/>
              <p:nvPr/>
            </p:nvSpPr>
            <p:spPr>
              <a:xfrm>
                <a:off x="6472975" y="435500"/>
                <a:ext cx="848025" cy="848025"/>
              </a:xfrm>
              <a:custGeom>
                <a:avLst/>
                <a:gdLst/>
                <a:ahLst/>
                <a:cxnLst/>
                <a:rect l="l" t="t" r="r" b="b"/>
                <a:pathLst>
                  <a:path w="33921" h="33921" extrusionOk="0">
                    <a:moveTo>
                      <a:pt x="16961" y="1"/>
                    </a:moveTo>
                    <a:cubicBezTo>
                      <a:pt x="7659" y="1"/>
                      <a:pt x="1" y="7659"/>
                      <a:pt x="1" y="16961"/>
                    </a:cubicBezTo>
                    <a:cubicBezTo>
                      <a:pt x="1" y="26254"/>
                      <a:pt x="7659" y="33920"/>
                      <a:pt x="16961" y="33920"/>
                    </a:cubicBezTo>
                    <a:cubicBezTo>
                      <a:pt x="26254" y="33920"/>
                      <a:pt x="33920" y="26254"/>
                      <a:pt x="33920" y="16961"/>
                    </a:cubicBezTo>
                    <a:cubicBezTo>
                      <a:pt x="33920" y="7659"/>
                      <a:pt x="26254" y="1"/>
                      <a:pt x="169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1"/>
              <p:cNvSpPr/>
              <p:nvPr/>
            </p:nvSpPr>
            <p:spPr>
              <a:xfrm>
                <a:off x="6414125" y="376675"/>
                <a:ext cx="965525" cy="1701100"/>
              </a:xfrm>
              <a:custGeom>
                <a:avLst/>
                <a:gdLst/>
                <a:ahLst/>
                <a:cxnLst/>
                <a:rect l="l" t="t" r="r" b="b"/>
                <a:pathLst>
                  <a:path w="38621" h="68044" extrusionOk="0">
                    <a:moveTo>
                      <a:pt x="19315" y="2354"/>
                    </a:moveTo>
                    <a:cubicBezTo>
                      <a:pt x="28608" y="2354"/>
                      <a:pt x="36274" y="10012"/>
                      <a:pt x="36274" y="19314"/>
                    </a:cubicBezTo>
                    <a:cubicBezTo>
                      <a:pt x="36274" y="28607"/>
                      <a:pt x="28608" y="36273"/>
                      <a:pt x="19315" y="36273"/>
                    </a:cubicBezTo>
                    <a:cubicBezTo>
                      <a:pt x="10013" y="36273"/>
                      <a:pt x="2355" y="28607"/>
                      <a:pt x="2355" y="19314"/>
                    </a:cubicBezTo>
                    <a:cubicBezTo>
                      <a:pt x="2355" y="10012"/>
                      <a:pt x="10013" y="2354"/>
                      <a:pt x="19315" y="2354"/>
                    </a:cubicBezTo>
                    <a:close/>
                    <a:moveTo>
                      <a:pt x="19315" y="0"/>
                    </a:moveTo>
                    <a:cubicBezTo>
                      <a:pt x="8689" y="0"/>
                      <a:pt x="1" y="8688"/>
                      <a:pt x="1" y="19314"/>
                    </a:cubicBezTo>
                    <a:cubicBezTo>
                      <a:pt x="1" y="28509"/>
                      <a:pt x="6441" y="36167"/>
                      <a:pt x="15024" y="38112"/>
                    </a:cubicBezTo>
                    <a:cubicBezTo>
                      <a:pt x="16143" y="38415"/>
                      <a:pt x="16045" y="39232"/>
                      <a:pt x="16250" y="40360"/>
                    </a:cubicBezTo>
                    <a:lnTo>
                      <a:pt x="19315" y="68043"/>
                    </a:lnTo>
                    <a:lnTo>
                      <a:pt x="22380" y="40769"/>
                    </a:lnTo>
                    <a:cubicBezTo>
                      <a:pt x="22478" y="39641"/>
                      <a:pt x="22478" y="38415"/>
                      <a:pt x="23499" y="38112"/>
                    </a:cubicBezTo>
                    <a:cubicBezTo>
                      <a:pt x="32188" y="36273"/>
                      <a:pt x="38620" y="28509"/>
                      <a:pt x="38620" y="19314"/>
                    </a:cubicBezTo>
                    <a:cubicBezTo>
                      <a:pt x="38620" y="8688"/>
                      <a:pt x="29940" y="0"/>
                      <a:pt x="19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5" name="Google Shape;2175;p51"/>
            <p:cNvSpPr txBox="1"/>
            <p:nvPr/>
          </p:nvSpPr>
          <p:spPr>
            <a:xfrm>
              <a:off x="4516790" y="2877900"/>
              <a:ext cx="539400" cy="43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2</a:t>
              </a:r>
              <a:endParaRPr sz="2500">
                <a:solidFill>
                  <a:schemeClr val="dk1"/>
                </a:solidFill>
                <a:latin typeface="Lilita One"/>
                <a:ea typeface="Lilita One"/>
                <a:cs typeface="Lilita One"/>
                <a:sym typeface="Lilita One"/>
              </a:endParaRPr>
            </a:p>
          </p:txBody>
        </p:sp>
      </p:grpSp>
      <p:sp>
        <p:nvSpPr>
          <p:cNvPr id="2176" name="Google Shape;2176;p51"/>
          <p:cNvSpPr/>
          <p:nvPr/>
        </p:nvSpPr>
        <p:spPr>
          <a:xfrm>
            <a:off x="5731278" y="293152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1"/>
          <p:cNvSpPr txBox="1"/>
          <p:nvPr/>
        </p:nvSpPr>
        <p:spPr>
          <a:xfrm>
            <a:off x="5868800" y="3029913"/>
            <a:ext cx="539400" cy="43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lt2"/>
                </a:solidFill>
                <a:latin typeface="Lilita One"/>
                <a:ea typeface="Lilita One"/>
                <a:cs typeface="Lilita One"/>
                <a:sym typeface="Lilita One"/>
              </a:rPr>
              <a:t>2</a:t>
            </a:r>
            <a:endParaRPr sz="3000">
              <a:solidFill>
                <a:schemeClr val="lt2"/>
              </a:solidFill>
              <a:latin typeface="Lilita One"/>
              <a:ea typeface="Lilita One"/>
              <a:cs typeface="Lilita One"/>
              <a:sym typeface="Lilita One"/>
            </a:endParaRPr>
          </a:p>
        </p:txBody>
      </p:sp>
      <p:sp>
        <p:nvSpPr>
          <p:cNvPr id="2178" name="Google Shape;2178;p51"/>
          <p:cNvSpPr txBox="1"/>
          <p:nvPr/>
        </p:nvSpPr>
        <p:spPr>
          <a:xfrm>
            <a:off x="6623300" y="2839413"/>
            <a:ext cx="973500" cy="4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2"/>
                </a:solidFill>
                <a:latin typeface="Nunito ExtraBold"/>
                <a:ea typeface="Nunito ExtraBold"/>
                <a:cs typeface="Nunito ExtraBold"/>
                <a:sym typeface="Nunito ExtraBold"/>
              </a:rPr>
              <a:t>Jupiter</a:t>
            </a:r>
            <a:endParaRPr sz="1800">
              <a:solidFill>
                <a:schemeClr val="lt2"/>
              </a:solidFill>
              <a:latin typeface="Nunito ExtraBold"/>
              <a:ea typeface="Nunito ExtraBold"/>
              <a:cs typeface="Nunito ExtraBold"/>
              <a:sym typeface="Nunito ExtraBold"/>
            </a:endParaRPr>
          </a:p>
        </p:txBody>
      </p:sp>
      <p:sp>
        <p:nvSpPr>
          <p:cNvPr id="2179" name="Google Shape;2179;p51"/>
          <p:cNvSpPr txBox="1"/>
          <p:nvPr/>
        </p:nvSpPr>
        <p:spPr>
          <a:xfrm>
            <a:off x="6623300" y="3278325"/>
            <a:ext cx="1797900" cy="4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2"/>
                </a:solidFill>
                <a:latin typeface="Nunito"/>
                <a:ea typeface="Nunito"/>
                <a:cs typeface="Nunito"/>
                <a:sym typeface="Nunito"/>
              </a:rPr>
              <a:t>It’s the biggest planet of them all</a:t>
            </a:r>
            <a:endParaRPr>
              <a:solidFill>
                <a:schemeClr val="lt2"/>
              </a:solidFill>
              <a:latin typeface="Nunito"/>
              <a:ea typeface="Nunito"/>
              <a:cs typeface="Nunito"/>
              <a:sym typeface="Nunito"/>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56"/>
        <p:cNvGrpSpPr/>
        <p:nvPr/>
      </p:nvGrpSpPr>
      <p:grpSpPr>
        <a:xfrm>
          <a:off x="0" y="0"/>
          <a:ext cx="0" cy="0"/>
          <a:chOff x="0" y="0"/>
          <a:chExt cx="0" cy="0"/>
        </a:xfrm>
      </p:grpSpPr>
      <p:sp>
        <p:nvSpPr>
          <p:cNvPr id="1457" name="Google Shape;1457;p3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Contents of this template</a:t>
            </a:r>
            <a:endParaRPr/>
          </a:p>
        </p:txBody>
      </p:sp>
      <p:sp>
        <p:nvSpPr>
          <p:cNvPr id="1458" name="Google Shape;1458;p34"/>
          <p:cNvSpPr txBox="1">
            <a:spLocks noGrp="1"/>
          </p:cNvSpPr>
          <p:nvPr>
            <p:ph type="body" idx="1"/>
          </p:nvPr>
        </p:nvSpPr>
        <p:spPr>
          <a:xfrm>
            <a:off x="713225" y="1076275"/>
            <a:ext cx="7717500" cy="3523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200"/>
              <a:t>Here’s what you’ll find in this </a:t>
            </a:r>
            <a:r>
              <a:rPr lang="en" sz="1200" b="1">
                <a:uFill>
                  <a:noFill/>
                </a:uFill>
                <a:hlinkClick r:id="rId3"/>
              </a:rPr>
              <a:t>Slidesgo </a:t>
            </a:r>
            <a:r>
              <a:rPr lang="en" sz="1200"/>
              <a:t>template: </a:t>
            </a:r>
            <a:endParaRPr sz="1200"/>
          </a:p>
          <a:p>
            <a:pPr marL="457200" lvl="0" indent="-304800" algn="l" rtl="0">
              <a:lnSpc>
                <a:spcPct val="100000"/>
              </a:lnSpc>
              <a:spcBef>
                <a:spcPts val="1600"/>
              </a:spcBef>
              <a:spcAft>
                <a:spcPts val="0"/>
              </a:spcAft>
              <a:buSzPts val="1200"/>
              <a:buAutoNum type="arabicPeriod"/>
            </a:pPr>
            <a:r>
              <a:rPr lang="en" sz="1200"/>
              <a:t>A slide structure based on a Disease Presentation, which you can easily adapt to your needs. For more info on how to edit the template, please visit </a:t>
            </a:r>
            <a:r>
              <a:rPr lang="en" sz="1200" b="1">
                <a:uFill>
                  <a:noFill/>
                </a:uFill>
                <a:hlinkClick r:id="rId3"/>
              </a:rPr>
              <a:t>Slidesgo School</a:t>
            </a:r>
            <a:r>
              <a:rPr lang="en" sz="1200"/>
              <a:t> or read our</a:t>
            </a:r>
            <a:r>
              <a:rPr lang="en" sz="1200" b="1"/>
              <a:t> </a:t>
            </a:r>
            <a:r>
              <a:rPr lang="en" sz="1200" b="1">
                <a:uFill>
                  <a:noFill/>
                </a:uFill>
                <a:hlinkClick r:id="rId3"/>
              </a:rPr>
              <a:t>FAQs</a:t>
            </a:r>
            <a:r>
              <a:rPr lang="en" sz="1200"/>
              <a:t>.</a:t>
            </a:r>
            <a:endParaRPr sz="1200"/>
          </a:p>
          <a:p>
            <a:pPr marL="457200" lvl="0" indent="-304800" algn="l" rtl="0">
              <a:lnSpc>
                <a:spcPct val="100000"/>
              </a:lnSpc>
              <a:spcBef>
                <a:spcPts val="0"/>
              </a:spcBef>
              <a:spcAft>
                <a:spcPts val="0"/>
              </a:spcAft>
              <a:buSzPts val="1200"/>
              <a:buAutoNum type="arabicPeriod"/>
            </a:pPr>
            <a:r>
              <a:rPr lang="en" sz="1200"/>
              <a:t>An assortment of illustrations that are suitable for use in the presentation can be found in the </a:t>
            </a:r>
            <a:r>
              <a:rPr lang="en" sz="1200" b="1">
                <a:uFill>
                  <a:noFill/>
                </a:uFill>
                <a:hlinkClick r:id="rId4" action="ppaction://hlinksldjump"/>
              </a:rPr>
              <a:t>alternative resources</a:t>
            </a:r>
            <a:r>
              <a:rPr lang="en" sz="1200" b="1"/>
              <a:t> </a:t>
            </a:r>
            <a:r>
              <a:rPr lang="en" sz="1200"/>
              <a:t>slide.</a:t>
            </a:r>
            <a:endParaRPr sz="1200"/>
          </a:p>
          <a:p>
            <a:pPr marL="457200" lvl="0" indent="-304800" algn="l" rtl="0">
              <a:lnSpc>
                <a:spcPct val="100000"/>
              </a:lnSpc>
              <a:spcBef>
                <a:spcPts val="0"/>
              </a:spcBef>
              <a:spcAft>
                <a:spcPts val="0"/>
              </a:spcAft>
              <a:buSzPts val="1200"/>
              <a:buAutoNum type="arabicPeriod"/>
            </a:pPr>
            <a:r>
              <a:rPr lang="en" sz="1200"/>
              <a:t>A </a:t>
            </a:r>
            <a:r>
              <a:rPr lang="en" sz="1200" b="1">
                <a:uFill>
                  <a:noFill/>
                </a:uFill>
                <a:hlinkClick r:id="rId5" action="ppaction://hlinksldjump"/>
              </a:rPr>
              <a:t>thanks </a:t>
            </a:r>
            <a:r>
              <a:rPr lang="en" sz="1200" b="1">
                <a:uFill>
                  <a:noFill/>
                </a:uFill>
                <a:latin typeface="Comfortaa"/>
                <a:ea typeface="Comfortaa"/>
                <a:cs typeface="Comfortaa"/>
                <a:sym typeface="Comfortaa"/>
                <a:hlinkClick r:id="rId5" action="ppaction://hlinksldjump"/>
              </a:rPr>
              <a:t>slide</a:t>
            </a:r>
            <a:r>
              <a:rPr lang="en" sz="1200"/>
              <a:t>, which you must keep so that proper credits for our design are given.</a:t>
            </a:r>
            <a:endParaRPr sz="1200"/>
          </a:p>
          <a:p>
            <a:pPr marL="457200" lvl="0" indent="-304800" algn="l" rtl="0">
              <a:lnSpc>
                <a:spcPct val="100000"/>
              </a:lnSpc>
              <a:spcBef>
                <a:spcPts val="0"/>
              </a:spcBef>
              <a:spcAft>
                <a:spcPts val="0"/>
              </a:spcAft>
              <a:buSzPts val="1200"/>
              <a:buAutoNum type="arabicPeriod"/>
            </a:pPr>
            <a:r>
              <a:rPr lang="en" sz="1200"/>
              <a:t>A </a:t>
            </a:r>
            <a:r>
              <a:rPr lang="en" sz="1200" b="1">
                <a:uFill>
                  <a:noFill/>
                </a:uFill>
                <a:hlinkClick r:id="rId6" action="ppaction://hlinksldjump"/>
              </a:rPr>
              <a:t>resources </a:t>
            </a:r>
            <a:r>
              <a:rPr lang="en" sz="1200">
                <a:uFill>
                  <a:noFill/>
                </a:uFill>
                <a:hlinkClick r:id="rId6" action="ppaction://hlinksldjump"/>
              </a:rPr>
              <a:t>slide</a:t>
            </a:r>
            <a:r>
              <a:rPr lang="en" sz="1200"/>
              <a:t>, where you’ll find links to all the elements used in the template.</a:t>
            </a:r>
            <a:endParaRPr sz="1200"/>
          </a:p>
          <a:p>
            <a:pPr marL="457200" lvl="0" indent="-304800" algn="l" rtl="0">
              <a:lnSpc>
                <a:spcPct val="100000"/>
              </a:lnSpc>
              <a:spcBef>
                <a:spcPts val="0"/>
              </a:spcBef>
              <a:spcAft>
                <a:spcPts val="0"/>
              </a:spcAft>
              <a:buSzPts val="1200"/>
              <a:buAutoNum type="arabicPeriod"/>
            </a:pPr>
            <a:r>
              <a:rPr lang="en" sz="1200" b="1">
                <a:uFill>
                  <a:noFill/>
                </a:uFill>
                <a:hlinkClick r:id="rId7" action="ppaction://hlinksldjump"/>
              </a:rPr>
              <a:t>Instructions for use</a:t>
            </a:r>
            <a:r>
              <a:rPr lang="en" sz="1200"/>
              <a:t>.</a:t>
            </a:r>
            <a:endParaRPr sz="1200"/>
          </a:p>
          <a:p>
            <a:pPr marL="457200" lvl="0" indent="-304800" algn="l" rtl="0">
              <a:lnSpc>
                <a:spcPct val="100000"/>
              </a:lnSpc>
              <a:spcBef>
                <a:spcPts val="0"/>
              </a:spcBef>
              <a:spcAft>
                <a:spcPts val="0"/>
              </a:spcAft>
              <a:buSzPts val="1200"/>
              <a:buAutoNum type="arabicPeriod"/>
            </a:pPr>
            <a:r>
              <a:rPr lang="en" sz="1200"/>
              <a:t>Final slides with:</a:t>
            </a:r>
            <a:endParaRPr sz="1200"/>
          </a:p>
          <a:p>
            <a:pPr marL="914400" lvl="0" indent="-304800" algn="l" rtl="0">
              <a:lnSpc>
                <a:spcPct val="100000"/>
              </a:lnSpc>
              <a:spcBef>
                <a:spcPts val="0"/>
              </a:spcBef>
              <a:spcAft>
                <a:spcPts val="0"/>
              </a:spcAft>
              <a:buSzPts val="1200"/>
              <a:buAutoNum type="arabicPeriod"/>
            </a:pPr>
            <a:r>
              <a:rPr lang="en" sz="1200"/>
              <a:t>The</a:t>
            </a:r>
            <a:r>
              <a:rPr lang="en" sz="1200" b="1"/>
              <a:t> </a:t>
            </a:r>
            <a:r>
              <a:rPr lang="en" sz="1200" b="1">
                <a:uFill>
                  <a:noFill/>
                </a:uFill>
                <a:hlinkClick r:id="rId8" action="ppaction://hlinksldjump"/>
              </a:rPr>
              <a:t>fonts and colors</a:t>
            </a:r>
            <a:r>
              <a:rPr lang="en" sz="1200"/>
              <a:t> used in the template.</a:t>
            </a:r>
            <a:endParaRPr sz="1200"/>
          </a:p>
          <a:p>
            <a:pPr marL="914400" lvl="0" indent="-304800" algn="l" rtl="0">
              <a:lnSpc>
                <a:spcPct val="100000"/>
              </a:lnSpc>
              <a:spcBef>
                <a:spcPts val="0"/>
              </a:spcBef>
              <a:spcAft>
                <a:spcPts val="0"/>
              </a:spcAft>
              <a:buSzPts val="1200"/>
              <a:buAutoNum type="arabicPeriod"/>
            </a:pPr>
            <a:r>
              <a:rPr lang="en" sz="1200"/>
              <a:t>A selection of </a:t>
            </a:r>
            <a:r>
              <a:rPr lang="en" sz="1200" b="1">
                <a:uFill>
                  <a:noFill/>
                </a:uFill>
                <a:hlinkClick r:id="rId9" action="ppaction://hlinksldjump"/>
              </a:rPr>
              <a:t>illustrations</a:t>
            </a:r>
            <a:r>
              <a:rPr lang="en" sz="1200"/>
              <a:t>. You can also customize and animate them as you wish with the online editor. Visit </a:t>
            </a:r>
            <a:r>
              <a:rPr lang="en" sz="1200" b="1">
                <a:uFill>
                  <a:noFill/>
                </a:uFill>
                <a:hlinkClick r:id="rId10"/>
              </a:rPr>
              <a:t>Stories by Freepik</a:t>
            </a:r>
            <a:r>
              <a:rPr lang="en" sz="1200"/>
              <a:t> to find more. </a:t>
            </a:r>
            <a:endParaRPr sz="1200"/>
          </a:p>
          <a:p>
            <a:pPr marL="914400" lvl="0" indent="-304800" algn="l" rtl="0">
              <a:lnSpc>
                <a:spcPct val="100000"/>
              </a:lnSpc>
              <a:spcBef>
                <a:spcPts val="0"/>
              </a:spcBef>
              <a:spcAft>
                <a:spcPts val="0"/>
              </a:spcAft>
              <a:buSzPts val="1200"/>
              <a:buAutoNum type="arabicPeriod"/>
            </a:pPr>
            <a:r>
              <a:rPr lang="en" sz="1200"/>
              <a:t>More </a:t>
            </a:r>
            <a:r>
              <a:rPr lang="en" sz="1200" b="1">
                <a:uFill>
                  <a:noFill/>
                </a:uFill>
                <a:hlinkClick r:id="rId11" action="ppaction://hlinksldjump"/>
              </a:rPr>
              <a:t>infographic resources</a:t>
            </a:r>
            <a:r>
              <a:rPr lang="en" sz="1200"/>
              <a:t>, whose size and color can be edited. </a:t>
            </a:r>
            <a:endParaRPr sz="1200"/>
          </a:p>
          <a:p>
            <a:pPr marL="914400" lvl="0" indent="-304800" algn="l" rtl="0">
              <a:lnSpc>
                <a:spcPct val="100000"/>
              </a:lnSpc>
              <a:spcBef>
                <a:spcPts val="0"/>
              </a:spcBef>
              <a:spcAft>
                <a:spcPts val="0"/>
              </a:spcAft>
              <a:buSzPts val="1200"/>
              <a:buAutoNum type="arabicPeriod"/>
            </a:pPr>
            <a:r>
              <a:rPr lang="en" sz="1200"/>
              <a:t>Sets of</a:t>
            </a:r>
            <a:r>
              <a:rPr lang="en" sz="1200">
                <a:uFill>
                  <a:noFill/>
                </a:uFill>
                <a:hlinkClick r:id="rId12" action="ppaction://hlinksldjump"/>
              </a:rPr>
              <a:t> </a:t>
            </a:r>
            <a:r>
              <a:rPr lang="en" sz="1200" b="1">
                <a:uFill>
                  <a:noFill/>
                </a:uFill>
                <a:hlinkClick r:id="rId12" action="ppaction://hlinksldjump"/>
              </a:rPr>
              <a:t>customizable icons</a:t>
            </a:r>
            <a:r>
              <a:rPr lang="en" sz="1200"/>
              <a:t> of the following themes: general, business, avatar, creative process, education, help &amp; support, medical, nature, performing arts, SEO &amp; marketing, and teamwork.</a:t>
            </a:r>
            <a:endParaRPr sz="1200"/>
          </a:p>
          <a:p>
            <a:pPr marL="0" lvl="0" indent="0" algn="l" rtl="0">
              <a:lnSpc>
                <a:spcPct val="100000"/>
              </a:lnSpc>
              <a:spcBef>
                <a:spcPts val="1600"/>
              </a:spcBef>
              <a:spcAft>
                <a:spcPts val="1600"/>
              </a:spcAft>
              <a:buNone/>
            </a:pPr>
            <a:r>
              <a:rPr lang="en" sz="1200"/>
              <a:t>You can delete this slide when you’re done editing the presentation.</a:t>
            </a:r>
            <a:endParaRPr sz="120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83"/>
        <p:cNvGrpSpPr/>
        <p:nvPr/>
      </p:nvGrpSpPr>
      <p:grpSpPr>
        <a:xfrm>
          <a:off x="0" y="0"/>
          <a:ext cx="0" cy="0"/>
          <a:chOff x="0" y="0"/>
          <a:chExt cx="0" cy="0"/>
        </a:xfrm>
      </p:grpSpPr>
      <p:sp>
        <p:nvSpPr>
          <p:cNvPr id="2184" name="Google Shape;2184;p52"/>
          <p:cNvSpPr/>
          <p:nvPr/>
        </p:nvSpPr>
        <p:spPr>
          <a:xfrm>
            <a:off x="4636228" y="37805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5" name="Google Shape;2185;p52"/>
          <p:cNvGrpSpPr/>
          <p:nvPr/>
        </p:nvGrpSpPr>
        <p:grpSpPr>
          <a:xfrm>
            <a:off x="1026219" y="1758476"/>
            <a:ext cx="2850710" cy="2543098"/>
            <a:chOff x="873825" y="238125"/>
            <a:chExt cx="5871700" cy="5238100"/>
          </a:xfrm>
        </p:grpSpPr>
        <p:sp>
          <p:nvSpPr>
            <p:cNvPr id="2186" name="Google Shape;2186;p52"/>
            <p:cNvSpPr/>
            <p:nvPr/>
          </p:nvSpPr>
          <p:spPr>
            <a:xfrm>
              <a:off x="922875" y="1616250"/>
              <a:ext cx="8200" cy="20300"/>
            </a:xfrm>
            <a:custGeom>
              <a:avLst/>
              <a:gdLst/>
              <a:ahLst/>
              <a:cxnLst/>
              <a:rect l="l" t="t" r="r" b="b"/>
              <a:pathLst>
                <a:path w="328" h="812" extrusionOk="0">
                  <a:moveTo>
                    <a:pt x="1" y="812"/>
                  </a:moveTo>
                  <a:cubicBezTo>
                    <a:pt x="171" y="485"/>
                    <a:pt x="171" y="328"/>
                    <a:pt x="328" y="0"/>
                  </a:cubicBezTo>
                  <a:cubicBezTo>
                    <a:pt x="171" y="328"/>
                    <a:pt x="171" y="485"/>
                    <a:pt x="1" y="812"/>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2"/>
            <p:cNvSpPr/>
            <p:nvPr/>
          </p:nvSpPr>
          <p:spPr>
            <a:xfrm>
              <a:off x="931050" y="1591725"/>
              <a:ext cx="4275" cy="20300"/>
            </a:xfrm>
            <a:custGeom>
              <a:avLst/>
              <a:gdLst/>
              <a:ahLst/>
              <a:cxnLst/>
              <a:rect l="l" t="t" r="r" b="b"/>
              <a:pathLst>
                <a:path w="171" h="812" extrusionOk="0">
                  <a:moveTo>
                    <a:pt x="1" y="811"/>
                  </a:moveTo>
                  <a:cubicBezTo>
                    <a:pt x="1" y="654"/>
                    <a:pt x="171" y="327"/>
                    <a:pt x="171" y="0"/>
                  </a:cubicBezTo>
                  <a:cubicBezTo>
                    <a:pt x="171" y="327"/>
                    <a:pt x="1" y="654"/>
                    <a:pt x="1" y="81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2"/>
            <p:cNvSpPr/>
            <p:nvPr/>
          </p:nvSpPr>
          <p:spPr>
            <a:xfrm>
              <a:off x="935300" y="1567175"/>
              <a:ext cx="8225" cy="20325"/>
            </a:xfrm>
            <a:custGeom>
              <a:avLst/>
              <a:gdLst/>
              <a:ahLst/>
              <a:cxnLst/>
              <a:rect l="l" t="t" r="r" b="b"/>
              <a:pathLst>
                <a:path w="329" h="813" extrusionOk="0">
                  <a:moveTo>
                    <a:pt x="1" y="812"/>
                  </a:moveTo>
                  <a:cubicBezTo>
                    <a:pt x="158" y="655"/>
                    <a:pt x="158" y="328"/>
                    <a:pt x="328" y="1"/>
                  </a:cubicBezTo>
                  <a:cubicBezTo>
                    <a:pt x="158" y="328"/>
                    <a:pt x="158" y="655"/>
                    <a:pt x="1" y="812"/>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2"/>
            <p:cNvSpPr/>
            <p:nvPr/>
          </p:nvSpPr>
          <p:spPr>
            <a:xfrm>
              <a:off x="910775" y="1689850"/>
              <a:ext cx="3950" cy="20300"/>
            </a:xfrm>
            <a:custGeom>
              <a:avLst/>
              <a:gdLst/>
              <a:ahLst/>
              <a:cxnLst/>
              <a:rect l="l" t="t" r="r" b="b"/>
              <a:pathLst>
                <a:path w="158" h="812" extrusionOk="0">
                  <a:moveTo>
                    <a:pt x="1" y="812"/>
                  </a:moveTo>
                  <a:cubicBezTo>
                    <a:pt x="1" y="485"/>
                    <a:pt x="1" y="328"/>
                    <a:pt x="158" y="0"/>
                  </a:cubicBezTo>
                  <a:cubicBezTo>
                    <a:pt x="1" y="328"/>
                    <a:pt x="1" y="485"/>
                    <a:pt x="1" y="812"/>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2"/>
            <p:cNvSpPr/>
            <p:nvPr/>
          </p:nvSpPr>
          <p:spPr>
            <a:xfrm>
              <a:off x="902600" y="1742850"/>
              <a:ext cx="25" cy="16375"/>
            </a:xfrm>
            <a:custGeom>
              <a:avLst/>
              <a:gdLst/>
              <a:ahLst/>
              <a:cxnLst/>
              <a:rect l="l" t="t" r="r" b="b"/>
              <a:pathLst>
                <a:path w="1" h="655" extrusionOk="0">
                  <a:moveTo>
                    <a:pt x="0" y="654"/>
                  </a:moveTo>
                  <a:lnTo>
                    <a:pt x="0" y="0"/>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2"/>
            <p:cNvSpPr/>
            <p:nvPr/>
          </p:nvSpPr>
          <p:spPr>
            <a:xfrm>
              <a:off x="906525" y="1718300"/>
              <a:ext cx="25" cy="16400"/>
            </a:xfrm>
            <a:custGeom>
              <a:avLst/>
              <a:gdLst/>
              <a:ahLst/>
              <a:cxnLst/>
              <a:rect l="l" t="t" r="r" b="b"/>
              <a:pathLst>
                <a:path w="1" h="656" extrusionOk="0">
                  <a:moveTo>
                    <a:pt x="0" y="655"/>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2"/>
            <p:cNvSpPr/>
            <p:nvPr/>
          </p:nvSpPr>
          <p:spPr>
            <a:xfrm>
              <a:off x="943500" y="1493575"/>
              <a:ext cx="20300" cy="73625"/>
            </a:xfrm>
            <a:custGeom>
              <a:avLst/>
              <a:gdLst/>
              <a:ahLst/>
              <a:cxnLst/>
              <a:rect l="l" t="t" r="r" b="b"/>
              <a:pathLst>
                <a:path w="812" h="2945" extrusionOk="0">
                  <a:moveTo>
                    <a:pt x="0" y="2945"/>
                  </a:moveTo>
                  <a:cubicBezTo>
                    <a:pt x="157" y="1963"/>
                    <a:pt x="484" y="982"/>
                    <a:pt x="811" y="1"/>
                  </a:cubicBezTo>
                  <a:cubicBezTo>
                    <a:pt x="484" y="982"/>
                    <a:pt x="157" y="1963"/>
                    <a:pt x="0" y="2945"/>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2"/>
            <p:cNvSpPr/>
            <p:nvPr/>
          </p:nvSpPr>
          <p:spPr>
            <a:xfrm>
              <a:off x="914700" y="1640775"/>
              <a:ext cx="8200" cy="49100"/>
            </a:xfrm>
            <a:custGeom>
              <a:avLst/>
              <a:gdLst/>
              <a:ahLst/>
              <a:cxnLst/>
              <a:rect l="l" t="t" r="r" b="b"/>
              <a:pathLst>
                <a:path w="328" h="1964" extrusionOk="0">
                  <a:moveTo>
                    <a:pt x="1" y="1963"/>
                  </a:moveTo>
                  <a:cubicBezTo>
                    <a:pt x="171" y="1309"/>
                    <a:pt x="171" y="655"/>
                    <a:pt x="328" y="1"/>
                  </a:cubicBezTo>
                  <a:cubicBezTo>
                    <a:pt x="171" y="655"/>
                    <a:pt x="171" y="1309"/>
                    <a:pt x="1" y="1963"/>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2"/>
            <p:cNvSpPr/>
            <p:nvPr/>
          </p:nvSpPr>
          <p:spPr>
            <a:xfrm>
              <a:off x="963775" y="1469050"/>
              <a:ext cx="8200" cy="24550"/>
            </a:xfrm>
            <a:custGeom>
              <a:avLst/>
              <a:gdLst/>
              <a:ahLst/>
              <a:cxnLst/>
              <a:rect l="l" t="t" r="r" b="b"/>
              <a:pathLst>
                <a:path w="328" h="982" extrusionOk="0">
                  <a:moveTo>
                    <a:pt x="0" y="982"/>
                  </a:moveTo>
                  <a:cubicBezTo>
                    <a:pt x="0" y="655"/>
                    <a:pt x="170" y="327"/>
                    <a:pt x="327" y="0"/>
                  </a:cubicBezTo>
                  <a:cubicBezTo>
                    <a:pt x="170" y="327"/>
                    <a:pt x="0" y="655"/>
                    <a:pt x="0" y="982"/>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2"/>
            <p:cNvSpPr/>
            <p:nvPr/>
          </p:nvSpPr>
          <p:spPr>
            <a:xfrm>
              <a:off x="882000" y="1890050"/>
              <a:ext cx="25" cy="16375"/>
            </a:xfrm>
            <a:custGeom>
              <a:avLst/>
              <a:gdLst/>
              <a:ahLst/>
              <a:cxnLst/>
              <a:rect l="l" t="t" r="r" b="b"/>
              <a:pathLst>
                <a:path w="1" h="655" extrusionOk="0">
                  <a:moveTo>
                    <a:pt x="0" y="655"/>
                  </a:moveTo>
                  <a:lnTo>
                    <a:pt x="0" y="0"/>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2"/>
            <p:cNvSpPr/>
            <p:nvPr/>
          </p:nvSpPr>
          <p:spPr>
            <a:xfrm>
              <a:off x="5964675" y="3713700"/>
              <a:ext cx="36675" cy="40925"/>
            </a:xfrm>
            <a:custGeom>
              <a:avLst/>
              <a:gdLst/>
              <a:ahLst/>
              <a:cxnLst/>
              <a:rect l="l" t="t" r="r" b="b"/>
              <a:pathLst>
                <a:path w="1467" h="1637" extrusionOk="0">
                  <a:moveTo>
                    <a:pt x="1466" y="1"/>
                  </a:moveTo>
                  <a:cubicBezTo>
                    <a:pt x="982" y="498"/>
                    <a:pt x="485" y="982"/>
                    <a:pt x="1" y="1637"/>
                  </a:cubicBezTo>
                  <a:cubicBezTo>
                    <a:pt x="485" y="982"/>
                    <a:pt x="982" y="498"/>
                    <a:pt x="1466" y="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2"/>
            <p:cNvSpPr/>
            <p:nvPr/>
          </p:nvSpPr>
          <p:spPr>
            <a:xfrm>
              <a:off x="5919550" y="3762775"/>
              <a:ext cx="36975" cy="40925"/>
            </a:xfrm>
            <a:custGeom>
              <a:avLst/>
              <a:gdLst/>
              <a:ahLst/>
              <a:cxnLst/>
              <a:rect l="l" t="t" r="r" b="b"/>
              <a:pathLst>
                <a:path w="1479" h="1637" extrusionOk="0">
                  <a:moveTo>
                    <a:pt x="1479" y="1"/>
                  </a:moveTo>
                  <a:cubicBezTo>
                    <a:pt x="982" y="498"/>
                    <a:pt x="498" y="1152"/>
                    <a:pt x="0" y="1636"/>
                  </a:cubicBezTo>
                  <a:cubicBezTo>
                    <a:pt x="498" y="1152"/>
                    <a:pt x="982" y="498"/>
                    <a:pt x="1479" y="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2"/>
            <p:cNvSpPr/>
            <p:nvPr/>
          </p:nvSpPr>
          <p:spPr>
            <a:xfrm>
              <a:off x="898350" y="1763450"/>
              <a:ext cx="25" cy="20300"/>
            </a:xfrm>
            <a:custGeom>
              <a:avLst/>
              <a:gdLst/>
              <a:ahLst/>
              <a:cxnLst/>
              <a:rect l="l" t="t" r="r" b="b"/>
              <a:pathLst>
                <a:path w="1" h="812" extrusionOk="0">
                  <a:moveTo>
                    <a:pt x="0" y="812"/>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2"/>
            <p:cNvSpPr/>
            <p:nvPr/>
          </p:nvSpPr>
          <p:spPr>
            <a:xfrm>
              <a:off x="878075" y="1935175"/>
              <a:ext cx="25" cy="24575"/>
            </a:xfrm>
            <a:custGeom>
              <a:avLst/>
              <a:gdLst/>
              <a:ahLst/>
              <a:cxnLst/>
              <a:rect l="l" t="t" r="r" b="b"/>
              <a:pathLst>
                <a:path w="1" h="983" extrusionOk="0">
                  <a:moveTo>
                    <a:pt x="0" y="982"/>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2"/>
            <p:cNvSpPr/>
            <p:nvPr/>
          </p:nvSpPr>
          <p:spPr>
            <a:xfrm>
              <a:off x="878075" y="1910650"/>
              <a:ext cx="3950" cy="20300"/>
            </a:xfrm>
            <a:custGeom>
              <a:avLst/>
              <a:gdLst/>
              <a:ahLst/>
              <a:cxnLst/>
              <a:rect l="l" t="t" r="r" b="b"/>
              <a:pathLst>
                <a:path w="158" h="812" extrusionOk="0">
                  <a:moveTo>
                    <a:pt x="0" y="812"/>
                  </a:moveTo>
                  <a:cubicBezTo>
                    <a:pt x="157" y="485"/>
                    <a:pt x="157" y="328"/>
                    <a:pt x="157" y="1"/>
                  </a:cubicBezTo>
                  <a:cubicBezTo>
                    <a:pt x="157" y="328"/>
                    <a:pt x="157" y="485"/>
                    <a:pt x="0" y="812"/>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2"/>
            <p:cNvSpPr/>
            <p:nvPr/>
          </p:nvSpPr>
          <p:spPr>
            <a:xfrm>
              <a:off x="3952925" y="5369900"/>
              <a:ext cx="77550" cy="57275"/>
            </a:xfrm>
            <a:custGeom>
              <a:avLst/>
              <a:gdLst/>
              <a:ahLst/>
              <a:cxnLst/>
              <a:rect l="l" t="t" r="r" b="b"/>
              <a:pathLst>
                <a:path w="3102" h="2291" extrusionOk="0">
                  <a:moveTo>
                    <a:pt x="3102" y="0"/>
                  </a:moveTo>
                  <a:cubicBezTo>
                    <a:pt x="2121" y="812"/>
                    <a:pt x="1139" y="1466"/>
                    <a:pt x="1" y="2290"/>
                  </a:cubicBezTo>
                  <a:cubicBezTo>
                    <a:pt x="1139" y="1466"/>
                    <a:pt x="2121" y="812"/>
                    <a:pt x="3102" y="0"/>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2"/>
            <p:cNvSpPr/>
            <p:nvPr/>
          </p:nvSpPr>
          <p:spPr>
            <a:xfrm>
              <a:off x="886250" y="1865500"/>
              <a:ext cx="25" cy="16400"/>
            </a:xfrm>
            <a:custGeom>
              <a:avLst/>
              <a:gdLst/>
              <a:ahLst/>
              <a:cxnLst/>
              <a:rect l="l" t="t" r="r" b="b"/>
              <a:pathLst>
                <a:path w="1" h="656" extrusionOk="0">
                  <a:moveTo>
                    <a:pt x="0" y="655"/>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2"/>
            <p:cNvSpPr/>
            <p:nvPr/>
          </p:nvSpPr>
          <p:spPr>
            <a:xfrm>
              <a:off x="878075" y="1963650"/>
              <a:ext cx="25" cy="16375"/>
            </a:xfrm>
            <a:custGeom>
              <a:avLst/>
              <a:gdLst/>
              <a:ahLst/>
              <a:cxnLst/>
              <a:rect l="l" t="t" r="r" b="b"/>
              <a:pathLst>
                <a:path w="1" h="655" extrusionOk="0">
                  <a:moveTo>
                    <a:pt x="0" y="655"/>
                  </a:moveTo>
                  <a:lnTo>
                    <a:pt x="0" y="0"/>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2"/>
            <p:cNvSpPr/>
            <p:nvPr/>
          </p:nvSpPr>
          <p:spPr>
            <a:xfrm>
              <a:off x="873825" y="2061775"/>
              <a:ext cx="0" cy="20650"/>
            </a:xfrm>
            <a:custGeom>
              <a:avLst/>
              <a:gdLst/>
              <a:ahLst/>
              <a:cxnLst/>
              <a:rect l="l" t="t" r="r" b="b"/>
              <a:pathLst>
                <a:path h="826" extrusionOk="0">
                  <a:moveTo>
                    <a:pt x="0" y="825"/>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2"/>
            <p:cNvSpPr/>
            <p:nvPr/>
          </p:nvSpPr>
          <p:spPr>
            <a:xfrm>
              <a:off x="886250" y="1840975"/>
              <a:ext cx="3950" cy="16375"/>
            </a:xfrm>
            <a:custGeom>
              <a:avLst/>
              <a:gdLst/>
              <a:ahLst/>
              <a:cxnLst/>
              <a:rect l="l" t="t" r="r" b="b"/>
              <a:pathLst>
                <a:path w="158" h="655" extrusionOk="0">
                  <a:moveTo>
                    <a:pt x="0" y="655"/>
                  </a:moveTo>
                  <a:cubicBezTo>
                    <a:pt x="0" y="498"/>
                    <a:pt x="0" y="171"/>
                    <a:pt x="157" y="1"/>
                  </a:cubicBezTo>
                  <a:cubicBezTo>
                    <a:pt x="0" y="171"/>
                    <a:pt x="0" y="498"/>
                    <a:pt x="0" y="655"/>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2"/>
            <p:cNvSpPr/>
            <p:nvPr/>
          </p:nvSpPr>
          <p:spPr>
            <a:xfrm>
              <a:off x="3588850" y="5373825"/>
              <a:ext cx="73625" cy="53350"/>
            </a:xfrm>
            <a:custGeom>
              <a:avLst/>
              <a:gdLst/>
              <a:ahLst/>
              <a:cxnLst/>
              <a:rect l="l" t="t" r="r" b="b"/>
              <a:pathLst>
                <a:path w="2945" h="2134" extrusionOk="0">
                  <a:moveTo>
                    <a:pt x="1" y="0"/>
                  </a:moveTo>
                  <a:cubicBezTo>
                    <a:pt x="982" y="655"/>
                    <a:pt x="1964" y="1479"/>
                    <a:pt x="2945" y="2133"/>
                  </a:cubicBezTo>
                  <a:cubicBezTo>
                    <a:pt x="2134" y="1479"/>
                    <a:pt x="1152" y="825"/>
                    <a:pt x="328" y="170"/>
                  </a:cubicBezTo>
                  <a:cubicBezTo>
                    <a:pt x="171" y="0"/>
                    <a:pt x="171" y="0"/>
                    <a:pt x="1" y="0"/>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2"/>
            <p:cNvSpPr/>
            <p:nvPr/>
          </p:nvSpPr>
          <p:spPr>
            <a:xfrm>
              <a:off x="873825" y="1988175"/>
              <a:ext cx="0" cy="16375"/>
            </a:xfrm>
            <a:custGeom>
              <a:avLst/>
              <a:gdLst/>
              <a:ahLst/>
              <a:cxnLst/>
              <a:rect l="l" t="t" r="r" b="b"/>
              <a:pathLst>
                <a:path h="655" extrusionOk="0">
                  <a:moveTo>
                    <a:pt x="0" y="655"/>
                  </a:moveTo>
                  <a:lnTo>
                    <a:pt x="0" y="1"/>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2"/>
            <p:cNvSpPr/>
            <p:nvPr/>
          </p:nvSpPr>
          <p:spPr>
            <a:xfrm>
              <a:off x="4144950" y="3934525"/>
              <a:ext cx="1648025" cy="1353625"/>
            </a:xfrm>
            <a:custGeom>
              <a:avLst/>
              <a:gdLst/>
              <a:ahLst/>
              <a:cxnLst/>
              <a:rect l="l" t="t" r="r" b="b"/>
              <a:pathLst>
                <a:path w="65921" h="54145" extrusionOk="0">
                  <a:moveTo>
                    <a:pt x="65921" y="0"/>
                  </a:moveTo>
                  <a:cubicBezTo>
                    <a:pt x="48413" y="17337"/>
                    <a:pt x="25843" y="35001"/>
                    <a:pt x="1" y="54144"/>
                  </a:cubicBezTo>
                  <a:cubicBezTo>
                    <a:pt x="25843" y="35001"/>
                    <a:pt x="48413" y="17337"/>
                    <a:pt x="65921" y="0"/>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2"/>
            <p:cNvSpPr/>
            <p:nvPr/>
          </p:nvSpPr>
          <p:spPr>
            <a:xfrm>
              <a:off x="3744250" y="5463775"/>
              <a:ext cx="65425" cy="12450"/>
            </a:xfrm>
            <a:custGeom>
              <a:avLst/>
              <a:gdLst/>
              <a:ahLst/>
              <a:cxnLst/>
              <a:rect l="l" t="t" r="r" b="b"/>
              <a:pathLst>
                <a:path w="2617" h="498" extrusionOk="0">
                  <a:moveTo>
                    <a:pt x="2617" y="498"/>
                  </a:moveTo>
                  <a:cubicBezTo>
                    <a:pt x="1636" y="498"/>
                    <a:pt x="824" y="328"/>
                    <a:pt x="0" y="1"/>
                  </a:cubicBezTo>
                  <a:cubicBezTo>
                    <a:pt x="824" y="328"/>
                    <a:pt x="1636" y="498"/>
                    <a:pt x="2617" y="498"/>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2"/>
            <p:cNvSpPr/>
            <p:nvPr/>
          </p:nvSpPr>
          <p:spPr>
            <a:xfrm>
              <a:off x="873825" y="2037250"/>
              <a:ext cx="0" cy="16375"/>
            </a:xfrm>
            <a:custGeom>
              <a:avLst/>
              <a:gdLst/>
              <a:ahLst/>
              <a:cxnLst/>
              <a:rect l="l" t="t" r="r" b="b"/>
              <a:pathLst>
                <a:path h="655" extrusionOk="0">
                  <a:moveTo>
                    <a:pt x="0" y="655"/>
                  </a:moveTo>
                  <a:lnTo>
                    <a:pt x="0" y="0"/>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2"/>
            <p:cNvSpPr/>
            <p:nvPr/>
          </p:nvSpPr>
          <p:spPr>
            <a:xfrm>
              <a:off x="873825" y="2012725"/>
              <a:ext cx="0" cy="16375"/>
            </a:xfrm>
            <a:custGeom>
              <a:avLst/>
              <a:gdLst/>
              <a:ahLst/>
              <a:cxnLst/>
              <a:rect l="l" t="t" r="r" b="b"/>
              <a:pathLst>
                <a:path h="655" extrusionOk="0">
                  <a:moveTo>
                    <a:pt x="0" y="654"/>
                  </a:moveTo>
                  <a:lnTo>
                    <a:pt x="0" y="0"/>
                  </a:ln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2"/>
            <p:cNvSpPr/>
            <p:nvPr/>
          </p:nvSpPr>
          <p:spPr>
            <a:xfrm>
              <a:off x="5870475" y="3811850"/>
              <a:ext cx="40925" cy="45175"/>
            </a:xfrm>
            <a:custGeom>
              <a:avLst/>
              <a:gdLst/>
              <a:ahLst/>
              <a:cxnLst/>
              <a:rect l="l" t="t" r="r" b="b"/>
              <a:pathLst>
                <a:path w="1637" h="1807" extrusionOk="0">
                  <a:moveTo>
                    <a:pt x="1" y="1806"/>
                  </a:moveTo>
                  <a:cubicBezTo>
                    <a:pt x="498" y="1152"/>
                    <a:pt x="1152" y="498"/>
                    <a:pt x="1636" y="0"/>
                  </a:cubicBezTo>
                  <a:cubicBezTo>
                    <a:pt x="1152" y="498"/>
                    <a:pt x="498" y="1152"/>
                    <a:pt x="1" y="1806"/>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2"/>
            <p:cNvSpPr/>
            <p:nvPr/>
          </p:nvSpPr>
          <p:spPr>
            <a:xfrm>
              <a:off x="890175" y="1787975"/>
              <a:ext cx="4275" cy="44850"/>
            </a:xfrm>
            <a:custGeom>
              <a:avLst/>
              <a:gdLst/>
              <a:ahLst/>
              <a:cxnLst/>
              <a:rect l="l" t="t" r="r" b="b"/>
              <a:pathLst>
                <a:path w="171" h="1794" extrusionOk="0">
                  <a:moveTo>
                    <a:pt x="0" y="1793"/>
                  </a:moveTo>
                  <a:cubicBezTo>
                    <a:pt x="0" y="1309"/>
                    <a:pt x="170" y="655"/>
                    <a:pt x="170" y="1"/>
                  </a:cubicBezTo>
                  <a:cubicBezTo>
                    <a:pt x="170" y="655"/>
                    <a:pt x="0" y="1309"/>
                    <a:pt x="0" y="1793"/>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2"/>
            <p:cNvSpPr/>
            <p:nvPr/>
          </p:nvSpPr>
          <p:spPr>
            <a:xfrm>
              <a:off x="873825" y="238125"/>
              <a:ext cx="4816775" cy="5135725"/>
            </a:xfrm>
            <a:custGeom>
              <a:avLst/>
              <a:gdLst/>
              <a:ahLst/>
              <a:cxnLst/>
              <a:rect l="l" t="t" r="r" b="b"/>
              <a:pathLst>
                <a:path w="192671" h="205429" extrusionOk="0">
                  <a:moveTo>
                    <a:pt x="168307" y="0"/>
                  </a:moveTo>
                  <a:cubicBezTo>
                    <a:pt x="167672" y="0"/>
                    <a:pt x="167037" y="0"/>
                    <a:pt x="166445" y="46"/>
                  </a:cubicBezTo>
                  <a:lnTo>
                    <a:pt x="166445" y="46"/>
                  </a:lnTo>
                  <a:cubicBezTo>
                    <a:pt x="167060" y="23"/>
                    <a:pt x="167681" y="8"/>
                    <a:pt x="168307" y="0"/>
                  </a:cubicBezTo>
                  <a:close/>
                  <a:moveTo>
                    <a:pt x="159162" y="670"/>
                  </a:moveTo>
                  <a:cubicBezTo>
                    <a:pt x="158603" y="731"/>
                    <a:pt x="158082" y="812"/>
                    <a:pt x="157578" y="903"/>
                  </a:cubicBezTo>
                  <a:lnTo>
                    <a:pt x="157578" y="903"/>
                  </a:lnTo>
                  <a:cubicBezTo>
                    <a:pt x="158101" y="820"/>
                    <a:pt x="158629" y="742"/>
                    <a:pt x="159162" y="670"/>
                  </a:cubicBezTo>
                  <a:close/>
                  <a:moveTo>
                    <a:pt x="49108" y="2254"/>
                  </a:moveTo>
                  <a:lnTo>
                    <a:pt x="49108" y="2254"/>
                  </a:lnTo>
                  <a:cubicBezTo>
                    <a:pt x="48313" y="2466"/>
                    <a:pt x="47532" y="2692"/>
                    <a:pt x="46777" y="2944"/>
                  </a:cubicBezTo>
                  <a:cubicBezTo>
                    <a:pt x="46767" y="2955"/>
                    <a:pt x="46758" y="2966"/>
                    <a:pt x="46748" y="2977"/>
                  </a:cubicBezTo>
                  <a:lnTo>
                    <a:pt x="46748" y="2977"/>
                  </a:lnTo>
                  <a:cubicBezTo>
                    <a:pt x="47526" y="2720"/>
                    <a:pt x="48313" y="2479"/>
                    <a:pt x="49108" y="2254"/>
                  </a:cubicBezTo>
                  <a:close/>
                  <a:moveTo>
                    <a:pt x="150931" y="2842"/>
                  </a:moveTo>
                  <a:cubicBezTo>
                    <a:pt x="151219" y="2842"/>
                    <a:pt x="151513" y="2880"/>
                    <a:pt x="151781" y="2944"/>
                  </a:cubicBezTo>
                  <a:cubicBezTo>
                    <a:pt x="152605" y="3271"/>
                    <a:pt x="154241" y="4252"/>
                    <a:pt x="154071" y="5234"/>
                  </a:cubicBezTo>
                  <a:cubicBezTo>
                    <a:pt x="153914" y="5888"/>
                    <a:pt x="153416" y="6385"/>
                    <a:pt x="153089" y="6712"/>
                  </a:cubicBezTo>
                  <a:cubicBezTo>
                    <a:pt x="152278" y="7367"/>
                    <a:pt x="151624" y="8178"/>
                    <a:pt x="150800" y="8832"/>
                  </a:cubicBezTo>
                  <a:cubicBezTo>
                    <a:pt x="150315" y="9486"/>
                    <a:pt x="149661" y="9984"/>
                    <a:pt x="148837" y="9984"/>
                  </a:cubicBezTo>
                  <a:cubicBezTo>
                    <a:pt x="148026" y="9813"/>
                    <a:pt x="147528" y="9159"/>
                    <a:pt x="147044" y="8505"/>
                  </a:cubicBezTo>
                  <a:cubicBezTo>
                    <a:pt x="146874" y="8178"/>
                    <a:pt x="146547" y="7851"/>
                    <a:pt x="146547" y="7367"/>
                  </a:cubicBezTo>
                  <a:cubicBezTo>
                    <a:pt x="146390" y="7040"/>
                    <a:pt x="146390" y="6542"/>
                    <a:pt x="146717" y="6215"/>
                  </a:cubicBezTo>
                  <a:cubicBezTo>
                    <a:pt x="147201" y="5731"/>
                    <a:pt x="147856" y="5731"/>
                    <a:pt x="148353" y="5404"/>
                  </a:cubicBezTo>
                  <a:cubicBezTo>
                    <a:pt x="149164" y="4907"/>
                    <a:pt x="149164" y="3768"/>
                    <a:pt x="149818" y="3114"/>
                  </a:cubicBezTo>
                  <a:cubicBezTo>
                    <a:pt x="150112" y="2921"/>
                    <a:pt x="150515" y="2842"/>
                    <a:pt x="150931" y="2842"/>
                  </a:cubicBezTo>
                  <a:close/>
                  <a:moveTo>
                    <a:pt x="46748" y="2977"/>
                  </a:moveTo>
                  <a:cubicBezTo>
                    <a:pt x="38211" y="5792"/>
                    <a:pt x="30674" y="10467"/>
                    <a:pt x="24282" y="16417"/>
                  </a:cubicBezTo>
                  <a:lnTo>
                    <a:pt x="24282" y="16417"/>
                  </a:lnTo>
                  <a:cubicBezTo>
                    <a:pt x="26071" y="17857"/>
                    <a:pt x="28164" y="18648"/>
                    <a:pt x="30422" y="18816"/>
                  </a:cubicBezTo>
                  <a:cubicBezTo>
                    <a:pt x="31403" y="18816"/>
                    <a:pt x="32554" y="18816"/>
                    <a:pt x="33536" y="19300"/>
                  </a:cubicBezTo>
                  <a:cubicBezTo>
                    <a:pt x="34517" y="19797"/>
                    <a:pt x="35001" y="20935"/>
                    <a:pt x="35171" y="22244"/>
                  </a:cubicBezTo>
                  <a:cubicBezTo>
                    <a:pt x="35328" y="22414"/>
                    <a:pt x="35328" y="22571"/>
                    <a:pt x="35328" y="22571"/>
                  </a:cubicBezTo>
                  <a:cubicBezTo>
                    <a:pt x="35328" y="22983"/>
                    <a:pt x="35371" y="23228"/>
                    <a:pt x="35515" y="23228"/>
                  </a:cubicBezTo>
                  <a:cubicBezTo>
                    <a:pt x="35659" y="23228"/>
                    <a:pt x="35904" y="22983"/>
                    <a:pt x="36310" y="22414"/>
                  </a:cubicBezTo>
                  <a:cubicBezTo>
                    <a:pt x="36964" y="20935"/>
                    <a:pt x="37945" y="19627"/>
                    <a:pt x="39254" y="18646"/>
                  </a:cubicBezTo>
                  <a:lnTo>
                    <a:pt x="41714" y="16683"/>
                  </a:lnTo>
                  <a:cubicBezTo>
                    <a:pt x="43506" y="14720"/>
                    <a:pt x="43833" y="11946"/>
                    <a:pt x="44330" y="9329"/>
                  </a:cubicBezTo>
                  <a:cubicBezTo>
                    <a:pt x="44655" y="7055"/>
                    <a:pt x="45303" y="4613"/>
                    <a:pt x="46748" y="2977"/>
                  </a:cubicBezTo>
                  <a:close/>
                  <a:moveTo>
                    <a:pt x="24206" y="16356"/>
                  </a:moveTo>
                  <a:cubicBezTo>
                    <a:pt x="14890" y="25188"/>
                    <a:pt x="7851" y="36807"/>
                    <a:pt x="3925" y="49237"/>
                  </a:cubicBezTo>
                  <a:cubicBezTo>
                    <a:pt x="7900" y="36774"/>
                    <a:pt x="14842" y="25205"/>
                    <a:pt x="24282" y="16417"/>
                  </a:cubicBezTo>
                  <a:lnTo>
                    <a:pt x="24282" y="16417"/>
                  </a:lnTo>
                  <a:cubicBezTo>
                    <a:pt x="24257" y="16397"/>
                    <a:pt x="24232" y="16376"/>
                    <a:pt x="24206" y="16356"/>
                  </a:cubicBezTo>
                  <a:close/>
                  <a:moveTo>
                    <a:pt x="0" y="73772"/>
                  </a:moveTo>
                  <a:cubicBezTo>
                    <a:pt x="0" y="75564"/>
                    <a:pt x="0" y="77199"/>
                    <a:pt x="170" y="78835"/>
                  </a:cubicBezTo>
                  <a:cubicBezTo>
                    <a:pt x="170" y="78835"/>
                    <a:pt x="170" y="78835"/>
                    <a:pt x="171" y="78835"/>
                  </a:cubicBezTo>
                  <a:lnTo>
                    <a:pt x="171" y="78835"/>
                  </a:lnTo>
                  <a:cubicBezTo>
                    <a:pt x="57" y="77160"/>
                    <a:pt x="0" y="75472"/>
                    <a:pt x="0" y="73772"/>
                  </a:cubicBezTo>
                  <a:close/>
                  <a:moveTo>
                    <a:pt x="20304" y="89060"/>
                  </a:moveTo>
                  <a:cubicBezTo>
                    <a:pt x="20848" y="89060"/>
                    <a:pt x="21390" y="89095"/>
                    <a:pt x="21917" y="89145"/>
                  </a:cubicBezTo>
                  <a:cubicBezTo>
                    <a:pt x="25842" y="89630"/>
                    <a:pt x="29767" y="91108"/>
                    <a:pt x="32882" y="93555"/>
                  </a:cubicBezTo>
                  <a:cubicBezTo>
                    <a:pt x="33209" y="93725"/>
                    <a:pt x="33536" y="94052"/>
                    <a:pt x="33536" y="94536"/>
                  </a:cubicBezTo>
                  <a:cubicBezTo>
                    <a:pt x="33536" y="95191"/>
                    <a:pt x="32882" y="95518"/>
                    <a:pt x="32227" y="95518"/>
                  </a:cubicBezTo>
                  <a:cubicBezTo>
                    <a:pt x="31809" y="95657"/>
                    <a:pt x="31360" y="95709"/>
                    <a:pt x="30894" y="95709"/>
                  </a:cubicBezTo>
                  <a:cubicBezTo>
                    <a:pt x="30267" y="95709"/>
                    <a:pt x="29609" y="95615"/>
                    <a:pt x="28956" y="95518"/>
                  </a:cubicBezTo>
                  <a:cubicBezTo>
                    <a:pt x="27975" y="95191"/>
                    <a:pt x="26993" y="94706"/>
                    <a:pt x="26012" y="94209"/>
                  </a:cubicBezTo>
                  <a:cubicBezTo>
                    <a:pt x="24861" y="93725"/>
                    <a:pt x="23722" y="93071"/>
                    <a:pt x="22571" y="92574"/>
                  </a:cubicBezTo>
                  <a:cubicBezTo>
                    <a:pt x="21590" y="92089"/>
                    <a:pt x="20451" y="91108"/>
                    <a:pt x="19300" y="91108"/>
                  </a:cubicBezTo>
                  <a:cubicBezTo>
                    <a:pt x="19212" y="91093"/>
                    <a:pt x="19129" y="91086"/>
                    <a:pt x="19051" y="91086"/>
                  </a:cubicBezTo>
                  <a:cubicBezTo>
                    <a:pt x="18259" y="91086"/>
                    <a:pt x="17948" y="91835"/>
                    <a:pt x="17507" y="92574"/>
                  </a:cubicBezTo>
                  <a:cubicBezTo>
                    <a:pt x="17010" y="93071"/>
                    <a:pt x="16683" y="93555"/>
                    <a:pt x="16029" y="94052"/>
                  </a:cubicBezTo>
                  <a:cubicBezTo>
                    <a:pt x="15802" y="94220"/>
                    <a:pt x="15614" y="94290"/>
                    <a:pt x="15459" y="94290"/>
                  </a:cubicBezTo>
                  <a:cubicBezTo>
                    <a:pt x="15168" y="94290"/>
                    <a:pt x="14993" y="94041"/>
                    <a:pt x="14890" y="93725"/>
                  </a:cubicBezTo>
                  <a:cubicBezTo>
                    <a:pt x="14563" y="92417"/>
                    <a:pt x="15374" y="90781"/>
                    <a:pt x="16526" y="89957"/>
                  </a:cubicBezTo>
                  <a:cubicBezTo>
                    <a:pt x="17681" y="89264"/>
                    <a:pt x="18998" y="89060"/>
                    <a:pt x="20304" y="89060"/>
                  </a:cubicBezTo>
                  <a:close/>
                  <a:moveTo>
                    <a:pt x="42198" y="94052"/>
                  </a:moveTo>
                  <a:cubicBezTo>
                    <a:pt x="42695" y="94052"/>
                    <a:pt x="43179" y="94052"/>
                    <a:pt x="43676" y="94209"/>
                  </a:cubicBezTo>
                  <a:cubicBezTo>
                    <a:pt x="44488" y="94706"/>
                    <a:pt x="44815" y="95688"/>
                    <a:pt x="44488" y="96342"/>
                  </a:cubicBezTo>
                  <a:cubicBezTo>
                    <a:pt x="44330" y="97153"/>
                    <a:pt x="43676" y="97807"/>
                    <a:pt x="42852" y="98135"/>
                  </a:cubicBezTo>
                  <a:cubicBezTo>
                    <a:pt x="42198" y="98462"/>
                    <a:pt x="41386" y="98462"/>
                    <a:pt x="40562" y="98632"/>
                  </a:cubicBezTo>
                  <a:lnTo>
                    <a:pt x="40078" y="98632"/>
                  </a:lnTo>
                  <a:cubicBezTo>
                    <a:pt x="39742" y="98632"/>
                    <a:pt x="39407" y="98612"/>
                    <a:pt x="39077" y="98612"/>
                  </a:cubicBezTo>
                  <a:cubicBezTo>
                    <a:pt x="38444" y="98612"/>
                    <a:pt x="37833" y="98685"/>
                    <a:pt x="37291" y="99116"/>
                  </a:cubicBezTo>
                  <a:cubicBezTo>
                    <a:pt x="36918" y="99368"/>
                    <a:pt x="36538" y="99720"/>
                    <a:pt x="36162" y="99720"/>
                  </a:cubicBezTo>
                  <a:cubicBezTo>
                    <a:pt x="36049" y="99720"/>
                    <a:pt x="35937" y="99689"/>
                    <a:pt x="35826" y="99613"/>
                  </a:cubicBezTo>
                  <a:cubicBezTo>
                    <a:pt x="35498" y="99443"/>
                    <a:pt x="35498" y="98959"/>
                    <a:pt x="35655" y="98462"/>
                  </a:cubicBezTo>
                  <a:cubicBezTo>
                    <a:pt x="35826" y="98135"/>
                    <a:pt x="36153" y="97807"/>
                    <a:pt x="36480" y="97650"/>
                  </a:cubicBezTo>
                  <a:cubicBezTo>
                    <a:pt x="36637" y="97153"/>
                    <a:pt x="37134" y="97153"/>
                    <a:pt x="36807" y="95845"/>
                  </a:cubicBezTo>
                  <a:lnTo>
                    <a:pt x="36807" y="95688"/>
                  </a:lnTo>
                  <a:cubicBezTo>
                    <a:pt x="36807" y="95361"/>
                    <a:pt x="36807" y="94706"/>
                    <a:pt x="38115" y="94379"/>
                  </a:cubicBezTo>
                  <a:cubicBezTo>
                    <a:pt x="39424" y="94052"/>
                    <a:pt x="40889" y="94052"/>
                    <a:pt x="42198" y="94052"/>
                  </a:cubicBezTo>
                  <a:close/>
                  <a:moveTo>
                    <a:pt x="11841" y="115089"/>
                  </a:moveTo>
                  <a:cubicBezTo>
                    <a:pt x="12348" y="115977"/>
                    <a:pt x="12872" y="116868"/>
                    <a:pt x="13412" y="117761"/>
                  </a:cubicBezTo>
                  <a:cubicBezTo>
                    <a:pt x="13482" y="117860"/>
                    <a:pt x="13552" y="117957"/>
                    <a:pt x="13623" y="118053"/>
                  </a:cubicBezTo>
                  <a:lnTo>
                    <a:pt x="13623" y="118053"/>
                  </a:lnTo>
                  <a:cubicBezTo>
                    <a:pt x="13010" y="117067"/>
                    <a:pt x="12416" y="116079"/>
                    <a:pt x="11841" y="115089"/>
                  </a:cubicBezTo>
                  <a:close/>
                  <a:moveTo>
                    <a:pt x="13623" y="118053"/>
                  </a:moveTo>
                  <a:cubicBezTo>
                    <a:pt x="17425" y="124167"/>
                    <a:pt x="21966" y="130204"/>
                    <a:pt x="27169" y="136223"/>
                  </a:cubicBezTo>
                  <a:lnTo>
                    <a:pt x="27169" y="136223"/>
                  </a:lnTo>
                  <a:cubicBezTo>
                    <a:pt x="27817" y="135251"/>
                    <a:pt x="28467" y="134280"/>
                    <a:pt x="29283" y="133463"/>
                  </a:cubicBezTo>
                  <a:cubicBezTo>
                    <a:pt x="32227" y="129865"/>
                    <a:pt x="31076" y="123977"/>
                    <a:pt x="27805" y="120706"/>
                  </a:cubicBezTo>
                  <a:cubicBezTo>
                    <a:pt x="27342" y="120243"/>
                    <a:pt x="26637" y="119780"/>
                    <a:pt x="26033" y="119780"/>
                  </a:cubicBezTo>
                  <a:cubicBezTo>
                    <a:pt x="25783" y="119780"/>
                    <a:pt x="25549" y="119860"/>
                    <a:pt x="25358" y="120051"/>
                  </a:cubicBezTo>
                  <a:cubicBezTo>
                    <a:pt x="24704" y="120706"/>
                    <a:pt x="25031" y="121687"/>
                    <a:pt x="24534" y="122341"/>
                  </a:cubicBezTo>
                  <a:cubicBezTo>
                    <a:pt x="24049" y="122838"/>
                    <a:pt x="23225" y="122838"/>
                    <a:pt x="22571" y="122838"/>
                  </a:cubicBezTo>
                  <a:cubicBezTo>
                    <a:pt x="20451" y="122668"/>
                    <a:pt x="18161" y="121857"/>
                    <a:pt x="16356" y="120706"/>
                  </a:cubicBezTo>
                  <a:cubicBezTo>
                    <a:pt x="15159" y="119964"/>
                    <a:pt x="14378" y="119079"/>
                    <a:pt x="13623" y="118053"/>
                  </a:cubicBezTo>
                  <a:close/>
                  <a:moveTo>
                    <a:pt x="27169" y="136223"/>
                  </a:moveTo>
                  <a:cubicBezTo>
                    <a:pt x="27163" y="136232"/>
                    <a:pt x="27156" y="136241"/>
                    <a:pt x="27150" y="136250"/>
                  </a:cubicBezTo>
                  <a:cubicBezTo>
                    <a:pt x="28913" y="138271"/>
                    <a:pt x="30750" y="140290"/>
                    <a:pt x="32657" y="142309"/>
                  </a:cubicBezTo>
                  <a:lnTo>
                    <a:pt x="32657" y="142309"/>
                  </a:lnTo>
                  <a:cubicBezTo>
                    <a:pt x="30754" y="140281"/>
                    <a:pt x="28924" y="138253"/>
                    <a:pt x="27169" y="136223"/>
                  </a:cubicBezTo>
                  <a:close/>
                  <a:moveTo>
                    <a:pt x="65593" y="0"/>
                  </a:moveTo>
                  <a:cubicBezTo>
                    <a:pt x="59772" y="0"/>
                    <a:pt x="54267" y="792"/>
                    <a:pt x="49108" y="2254"/>
                  </a:cubicBezTo>
                  <a:lnTo>
                    <a:pt x="49108" y="2254"/>
                  </a:lnTo>
                  <a:cubicBezTo>
                    <a:pt x="50379" y="1915"/>
                    <a:pt x="51688" y="1614"/>
                    <a:pt x="52992" y="1308"/>
                  </a:cubicBezTo>
                  <a:cubicBezTo>
                    <a:pt x="53320" y="1479"/>
                    <a:pt x="53647" y="1479"/>
                    <a:pt x="53974" y="1636"/>
                  </a:cubicBezTo>
                  <a:cubicBezTo>
                    <a:pt x="55936" y="2460"/>
                    <a:pt x="57572" y="3925"/>
                    <a:pt x="58396" y="5731"/>
                  </a:cubicBezTo>
                  <a:cubicBezTo>
                    <a:pt x="58881" y="6712"/>
                    <a:pt x="59208" y="7851"/>
                    <a:pt x="60359" y="8021"/>
                  </a:cubicBezTo>
                  <a:cubicBezTo>
                    <a:pt x="60442" y="8034"/>
                    <a:pt x="60524" y="8041"/>
                    <a:pt x="60605" y="8041"/>
                  </a:cubicBezTo>
                  <a:cubicBezTo>
                    <a:pt x="61477" y="8041"/>
                    <a:pt x="62207" y="7297"/>
                    <a:pt x="62806" y="6542"/>
                  </a:cubicBezTo>
                  <a:cubicBezTo>
                    <a:pt x="63460" y="5731"/>
                    <a:pt x="64114" y="4907"/>
                    <a:pt x="65096" y="4750"/>
                  </a:cubicBezTo>
                  <a:cubicBezTo>
                    <a:pt x="65185" y="4731"/>
                    <a:pt x="65275" y="4723"/>
                    <a:pt x="65367" y="4723"/>
                  </a:cubicBezTo>
                  <a:cubicBezTo>
                    <a:pt x="66124" y="4723"/>
                    <a:pt x="66937" y="5323"/>
                    <a:pt x="67228" y="6058"/>
                  </a:cubicBezTo>
                  <a:cubicBezTo>
                    <a:pt x="67713" y="6869"/>
                    <a:pt x="67713" y="7851"/>
                    <a:pt x="67883" y="8832"/>
                  </a:cubicBezTo>
                  <a:cubicBezTo>
                    <a:pt x="68040" y="10141"/>
                    <a:pt x="68210" y="11619"/>
                    <a:pt x="68864" y="12757"/>
                  </a:cubicBezTo>
                  <a:cubicBezTo>
                    <a:pt x="69518" y="13909"/>
                    <a:pt x="70500" y="14563"/>
                    <a:pt x="71638" y="15374"/>
                  </a:cubicBezTo>
                  <a:cubicBezTo>
                    <a:pt x="72619" y="16199"/>
                    <a:pt x="73601" y="16853"/>
                    <a:pt x="74255" y="17991"/>
                  </a:cubicBezTo>
                  <a:cubicBezTo>
                    <a:pt x="74909" y="19143"/>
                    <a:pt x="75563" y="21105"/>
                    <a:pt x="74752" y="21917"/>
                  </a:cubicBezTo>
                  <a:cubicBezTo>
                    <a:pt x="73928" y="22244"/>
                    <a:pt x="73928" y="23552"/>
                    <a:pt x="74582" y="24207"/>
                  </a:cubicBezTo>
                  <a:cubicBezTo>
                    <a:pt x="75079" y="24704"/>
                    <a:pt x="76061" y="25031"/>
                    <a:pt x="76545" y="25685"/>
                  </a:cubicBezTo>
                  <a:cubicBezTo>
                    <a:pt x="77526" y="26994"/>
                    <a:pt x="77042" y="28956"/>
                    <a:pt x="75890" y="29938"/>
                  </a:cubicBezTo>
                  <a:cubicBezTo>
                    <a:pt x="74582" y="30919"/>
                    <a:pt x="72946" y="31246"/>
                    <a:pt x="71481" y="31403"/>
                  </a:cubicBezTo>
                  <a:cubicBezTo>
                    <a:pt x="71138" y="31435"/>
                    <a:pt x="70788" y="31455"/>
                    <a:pt x="70443" y="31455"/>
                  </a:cubicBezTo>
                  <a:cubicBezTo>
                    <a:pt x="68970" y="31455"/>
                    <a:pt x="67558" y="31092"/>
                    <a:pt x="66901" y="29767"/>
                  </a:cubicBezTo>
                  <a:cubicBezTo>
                    <a:pt x="66574" y="29113"/>
                    <a:pt x="66574" y="28132"/>
                    <a:pt x="66247" y="27478"/>
                  </a:cubicBezTo>
                  <a:cubicBezTo>
                    <a:pt x="65789" y="26561"/>
                    <a:pt x="64689" y="26049"/>
                    <a:pt x="63563" y="26049"/>
                  </a:cubicBezTo>
                  <a:cubicBezTo>
                    <a:pt x="63082" y="26049"/>
                    <a:pt x="62595" y="26143"/>
                    <a:pt x="62152" y="26339"/>
                  </a:cubicBezTo>
                  <a:cubicBezTo>
                    <a:pt x="61497" y="26496"/>
                    <a:pt x="60843" y="26994"/>
                    <a:pt x="60359" y="27478"/>
                  </a:cubicBezTo>
                  <a:cubicBezTo>
                    <a:pt x="61497" y="28956"/>
                    <a:pt x="62152" y="30749"/>
                    <a:pt x="62649" y="32712"/>
                  </a:cubicBezTo>
                  <a:cubicBezTo>
                    <a:pt x="62751" y="32692"/>
                    <a:pt x="62856" y="32682"/>
                    <a:pt x="62962" y="32682"/>
                  </a:cubicBezTo>
                  <a:cubicBezTo>
                    <a:pt x="63695" y="32682"/>
                    <a:pt x="64463" y="33143"/>
                    <a:pt x="64612" y="33863"/>
                  </a:cubicBezTo>
                  <a:cubicBezTo>
                    <a:pt x="64769" y="34517"/>
                    <a:pt x="64284" y="35001"/>
                    <a:pt x="63787" y="35499"/>
                  </a:cubicBezTo>
                  <a:cubicBezTo>
                    <a:pt x="63630" y="35826"/>
                    <a:pt x="63303" y="36153"/>
                    <a:pt x="62976" y="36310"/>
                  </a:cubicBezTo>
                  <a:cubicBezTo>
                    <a:pt x="62976" y="43179"/>
                    <a:pt x="59705" y="51684"/>
                    <a:pt x="53647" y="59378"/>
                  </a:cubicBezTo>
                  <a:cubicBezTo>
                    <a:pt x="46218" y="68319"/>
                    <a:pt x="36746" y="73579"/>
                    <a:pt x="29271" y="73579"/>
                  </a:cubicBezTo>
                  <a:cubicBezTo>
                    <a:pt x="27043" y="73579"/>
                    <a:pt x="24992" y="73112"/>
                    <a:pt x="23225" y="72135"/>
                  </a:cubicBezTo>
                  <a:cubicBezTo>
                    <a:pt x="23068" y="72463"/>
                    <a:pt x="23068" y="72790"/>
                    <a:pt x="22898" y="73117"/>
                  </a:cubicBezTo>
                  <a:cubicBezTo>
                    <a:pt x="22414" y="75564"/>
                    <a:pt x="23068" y="78024"/>
                    <a:pt x="23552" y="80470"/>
                  </a:cubicBezTo>
                  <a:cubicBezTo>
                    <a:pt x="23879" y="81622"/>
                    <a:pt x="24206" y="82930"/>
                    <a:pt x="23395" y="83741"/>
                  </a:cubicBezTo>
                  <a:cubicBezTo>
                    <a:pt x="23062" y="84075"/>
                    <a:pt x="22624" y="84220"/>
                    <a:pt x="22165" y="84220"/>
                  </a:cubicBezTo>
                  <a:cubicBezTo>
                    <a:pt x="21490" y="84220"/>
                    <a:pt x="20772" y="83905"/>
                    <a:pt x="20281" y="83414"/>
                  </a:cubicBezTo>
                  <a:cubicBezTo>
                    <a:pt x="19627" y="82603"/>
                    <a:pt x="19300" y="81452"/>
                    <a:pt x="19300" y="80313"/>
                  </a:cubicBezTo>
                  <a:cubicBezTo>
                    <a:pt x="19143" y="78678"/>
                    <a:pt x="19143" y="76545"/>
                    <a:pt x="17507" y="75734"/>
                  </a:cubicBezTo>
                  <a:cubicBezTo>
                    <a:pt x="17052" y="75459"/>
                    <a:pt x="16549" y="75336"/>
                    <a:pt x="16053" y="75336"/>
                  </a:cubicBezTo>
                  <a:cubicBezTo>
                    <a:pt x="15651" y="75336"/>
                    <a:pt x="15254" y="75417"/>
                    <a:pt x="14890" y="75564"/>
                  </a:cubicBezTo>
                  <a:lnTo>
                    <a:pt x="14720" y="75564"/>
                  </a:lnTo>
                  <a:cubicBezTo>
                    <a:pt x="14096" y="75703"/>
                    <a:pt x="13647" y="75755"/>
                    <a:pt x="13300" y="75755"/>
                  </a:cubicBezTo>
                  <a:cubicBezTo>
                    <a:pt x="12833" y="75755"/>
                    <a:pt x="12551" y="75661"/>
                    <a:pt x="12273" y="75564"/>
                  </a:cubicBezTo>
                  <a:cubicBezTo>
                    <a:pt x="11915" y="75484"/>
                    <a:pt x="11538" y="75443"/>
                    <a:pt x="11157" y="75443"/>
                  </a:cubicBezTo>
                  <a:cubicBezTo>
                    <a:pt x="9964" y="75443"/>
                    <a:pt x="8723" y="75843"/>
                    <a:pt x="7851" y="76715"/>
                  </a:cubicBezTo>
                  <a:cubicBezTo>
                    <a:pt x="7039" y="77369"/>
                    <a:pt x="6385" y="78508"/>
                    <a:pt x="5404" y="78835"/>
                  </a:cubicBezTo>
                  <a:cubicBezTo>
                    <a:pt x="5242" y="78868"/>
                    <a:pt x="5081" y="78882"/>
                    <a:pt x="4919" y="78882"/>
                  </a:cubicBezTo>
                  <a:cubicBezTo>
                    <a:pt x="4260" y="78882"/>
                    <a:pt x="3606" y="78644"/>
                    <a:pt x="2944" y="78508"/>
                  </a:cubicBezTo>
                  <a:cubicBezTo>
                    <a:pt x="1963" y="78508"/>
                    <a:pt x="982" y="78508"/>
                    <a:pt x="171" y="78835"/>
                  </a:cubicBezTo>
                  <a:lnTo>
                    <a:pt x="171" y="78835"/>
                  </a:lnTo>
                  <a:cubicBezTo>
                    <a:pt x="1027" y="91496"/>
                    <a:pt x="5087" y="103448"/>
                    <a:pt x="11841" y="115089"/>
                  </a:cubicBezTo>
                  <a:lnTo>
                    <a:pt x="11841" y="115089"/>
                  </a:lnTo>
                  <a:cubicBezTo>
                    <a:pt x="8823" y="109800"/>
                    <a:pt x="6383" y="104583"/>
                    <a:pt x="4423" y="99116"/>
                  </a:cubicBezTo>
                  <a:lnTo>
                    <a:pt x="4580" y="98959"/>
                  </a:lnTo>
                  <a:cubicBezTo>
                    <a:pt x="5234" y="98135"/>
                    <a:pt x="5888" y="97153"/>
                    <a:pt x="7039" y="97153"/>
                  </a:cubicBezTo>
                  <a:cubicBezTo>
                    <a:pt x="7851" y="97153"/>
                    <a:pt x="8675" y="97807"/>
                    <a:pt x="9002" y="98632"/>
                  </a:cubicBezTo>
                  <a:cubicBezTo>
                    <a:pt x="9329" y="99443"/>
                    <a:pt x="9329" y="100424"/>
                    <a:pt x="9329" y="101406"/>
                  </a:cubicBezTo>
                  <a:lnTo>
                    <a:pt x="9329" y="105004"/>
                  </a:lnTo>
                  <a:cubicBezTo>
                    <a:pt x="9329" y="105892"/>
                    <a:pt x="9447" y="106247"/>
                    <a:pt x="9930" y="106247"/>
                  </a:cubicBezTo>
                  <a:cubicBezTo>
                    <a:pt x="10251" y="106247"/>
                    <a:pt x="10733" y="106090"/>
                    <a:pt x="11449" y="105828"/>
                  </a:cubicBezTo>
                  <a:cubicBezTo>
                    <a:pt x="11619" y="105828"/>
                    <a:pt x="11776" y="105658"/>
                    <a:pt x="11946" y="105658"/>
                  </a:cubicBezTo>
                  <a:cubicBezTo>
                    <a:pt x="12103" y="105501"/>
                    <a:pt x="12273" y="105501"/>
                    <a:pt x="12273" y="105501"/>
                  </a:cubicBezTo>
                  <a:cubicBezTo>
                    <a:pt x="12430" y="105501"/>
                    <a:pt x="12600" y="105501"/>
                    <a:pt x="12757" y="105331"/>
                  </a:cubicBezTo>
                  <a:cubicBezTo>
                    <a:pt x="13048" y="105296"/>
                    <a:pt x="13339" y="105277"/>
                    <a:pt x="13626" y="105277"/>
                  </a:cubicBezTo>
                  <a:cubicBezTo>
                    <a:pt x="14631" y="105277"/>
                    <a:pt x="15592" y="105514"/>
                    <a:pt x="16356" y="106155"/>
                  </a:cubicBezTo>
                  <a:cubicBezTo>
                    <a:pt x="17664" y="107137"/>
                    <a:pt x="17991" y="108929"/>
                    <a:pt x="17834" y="110735"/>
                  </a:cubicBezTo>
                  <a:cubicBezTo>
                    <a:pt x="17834" y="112201"/>
                    <a:pt x="17664" y="113836"/>
                    <a:pt x="17991" y="115472"/>
                  </a:cubicBezTo>
                  <a:cubicBezTo>
                    <a:pt x="18161" y="116950"/>
                    <a:pt x="19143" y="118586"/>
                    <a:pt x="20608" y="119070"/>
                  </a:cubicBezTo>
                  <a:cubicBezTo>
                    <a:pt x="21124" y="119266"/>
                    <a:pt x="21665" y="119358"/>
                    <a:pt x="22213" y="119358"/>
                  </a:cubicBezTo>
                  <a:cubicBezTo>
                    <a:pt x="23055" y="119358"/>
                    <a:pt x="23911" y="119139"/>
                    <a:pt x="24704" y="118743"/>
                  </a:cubicBezTo>
                  <a:cubicBezTo>
                    <a:pt x="24999" y="118647"/>
                    <a:pt x="25420" y="118488"/>
                    <a:pt x="26074" y="118488"/>
                  </a:cubicBezTo>
                  <a:cubicBezTo>
                    <a:pt x="26493" y="118488"/>
                    <a:pt x="27009" y="118554"/>
                    <a:pt x="27648" y="118743"/>
                  </a:cubicBezTo>
                  <a:lnTo>
                    <a:pt x="27805" y="118743"/>
                  </a:lnTo>
                  <a:cubicBezTo>
                    <a:pt x="28340" y="118895"/>
                    <a:pt x="28910" y="119013"/>
                    <a:pt x="29464" y="119013"/>
                  </a:cubicBezTo>
                  <a:cubicBezTo>
                    <a:pt x="30102" y="119013"/>
                    <a:pt x="30721" y="118857"/>
                    <a:pt x="31246" y="118416"/>
                  </a:cubicBezTo>
                  <a:cubicBezTo>
                    <a:pt x="32057" y="117932"/>
                    <a:pt x="32554" y="116780"/>
                    <a:pt x="33039" y="115969"/>
                  </a:cubicBezTo>
                  <a:cubicBezTo>
                    <a:pt x="34347" y="113679"/>
                    <a:pt x="36480" y="112044"/>
                    <a:pt x="38770" y="111062"/>
                  </a:cubicBezTo>
                  <a:cubicBezTo>
                    <a:pt x="38872" y="111009"/>
                    <a:pt x="39006" y="110972"/>
                    <a:pt x="39147" y="110972"/>
                  </a:cubicBezTo>
                  <a:cubicBezTo>
                    <a:pt x="39457" y="110972"/>
                    <a:pt x="39800" y="111150"/>
                    <a:pt x="39908" y="111716"/>
                  </a:cubicBezTo>
                  <a:cubicBezTo>
                    <a:pt x="39908" y="112044"/>
                    <a:pt x="40078" y="112201"/>
                    <a:pt x="40235" y="112528"/>
                  </a:cubicBezTo>
                  <a:cubicBezTo>
                    <a:pt x="40235" y="112597"/>
                    <a:pt x="40290" y="112664"/>
                    <a:pt x="40388" y="112664"/>
                  </a:cubicBezTo>
                  <a:cubicBezTo>
                    <a:pt x="40531" y="112664"/>
                    <a:pt x="40765" y="112523"/>
                    <a:pt x="41059" y="112044"/>
                  </a:cubicBezTo>
                  <a:cubicBezTo>
                    <a:pt x="41386" y="111389"/>
                    <a:pt x="42041" y="110735"/>
                    <a:pt x="42852" y="110565"/>
                  </a:cubicBezTo>
                  <a:cubicBezTo>
                    <a:pt x="43676" y="110565"/>
                    <a:pt x="44488" y="111062"/>
                    <a:pt x="45312" y="111546"/>
                  </a:cubicBezTo>
                  <a:cubicBezTo>
                    <a:pt x="45727" y="111754"/>
                    <a:pt x="46338" y="111962"/>
                    <a:pt x="46896" y="111962"/>
                  </a:cubicBezTo>
                  <a:cubicBezTo>
                    <a:pt x="47217" y="111962"/>
                    <a:pt x="47520" y="111893"/>
                    <a:pt x="47759" y="111716"/>
                  </a:cubicBezTo>
                  <a:cubicBezTo>
                    <a:pt x="47929" y="111716"/>
                    <a:pt x="48086" y="111716"/>
                    <a:pt x="48413" y="111873"/>
                  </a:cubicBezTo>
                  <a:lnTo>
                    <a:pt x="48583" y="111873"/>
                  </a:lnTo>
                  <a:cubicBezTo>
                    <a:pt x="49163" y="112309"/>
                    <a:pt x="49903" y="112520"/>
                    <a:pt x="50661" y="112520"/>
                  </a:cubicBezTo>
                  <a:cubicBezTo>
                    <a:pt x="51612" y="112520"/>
                    <a:pt x="52591" y="112187"/>
                    <a:pt x="53320" y="111546"/>
                  </a:cubicBezTo>
                  <a:cubicBezTo>
                    <a:pt x="53817" y="111062"/>
                    <a:pt x="54144" y="110238"/>
                    <a:pt x="54798" y="109754"/>
                  </a:cubicBezTo>
                  <a:cubicBezTo>
                    <a:pt x="55080" y="109465"/>
                    <a:pt x="55529" y="109291"/>
                    <a:pt x="55954" y="109291"/>
                  </a:cubicBezTo>
                  <a:cubicBezTo>
                    <a:pt x="56260" y="109291"/>
                    <a:pt x="56553" y="109381"/>
                    <a:pt x="56761" y="109584"/>
                  </a:cubicBezTo>
                  <a:cubicBezTo>
                    <a:pt x="57415" y="110238"/>
                    <a:pt x="57088" y="111389"/>
                    <a:pt x="57415" y="112201"/>
                  </a:cubicBezTo>
                  <a:cubicBezTo>
                    <a:pt x="57572" y="112855"/>
                    <a:pt x="58226" y="113352"/>
                    <a:pt x="58724" y="113836"/>
                  </a:cubicBezTo>
                  <a:cubicBezTo>
                    <a:pt x="60359" y="114988"/>
                    <a:pt x="61995" y="116126"/>
                    <a:pt x="63460" y="117434"/>
                  </a:cubicBezTo>
                  <a:cubicBezTo>
                    <a:pt x="64612" y="118259"/>
                    <a:pt x="66077" y="119397"/>
                    <a:pt x="67385" y="119397"/>
                  </a:cubicBezTo>
                  <a:cubicBezTo>
                    <a:pt x="68523" y="119333"/>
                    <a:pt x="69631" y="119267"/>
                    <a:pt x="70712" y="119267"/>
                  </a:cubicBezTo>
                  <a:cubicBezTo>
                    <a:pt x="72279" y="119267"/>
                    <a:pt x="73788" y="119406"/>
                    <a:pt x="75236" y="119894"/>
                  </a:cubicBezTo>
                  <a:cubicBezTo>
                    <a:pt x="77853" y="120876"/>
                    <a:pt x="79332" y="123493"/>
                    <a:pt x="80967" y="125612"/>
                  </a:cubicBezTo>
                  <a:cubicBezTo>
                    <a:pt x="81949" y="126764"/>
                    <a:pt x="82760" y="128072"/>
                    <a:pt x="83741" y="129211"/>
                  </a:cubicBezTo>
                  <a:cubicBezTo>
                    <a:pt x="83911" y="129381"/>
                    <a:pt x="84068" y="129708"/>
                    <a:pt x="84238" y="129865"/>
                  </a:cubicBezTo>
                  <a:cubicBezTo>
                    <a:pt x="84791" y="130561"/>
                    <a:pt x="85455" y="131247"/>
                    <a:pt x="86539" y="131247"/>
                  </a:cubicBezTo>
                  <a:cubicBezTo>
                    <a:pt x="86738" y="131247"/>
                    <a:pt x="86952" y="131224"/>
                    <a:pt x="87182" y="131173"/>
                  </a:cubicBezTo>
                  <a:lnTo>
                    <a:pt x="87339" y="131173"/>
                  </a:lnTo>
                  <a:cubicBezTo>
                    <a:pt x="87538" y="131146"/>
                    <a:pt x="87736" y="131133"/>
                    <a:pt x="87933" y="131133"/>
                  </a:cubicBezTo>
                  <a:cubicBezTo>
                    <a:pt x="88883" y="131133"/>
                    <a:pt x="89827" y="131427"/>
                    <a:pt x="90781" y="131827"/>
                  </a:cubicBezTo>
                  <a:cubicBezTo>
                    <a:pt x="92246" y="132652"/>
                    <a:pt x="93725" y="133633"/>
                    <a:pt x="95517" y="133960"/>
                  </a:cubicBezTo>
                  <a:cubicBezTo>
                    <a:pt x="95844" y="134013"/>
                    <a:pt x="96190" y="134030"/>
                    <a:pt x="96549" y="134030"/>
                  </a:cubicBezTo>
                  <a:cubicBezTo>
                    <a:pt x="97265" y="134030"/>
                    <a:pt x="98030" y="133960"/>
                    <a:pt x="98788" y="133960"/>
                  </a:cubicBezTo>
                  <a:cubicBezTo>
                    <a:pt x="99443" y="133790"/>
                    <a:pt x="100267" y="133790"/>
                    <a:pt x="100921" y="133790"/>
                  </a:cubicBezTo>
                  <a:cubicBezTo>
                    <a:pt x="103695" y="133960"/>
                    <a:pt x="106312" y="135269"/>
                    <a:pt x="108772" y="136734"/>
                  </a:cubicBezTo>
                  <a:cubicBezTo>
                    <a:pt x="110735" y="137716"/>
                    <a:pt x="112697" y="138867"/>
                    <a:pt x="113509" y="140830"/>
                  </a:cubicBezTo>
                  <a:cubicBezTo>
                    <a:pt x="114163" y="142295"/>
                    <a:pt x="114490" y="144428"/>
                    <a:pt x="113509" y="145893"/>
                  </a:cubicBezTo>
                  <a:cubicBezTo>
                    <a:pt x="110892" y="149819"/>
                    <a:pt x="109256" y="154568"/>
                    <a:pt x="108772" y="159305"/>
                  </a:cubicBezTo>
                  <a:cubicBezTo>
                    <a:pt x="108275" y="163558"/>
                    <a:pt x="109583" y="168307"/>
                    <a:pt x="108929" y="172560"/>
                  </a:cubicBezTo>
                  <a:cubicBezTo>
                    <a:pt x="108602" y="173698"/>
                    <a:pt x="107948" y="174680"/>
                    <a:pt x="107136" y="175504"/>
                  </a:cubicBezTo>
                  <a:cubicBezTo>
                    <a:pt x="106312" y="176315"/>
                    <a:pt x="105501" y="176969"/>
                    <a:pt x="104519" y="177624"/>
                  </a:cubicBezTo>
                  <a:cubicBezTo>
                    <a:pt x="103695" y="178278"/>
                    <a:pt x="102714" y="178932"/>
                    <a:pt x="101903" y="179586"/>
                  </a:cubicBezTo>
                  <a:cubicBezTo>
                    <a:pt x="101248" y="180083"/>
                    <a:pt x="100594" y="181222"/>
                    <a:pt x="100267" y="181392"/>
                  </a:cubicBezTo>
                  <a:cubicBezTo>
                    <a:pt x="100103" y="181470"/>
                    <a:pt x="99940" y="181510"/>
                    <a:pt x="99776" y="181510"/>
                  </a:cubicBezTo>
                  <a:cubicBezTo>
                    <a:pt x="99613" y="181510"/>
                    <a:pt x="99449" y="181470"/>
                    <a:pt x="99286" y="181392"/>
                  </a:cubicBezTo>
                  <a:cubicBezTo>
                    <a:pt x="97977" y="181549"/>
                    <a:pt x="96996" y="183028"/>
                    <a:pt x="96996" y="184493"/>
                  </a:cubicBezTo>
                  <a:lnTo>
                    <a:pt x="96996" y="184820"/>
                  </a:lnTo>
                  <a:cubicBezTo>
                    <a:pt x="135595" y="156034"/>
                    <a:pt x="166174" y="130519"/>
                    <a:pt x="182202" y="103368"/>
                  </a:cubicBezTo>
                  <a:cubicBezTo>
                    <a:pt x="181718" y="103211"/>
                    <a:pt x="181064" y="103041"/>
                    <a:pt x="180410" y="103041"/>
                  </a:cubicBezTo>
                  <a:cubicBezTo>
                    <a:pt x="180288" y="103028"/>
                    <a:pt x="180164" y="103022"/>
                    <a:pt x="180040" y="103022"/>
                  </a:cubicBezTo>
                  <a:cubicBezTo>
                    <a:pt x="178666" y="103022"/>
                    <a:pt x="177229" y="103804"/>
                    <a:pt x="176485" y="105004"/>
                  </a:cubicBezTo>
                  <a:cubicBezTo>
                    <a:pt x="175660" y="105828"/>
                    <a:pt x="175333" y="107137"/>
                    <a:pt x="174352" y="107791"/>
                  </a:cubicBezTo>
                  <a:cubicBezTo>
                    <a:pt x="173924" y="108037"/>
                    <a:pt x="173449" y="108120"/>
                    <a:pt x="172953" y="108120"/>
                  </a:cubicBezTo>
                  <a:cubicBezTo>
                    <a:pt x="172127" y="108120"/>
                    <a:pt x="171244" y="107889"/>
                    <a:pt x="170426" y="107791"/>
                  </a:cubicBezTo>
                  <a:cubicBezTo>
                    <a:pt x="170013" y="107748"/>
                    <a:pt x="169591" y="107727"/>
                    <a:pt x="169163" y="107727"/>
                  </a:cubicBezTo>
                  <a:cubicBezTo>
                    <a:pt x="167896" y="107727"/>
                    <a:pt x="166585" y="107913"/>
                    <a:pt x="165363" y="108275"/>
                  </a:cubicBezTo>
                  <a:lnTo>
                    <a:pt x="165193" y="108445"/>
                  </a:lnTo>
                  <a:lnTo>
                    <a:pt x="165036" y="108445"/>
                  </a:lnTo>
                  <a:cubicBezTo>
                    <a:pt x="164865" y="108602"/>
                    <a:pt x="164538" y="108602"/>
                    <a:pt x="164381" y="108772"/>
                  </a:cubicBezTo>
                  <a:cubicBezTo>
                    <a:pt x="162419" y="109427"/>
                    <a:pt x="160613" y="109427"/>
                    <a:pt x="159305" y="109427"/>
                  </a:cubicBezTo>
                  <a:cubicBezTo>
                    <a:pt x="155876" y="108929"/>
                    <a:pt x="152435" y="107948"/>
                    <a:pt x="150800" y="105174"/>
                  </a:cubicBezTo>
                  <a:cubicBezTo>
                    <a:pt x="149818" y="103368"/>
                    <a:pt x="148837" y="101733"/>
                    <a:pt x="147528" y="100267"/>
                  </a:cubicBezTo>
                  <a:cubicBezTo>
                    <a:pt x="146547" y="99116"/>
                    <a:pt x="145409" y="98135"/>
                    <a:pt x="144257" y="97323"/>
                  </a:cubicBezTo>
                  <a:cubicBezTo>
                    <a:pt x="144100" y="97323"/>
                    <a:pt x="144100" y="97153"/>
                    <a:pt x="144100" y="97153"/>
                  </a:cubicBezTo>
                  <a:cubicBezTo>
                    <a:pt x="142138" y="96015"/>
                    <a:pt x="141483" y="94706"/>
                    <a:pt x="141156" y="93882"/>
                  </a:cubicBezTo>
                  <a:cubicBezTo>
                    <a:pt x="140986" y="93555"/>
                    <a:pt x="140986" y="93398"/>
                    <a:pt x="140829" y="93228"/>
                  </a:cubicBezTo>
                  <a:cubicBezTo>
                    <a:pt x="140829" y="92901"/>
                    <a:pt x="140659" y="92574"/>
                    <a:pt x="140502" y="92246"/>
                  </a:cubicBezTo>
                  <a:cubicBezTo>
                    <a:pt x="140332" y="91592"/>
                    <a:pt x="140005" y="90938"/>
                    <a:pt x="140175" y="90284"/>
                  </a:cubicBezTo>
                  <a:cubicBezTo>
                    <a:pt x="140175" y="89630"/>
                    <a:pt x="140502" y="88975"/>
                    <a:pt x="140659" y="88491"/>
                  </a:cubicBezTo>
                  <a:cubicBezTo>
                    <a:pt x="141483" y="86686"/>
                    <a:pt x="140986" y="84566"/>
                    <a:pt x="141156" y="82603"/>
                  </a:cubicBezTo>
                  <a:cubicBezTo>
                    <a:pt x="141313" y="81949"/>
                    <a:pt x="140986" y="81295"/>
                    <a:pt x="140659" y="80640"/>
                  </a:cubicBezTo>
                  <a:cubicBezTo>
                    <a:pt x="140502" y="80143"/>
                    <a:pt x="140332" y="79659"/>
                    <a:pt x="140005" y="79005"/>
                  </a:cubicBezTo>
                  <a:cubicBezTo>
                    <a:pt x="139848" y="78351"/>
                    <a:pt x="139521" y="77696"/>
                    <a:pt x="139351" y="77042"/>
                  </a:cubicBezTo>
                  <a:cubicBezTo>
                    <a:pt x="138696" y="74752"/>
                    <a:pt x="138369" y="71808"/>
                    <a:pt x="140332" y="70500"/>
                  </a:cubicBezTo>
                  <a:cubicBezTo>
                    <a:pt x="141483" y="69676"/>
                    <a:pt x="141967" y="68210"/>
                    <a:pt x="142138" y="66902"/>
                  </a:cubicBezTo>
                  <a:cubicBezTo>
                    <a:pt x="142295" y="65593"/>
                    <a:pt x="142295" y="64115"/>
                    <a:pt x="142792" y="62806"/>
                  </a:cubicBezTo>
                  <a:cubicBezTo>
                    <a:pt x="143446" y="61014"/>
                    <a:pt x="145239" y="59535"/>
                    <a:pt x="147201" y="59378"/>
                  </a:cubicBezTo>
                  <a:cubicBezTo>
                    <a:pt x="148183" y="59208"/>
                    <a:pt x="149007" y="58554"/>
                    <a:pt x="149491" y="57572"/>
                  </a:cubicBezTo>
                  <a:cubicBezTo>
                    <a:pt x="149818" y="56591"/>
                    <a:pt x="149818" y="55610"/>
                    <a:pt x="149818" y="54628"/>
                  </a:cubicBezTo>
                  <a:cubicBezTo>
                    <a:pt x="149818" y="53490"/>
                    <a:pt x="149818" y="52509"/>
                    <a:pt x="149988" y="51527"/>
                  </a:cubicBezTo>
                  <a:cubicBezTo>
                    <a:pt x="150315" y="49394"/>
                    <a:pt x="151951" y="47432"/>
                    <a:pt x="154071" y="46777"/>
                  </a:cubicBezTo>
                  <a:cubicBezTo>
                    <a:pt x="154895" y="46620"/>
                    <a:pt x="155052" y="45639"/>
                    <a:pt x="155222" y="44815"/>
                  </a:cubicBezTo>
                  <a:cubicBezTo>
                    <a:pt x="155222" y="44004"/>
                    <a:pt x="155549" y="43022"/>
                    <a:pt x="156360" y="42852"/>
                  </a:cubicBezTo>
                  <a:cubicBezTo>
                    <a:pt x="156429" y="42836"/>
                    <a:pt x="156495" y="42828"/>
                    <a:pt x="156561" y="42828"/>
                  </a:cubicBezTo>
                  <a:cubicBezTo>
                    <a:pt x="157120" y="42828"/>
                    <a:pt x="157580" y="43383"/>
                    <a:pt x="158166" y="43676"/>
                  </a:cubicBezTo>
                  <a:cubicBezTo>
                    <a:pt x="158611" y="43942"/>
                    <a:pt x="159159" y="44062"/>
                    <a:pt x="159725" y="44062"/>
                  </a:cubicBezTo>
                  <a:cubicBezTo>
                    <a:pt x="160190" y="44062"/>
                    <a:pt x="160667" y="43981"/>
                    <a:pt x="161110" y="43833"/>
                  </a:cubicBezTo>
                  <a:cubicBezTo>
                    <a:pt x="162092" y="43506"/>
                    <a:pt x="162903" y="43022"/>
                    <a:pt x="163727" y="42368"/>
                  </a:cubicBezTo>
                  <a:cubicBezTo>
                    <a:pt x="164538" y="41871"/>
                    <a:pt x="165520" y="41217"/>
                    <a:pt x="166344" y="40732"/>
                  </a:cubicBezTo>
                  <a:cubicBezTo>
                    <a:pt x="166501" y="40732"/>
                    <a:pt x="166501" y="40732"/>
                    <a:pt x="166501" y="40562"/>
                  </a:cubicBezTo>
                  <a:lnTo>
                    <a:pt x="166671" y="40562"/>
                  </a:lnTo>
                  <a:cubicBezTo>
                    <a:pt x="167325" y="40078"/>
                    <a:pt x="168307" y="39751"/>
                    <a:pt x="169942" y="39424"/>
                  </a:cubicBezTo>
                  <a:lnTo>
                    <a:pt x="170426" y="39424"/>
                  </a:lnTo>
                  <a:cubicBezTo>
                    <a:pt x="170426" y="39424"/>
                    <a:pt x="170596" y="39424"/>
                    <a:pt x="170754" y="39254"/>
                  </a:cubicBezTo>
                  <a:lnTo>
                    <a:pt x="171408" y="39254"/>
                  </a:lnTo>
                  <a:cubicBezTo>
                    <a:pt x="172559" y="38927"/>
                    <a:pt x="173868" y="38443"/>
                    <a:pt x="174849" y="37788"/>
                  </a:cubicBezTo>
                  <a:cubicBezTo>
                    <a:pt x="175660" y="37291"/>
                    <a:pt x="176485" y="36637"/>
                    <a:pt x="177296" y="36310"/>
                  </a:cubicBezTo>
                  <a:lnTo>
                    <a:pt x="177466" y="36310"/>
                  </a:lnTo>
                  <a:cubicBezTo>
                    <a:pt x="177623" y="36153"/>
                    <a:pt x="177793" y="36153"/>
                    <a:pt x="178120" y="35983"/>
                  </a:cubicBezTo>
                  <a:cubicBezTo>
                    <a:pt x="178931" y="35826"/>
                    <a:pt x="180240" y="35499"/>
                    <a:pt x="181221" y="35499"/>
                  </a:cubicBezTo>
                  <a:lnTo>
                    <a:pt x="181718" y="35499"/>
                  </a:lnTo>
                  <a:cubicBezTo>
                    <a:pt x="182373" y="35499"/>
                    <a:pt x="183027" y="35826"/>
                    <a:pt x="183511" y="36153"/>
                  </a:cubicBezTo>
                  <a:cubicBezTo>
                    <a:pt x="184008" y="36480"/>
                    <a:pt x="184492" y="36807"/>
                    <a:pt x="184819" y="37291"/>
                  </a:cubicBezTo>
                  <a:cubicBezTo>
                    <a:pt x="184819" y="37461"/>
                    <a:pt x="184990" y="37461"/>
                    <a:pt x="184990" y="37618"/>
                  </a:cubicBezTo>
                  <a:cubicBezTo>
                    <a:pt x="185801" y="38770"/>
                    <a:pt x="185644" y="39751"/>
                    <a:pt x="185644" y="40405"/>
                  </a:cubicBezTo>
                  <a:lnTo>
                    <a:pt x="185644" y="40562"/>
                  </a:lnTo>
                  <a:cubicBezTo>
                    <a:pt x="185644" y="40732"/>
                    <a:pt x="185474" y="40732"/>
                    <a:pt x="185474" y="40889"/>
                  </a:cubicBezTo>
                  <a:lnTo>
                    <a:pt x="185474" y="41544"/>
                  </a:lnTo>
                  <a:cubicBezTo>
                    <a:pt x="185474" y="42368"/>
                    <a:pt x="185801" y="43179"/>
                    <a:pt x="186455" y="43506"/>
                  </a:cubicBezTo>
                  <a:cubicBezTo>
                    <a:pt x="187109" y="44004"/>
                    <a:pt x="187934" y="44004"/>
                    <a:pt x="188915" y="44004"/>
                  </a:cubicBezTo>
                  <a:lnTo>
                    <a:pt x="189569" y="44004"/>
                  </a:lnTo>
                  <a:cubicBezTo>
                    <a:pt x="190550" y="44161"/>
                    <a:pt x="191532" y="44331"/>
                    <a:pt x="192513" y="44815"/>
                  </a:cubicBezTo>
                  <a:lnTo>
                    <a:pt x="192513" y="44658"/>
                  </a:lnTo>
                  <a:cubicBezTo>
                    <a:pt x="192513" y="44815"/>
                    <a:pt x="192670" y="44815"/>
                    <a:pt x="192670" y="44815"/>
                  </a:cubicBezTo>
                  <a:cubicBezTo>
                    <a:pt x="192016" y="41544"/>
                    <a:pt x="191035" y="38272"/>
                    <a:pt x="190053" y="35001"/>
                  </a:cubicBezTo>
                  <a:cubicBezTo>
                    <a:pt x="189072" y="34517"/>
                    <a:pt x="188261" y="34020"/>
                    <a:pt x="187279" y="33693"/>
                  </a:cubicBezTo>
                  <a:cubicBezTo>
                    <a:pt x="187109" y="33693"/>
                    <a:pt x="186782" y="33693"/>
                    <a:pt x="186782" y="33209"/>
                  </a:cubicBezTo>
                  <a:cubicBezTo>
                    <a:pt x="186782" y="32882"/>
                    <a:pt x="187109" y="32555"/>
                    <a:pt x="187436" y="32384"/>
                  </a:cubicBezTo>
                  <a:cubicBezTo>
                    <a:pt x="187763" y="32227"/>
                    <a:pt x="188091" y="32227"/>
                    <a:pt x="188418" y="32227"/>
                  </a:cubicBezTo>
                  <a:lnTo>
                    <a:pt x="188915" y="32227"/>
                  </a:lnTo>
                  <a:cubicBezTo>
                    <a:pt x="188091" y="30095"/>
                    <a:pt x="187279" y="28132"/>
                    <a:pt x="186298" y="26012"/>
                  </a:cubicBezTo>
                  <a:cubicBezTo>
                    <a:pt x="186128" y="26012"/>
                    <a:pt x="185971" y="26012"/>
                    <a:pt x="185971" y="25842"/>
                  </a:cubicBezTo>
                  <a:cubicBezTo>
                    <a:pt x="184492" y="25515"/>
                    <a:pt x="183027" y="24534"/>
                    <a:pt x="182530" y="23225"/>
                  </a:cubicBezTo>
                  <a:cubicBezTo>
                    <a:pt x="182202" y="22244"/>
                    <a:pt x="181221" y="21433"/>
                    <a:pt x="180083" y="21105"/>
                  </a:cubicBezTo>
                  <a:cubicBezTo>
                    <a:pt x="179931" y="21083"/>
                    <a:pt x="179779" y="21072"/>
                    <a:pt x="179628" y="21072"/>
                  </a:cubicBezTo>
                  <a:cubicBezTo>
                    <a:pt x="178636" y="21072"/>
                    <a:pt x="177684" y="21540"/>
                    <a:pt x="176969" y="22244"/>
                  </a:cubicBezTo>
                  <a:cubicBezTo>
                    <a:pt x="176314" y="22898"/>
                    <a:pt x="175987" y="23879"/>
                    <a:pt x="175176" y="24207"/>
                  </a:cubicBezTo>
                  <a:cubicBezTo>
                    <a:pt x="174927" y="24292"/>
                    <a:pt x="174600" y="24334"/>
                    <a:pt x="174273" y="24334"/>
                  </a:cubicBezTo>
                  <a:cubicBezTo>
                    <a:pt x="173946" y="24334"/>
                    <a:pt x="173619" y="24292"/>
                    <a:pt x="173370" y="24207"/>
                  </a:cubicBezTo>
                  <a:cubicBezTo>
                    <a:pt x="173103" y="24142"/>
                    <a:pt x="172835" y="24104"/>
                    <a:pt x="172567" y="24104"/>
                  </a:cubicBezTo>
                  <a:cubicBezTo>
                    <a:pt x="172181" y="24104"/>
                    <a:pt x="171794" y="24183"/>
                    <a:pt x="171408" y="24377"/>
                  </a:cubicBezTo>
                  <a:cubicBezTo>
                    <a:pt x="170924" y="24704"/>
                    <a:pt x="170596" y="25685"/>
                    <a:pt x="171081" y="26012"/>
                  </a:cubicBezTo>
                  <a:cubicBezTo>
                    <a:pt x="171081" y="27151"/>
                    <a:pt x="170099" y="27805"/>
                    <a:pt x="169288" y="28629"/>
                  </a:cubicBezTo>
                  <a:cubicBezTo>
                    <a:pt x="167155" y="30422"/>
                    <a:pt x="164381" y="33039"/>
                    <a:pt x="164865" y="35983"/>
                  </a:cubicBezTo>
                  <a:cubicBezTo>
                    <a:pt x="165036" y="36964"/>
                    <a:pt x="164381" y="37945"/>
                    <a:pt x="163400" y="38600"/>
                  </a:cubicBezTo>
                  <a:cubicBezTo>
                    <a:pt x="162576" y="39254"/>
                    <a:pt x="161594" y="39581"/>
                    <a:pt x="160613" y="39908"/>
                  </a:cubicBezTo>
                  <a:cubicBezTo>
                    <a:pt x="159632" y="40078"/>
                    <a:pt x="158650" y="40562"/>
                    <a:pt x="157839" y="41217"/>
                  </a:cubicBezTo>
                  <a:cubicBezTo>
                    <a:pt x="157342" y="41544"/>
                    <a:pt x="157015" y="42041"/>
                    <a:pt x="156531" y="42041"/>
                  </a:cubicBezTo>
                  <a:cubicBezTo>
                    <a:pt x="155549" y="42041"/>
                    <a:pt x="155222" y="41060"/>
                    <a:pt x="154398" y="40405"/>
                  </a:cubicBezTo>
                  <a:cubicBezTo>
                    <a:pt x="154044" y="40166"/>
                    <a:pt x="153600" y="40011"/>
                    <a:pt x="153131" y="40011"/>
                  </a:cubicBezTo>
                  <a:cubicBezTo>
                    <a:pt x="152958" y="40011"/>
                    <a:pt x="152782" y="40032"/>
                    <a:pt x="152605" y="40078"/>
                  </a:cubicBezTo>
                  <a:cubicBezTo>
                    <a:pt x="151781" y="40235"/>
                    <a:pt x="151297" y="40562"/>
                    <a:pt x="150643" y="40889"/>
                  </a:cubicBezTo>
                  <a:cubicBezTo>
                    <a:pt x="150315" y="39751"/>
                    <a:pt x="150472" y="38115"/>
                    <a:pt x="149661" y="37291"/>
                  </a:cubicBezTo>
                  <a:cubicBezTo>
                    <a:pt x="149334" y="36964"/>
                    <a:pt x="149334" y="36310"/>
                    <a:pt x="149334" y="35656"/>
                  </a:cubicBezTo>
                  <a:cubicBezTo>
                    <a:pt x="149491" y="35171"/>
                    <a:pt x="149818" y="34517"/>
                    <a:pt x="149988" y="34020"/>
                  </a:cubicBezTo>
                  <a:cubicBezTo>
                    <a:pt x="150315" y="32882"/>
                    <a:pt x="150472" y="31573"/>
                    <a:pt x="150145" y="30422"/>
                  </a:cubicBezTo>
                  <a:cubicBezTo>
                    <a:pt x="149988" y="29610"/>
                    <a:pt x="149491" y="28629"/>
                    <a:pt x="149988" y="27975"/>
                  </a:cubicBezTo>
                  <a:cubicBezTo>
                    <a:pt x="150315" y="27321"/>
                    <a:pt x="150800" y="27151"/>
                    <a:pt x="151297" y="26994"/>
                  </a:cubicBezTo>
                  <a:cubicBezTo>
                    <a:pt x="151761" y="26873"/>
                    <a:pt x="152140" y="26759"/>
                    <a:pt x="152554" y="26759"/>
                  </a:cubicBezTo>
                  <a:cubicBezTo>
                    <a:pt x="152724" y="26759"/>
                    <a:pt x="152899" y="26778"/>
                    <a:pt x="153089" y="26823"/>
                  </a:cubicBezTo>
                  <a:cubicBezTo>
                    <a:pt x="153704" y="26905"/>
                    <a:pt x="154318" y="26946"/>
                    <a:pt x="154930" y="26946"/>
                  </a:cubicBezTo>
                  <a:cubicBezTo>
                    <a:pt x="156763" y="26946"/>
                    <a:pt x="158569" y="26578"/>
                    <a:pt x="160286" y="25842"/>
                  </a:cubicBezTo>
                  <a:cubicBezTo>
                    <a:pt x="160940" y="25515"/>
                    <a:pt x="161764" y="25188"/>
                    <a:pt x="162092" y="24534"/>
                  </a:cubicBezTo>
                  <a:cubicBezTo>
                    <a:pt x="162249" y="23879"/>
                    <a:pt x="162249" y="23225"/>
                    <a:pt x="162092" y="22571"/>
                  </a:cubicBezTo>
                  <a:cubicBezTo>
                    <a:pt x="161594" y="21105"/>
                    <a:pt x="161110" y="19470"/>
                    <a:pt x="159959" y="18489"/>
                  </a:cubicBezTo>
                  <a:cubicBezTo>
                    <a:pt x="159475" y="17834"/>
                    <a:pt x="158650" y="17337"/>
                    <a:pt x="157839" y="17010"/>
                  </a:cubicBezTo>
                  <a:cubicBezTo>
                    <a:pt x="157512" y="17010"/>
                    <a:pt x="157185" y="16853"/>
                    <a:pt x="156858" y="16683"/>
                  </a:cubicBezTo>
                  <a:cubicBezTo>
                    <a:pt x="156688" y="16526"/>
                    <a:pt x="156360" y="16199"/>
                    <a:pt x="156531" y="15872"/>
                  </a:cubicBezTo>
                  <a:cubicBezTo>
                    <a:pt x="156531" y="15545"/>
                    <a:pt x="156858" y="15374"/>
                    <a:pt x="157185" y="15374"/>
                  </a:cubicBezTo>
                  <a:cubicBezTo>
                    <a:pt x="157342" y="15217"/>
                    <a:pt x="157669" y="15217"/>
                    <a:pt x="157996" y="15217"/>
                  </a:cubicBezTo>
                  <a:cubicBezTo>
                    <a:pt x="158820" y="15047"/>
                    <a:pt x="159632" y="14236"/>
                    <a:pt x="159802" y="13412"/>
                  </a:cubicBezTo>
                  <a:cubicBezTo>
                    <a:pt x="159802" y="13085"/>
                    <a:pt x="159802" y="12757"/>
                    <a:pt x="159959" y="12600"/>
                  </a:cubicBezTo>
                  <a:cubicBezTo>
                    <a:pt x="160140" y="12238"/>
                    <a:pt x="160474" y="12124"/>
                    <a:pt x="160819" y="12124"/>
                  </a:cubicBezTo>
                  <a:cubicBezTo>
                    <a:pt x="161095" y="12124"/>
                    <a:pt x="161379" y="12198"/>
                    <a:pt x="161594" y="12273"/>
                  </a:cubicBezTo>
                  <a:cubicBezTo>
                    <a:pt x="161993" y="12369"/>
                    <a:pt x="162392" y="12528"/>
                    <a:pt x="162755" y="12528"/>
                  </a:cubicBezTo>
                  <a:cubicBezTo>
                    <a:pt x="162987" y="12528"/>
                    <a:pt x="163206" y="12463"/>
                    <a:pt x="163400" y="12273"/>
                  </a:cubicBezTo>
                  <a:cubicBezTo>
                    <a:pt x="164211" y="12273"/>
                    <a:pt x="164865" y="11776"/>
                    <a:pt x="165363" y="11122"/>
                  </a:cubicBezTo>
                  <a:cubicBezTo>
                    <a:pt x="165690" y="10311"/>
                    <a:pt x="166017" y="9656"/>
                    <a:pt x="166671" y="9159"/>
                  </a:cubicBezTo>
                  <a:cubicBezTo>
                    <a:pt x="167482" y="8505"/>
                    <a:pt x="168791" y="8348"/>
                    <a:pt x="169288" y="7524"/>
                  </a:cubicBezTo>
                  <a:cubicBezTo>
                    <a:pt x="169772" y="6712"/>
                    <a:pt x="169615" y="5731"/>
                    <a:pt x="169772" y="4750"/>
                  </a:cubicBezTo>
                  <a:cubicBezTo>
                    <a:pt x="169942" y="4580"/>
                    <a:pt x="169942" y="4252"/>
                    <a:pt x="170099" y="4095"/>
                  </a:cubicBezTo>
                  <a:cubicBezTo>
                    <a:pt x="168634" y="2617"/>
                    <a:pt x="167155" y="1308"/>
                    <a:pt x="165520" y="170"/>
                  </a:cubicBezTo>
                  <a:cubicBezTo>
                    <a:pt x="165811" y="110"/>
                    <a:pt x="166121" y="71"/>
                    <a:pt x="166445" y="46"/>
                  </a:cubicBezTo>
                  <a:lnTo>
                    <a:pt x="166445" y="46"/>
                  </a:lnTo>
                  <a:cubicBezTo>
                    <a:pt x="163926" y="139"/>
                    <a:pt x="161499" y="351"/>
                    <a:pt x="159162" y="670"/>
                  </a:cubicBezTo>
                  <a:lnTo>
                    <a:pt x="159162" y="670"/>
                  </a:lnTo>
                  <a:cubicBezTo>
                    <a:pt x="159209" y="664"/>
                    <a:pt x="159257" y="659"/>
                    <a:pt x="159305" y="654"/>
                  </a:cubicBezTo>
                  <a:cubicBezTo>
                    <a:pt x="160129" y="2290"/>
                    <a:pt x="161764" y="3598"/>
                    <a:pt x="163400" y="4252"/>
                  </a:cubicBezTo>
                  <a:cubicBezTo>
                    <a:pt x="164054" y="4423"/>
                    <a:pt x="164538" y="4580"/>
                    <a:pt x="165036" y="4907"/>
                  </a:cubicBezTo>
                  <a:cubicBezTo>
                    <a:pt x="165520" y="5234"/>
                    <a:pt x="165847" y="5731"/>
                    <a:pt x="165847" y="6215"/>
                  </a:cubicBezTo>
                  <a:cubicBezTo>
                    <a:pt x="165847" y="6869"/>
                    <a:pt x="165193" y="7367"/>
                    <a:pt x="164708" y="7851"/>
                  </a:cubicBezTo>
                  <a:cubicBezTo>
                    <a:pt x="164538" y="8021"/>
                    <a:pt x="164211" y="8348"/>
                    <a:pt x="164211" y="8505"/>
                  </a:cubicBezTo>
                  <a:lnTo>
                    <a:pt x="164054" y="8675"/>
                  </a:lnTo>
                  <a:cubicBezTo>
                    <a:pt x="163884" y="9329"/>
                    <a:pt x="163557" y="9813"/>
                    <a:pt x="162903" y="9984"/>
                  </a:cubicBezTo>
                  <a:cubicBezTo>
                    <a:pt x="161267" y="10468"/>
                    <a:pt x="159475" y="10795"/>
                    <a:pt x="157839" y="11292"/>
                  </a:cubicBezTo>
                  <a:cubicBezTo>
                    <a:pt x="157544" y="11365"/>
                    <a:pt x="157289" y="11397"/>
                    <a:pt x="157069" y="11397"/>
                  </a:cubicBezTo>
                  <a:cubicBezTo>
                    <a:pt x="155829" y="11397"/>
                    <a:pt x="155706" y="10369"/>
                    <a:pt x="155706" y="9813"/>
                  </a:cubicBezTo>
                  <a:cubicBezTo>
                    <a:pt x="155876" y="9159"/>
                    <a:pt x="156033" y="8675"/>
                    <a:pt x="156203" y="8021"/>
                  </a:cubicBezTo>
                  <a:cubicBezTo>
                    <a:pt x="156360" y="7197"/>
                    <a:pt x="156688" y="6385"/>
                    <a:pt x="157015" y="5561"/>
                  </a:cubicBezTo>
                  <a:cubicBezTo>
                    <a:pt x="157185" y="4580"/>
                    <a:pt x="157512" y="3598"/>
                    <a:pt x="157015" y="2787"/>
                  </a:cubicBezTo>
                  <a:cubicBezTo>
                    <a:pt x="156531" y="2290"/>
                    <a:pt x="155706" y="1963"/>
                    <a:pt x="155222" y="1636"/>
                  </a:cubicBezTo>
                  <a:cubicBezTo>
                    <a:pt x="155052" y="1479"/>
                    <a:pt x="154895" y="1479"/>
                    <a:pt x="154895" y="1479"/>
                  </a:cubicBezTo>
                  <a:cubicBezTo>
                    <a:pt x="155811" y="1274"/>
                    <a:pt x="156666" y="1070"/>
                    <a:pt x="157578" y="903"/>
                  </a:cubicBezTo>
                  <a:lnTo>
                    <a:pt x="157578" y="903"/>
                  </a:lnTo>
                  <a:cubicBezTo>
                    <a:pt x="138113" y="4002"/>
                    <a:pt x="125104" y="14428"/>
                    <a:pt x="117434" y="23068"/>
                  </a:cubicBezTo>
                  <a:cubicBezTo>
                    <a:pt x="108275" y="12757"/>
                    <a:pt x="91592" y="0"/>
                    <a:pt x="65593" y="0"/>
                  </a:cubicBezTo>
                  <a:close/>
                  <a:moveTo>
                    <a:pt x="32657" y="142309"/>
                  </a:moveTo>
                  <a:lnTo>
                    <a:pt x="32657" y="142309"/>
                  </a:lnTo>
                  <a:cubicBezTo>
                    <a:pt x="47564" y="158198"/>
                    <a:pt x="66923" y="174096"/>
                    <a:pt x="89353" y="191086"/>
                  </a:cubicBezTo>
                  <a:lnTo>
                    <a:pt x="89353" y="191086"/>
                  </a:lnTo>
                  <a:lnTo>
                    <a:pt x="88975" y="190708"/>
                  </a:lnTo>
                  <a:cubicBezTo>
                    <a:pt x="66795" y="173887"/>
                    <a:pt x="47566" y="158095"/>
                    <a:pt x="32657" y="142309"/>
                  </a:cubicBezTo>
                  <a:close/>
                  <a:moveTo>
                    <a:pt x="89353" y="191086"/>
                  </a:moveTo>
                  <a:lnTo>
                    <a:pt x="89472" y="191205"/>
                  </a:lnTo>
                  <a:lnTo>
                    <a:pt x="89804" y="191428"/>
                  </a:lnTo>
                  <a:lnTo>
                    <a:pt x="89804" y="191428"/>
                  </a:lnTo>
                  <a:cubicBezTo>
                    <a:pt x="89653" y="191314"/>
                    <a:pt x="89503" y="191200"/>
                    <a:pt x="89353" y="191086"/>
                  </a:cubicBezTo>
                  <a:close/>
                  <a:moveTo>
                    <a:pt x="89804" y="191428"/>
                  </a:moveTo>
                  <a:cubicBezTo>
                    <a:pt x="95857" y="196008"/>
                    <a:pt x="102132" y="200668"/>
                    <a:pt x="108602" y="205428"/>
                  </a:cubicBezTo>
                  <a:cubicBezTo>
                    <a:pt x="108118" y="204944"/>
                    <a:pt x="107463" y="204447"/>
                    <a:pt x="106809" y="203963"/>
                  </a:cubicBezTo>
                  <a:cubicBezTo>
                    <a:pt x="106639" y="203963"/>
                    <a:pt x="106482" y="203793"/>
                    <a:pt x="106312" y="203636"/>
                  </a:cubicBezTo>
                  <a:cubicBezTo>
                    <a:pt x="105501" y="202982"/>
                    <a:pt x="104676" y="202484"/>
                    <a:pt x="103865" y="201830"/>
                  </a:cubicBezTo>
                  <a:cubicBezTo>
                    <a:pt x="103865" y="201830"/>
                    <a:pt x="103695" y="201830"/>
                    <a:pt x="103695" y="201673"/>
                  </a:cubicBezTo>
                  <a:cubicBezTo>
                    <a:pt x="102884" y="201176"/>
                    <a:pt x="102230" y="200692"/>
                    <a:pt x="101575" y="200037"/>
                  </a:cubicBezTo>
                  <a:cubicBezTo>
                    <a:pt x="101405" y="200037"/>
                    <a:pt x="101248" y="199867"/>
                    <a:pt x="101078" y="199867"/>
                  </a:cubicBezTo>
                  <a:cubicBezTo>
                    <a:pt x="99116" y="198402"/>
                    <a:pt x="97153" y="196923"/>
                    <a:pt x="95360" y="195458"/>
                  </a:cubicBezTo>
                  <a:cubicBezTo>
                    <a:pt x="95190" y="195458"/>
                    <a:pt x="95033" y="195288"/>
                    <a:pt x="95033" y="195288"/>
                  </a:cubicBezTo>
                  <a:cubicBezTo>
                    <a:pt x="94536" y="194961"/>
                    <a:pt x="94052" y="194634"/>
                    <a:pt x="93555" y="194149"/>
                  </a:cubicBezTo>
                  <a:cubicBezTo>
                    <a:pt x="93070" y="193822"/>
                    <a:pt x="92743" y="193495"/>
                    <a:pt x="92246" y="193168"/>
                  </a:cubicBezTo>
                  <a:cubicBezTo>
                    <a:pt x="91762" y="192841"/>
                    <a:pt x="91435" y="192514"/>
                    <a:pt x="90938" y="192187"/>
                  </a:cubicBezTo>
                  <a:lnTo>
                    <a:pt x="89804" y="19142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2"/>
            <p:cNvSpPr/>
            <p:nvPr/>
          </p:nvSpPr>
          <p:spPr>
            <a:xfrm>
              <a:off x="4030475" y="5316575"/>
              <a:ext cx="73625" cy="53350"/>
            </a:xfrm>
            <a:custGeom>
              <a:avLst/>
              <a:gdLst/>
              <a:ahLst/>
              <a:cxnLst/>
              <a:rect l="l" t="t" r="r" b="b"/>
              <a:pathLst>
                <a:path w="2945" h="2134" extrusionOk="0">
                  <a:moveTo>
                    <a:pt x="2944" y="1"/>
                  </a:moveTo>
                  <a:cubicBezTo>
                    <a:pt x="1963" y="655"/>
                    <a:pt x="981" y="1479"/>
                    <a:pt x="0" y="2133"/>
                  </a:cubicBezTo>
                  <a:cubicBezTo>
                    <a:pt x="981" y="1479"/>
                    <a:pt x="1963" y="655"/>
                    <a:pt x="2944" y="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2"/>
            <p:cNvSpPr/>
            <p:nvPr/>
          </p:nvSpPr>
          <p:spPr>
            <a:xfrm>
              <a:off x="3588850" y="5373825"/>
              <a:ext cx="25" cy="25"/>
            </a:xfrm>
            <a:custGeom>
              <a:avLst/>
              <a:gdLst/>
              <a:ahLst/>
              <a:cxnLst/>
              <a:rect l="l" t="t" r="r" b="b"/>
              <a:pathLst>
                <a:path w="1" h="1" extrusionOk="0">
                  <a:moveTo>
                    <a:pt x="1" y="0"/>
                  </a:move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2"/>
            <p:cNvSpPr/>
            <p:nvPr/>
          </p:nvSpPr>
          <p:spPr>
            <a:xfrm>
              <a:off x="5081475" y="238125"/>
              <a:ext cx="20300" cy="0"/>
            </a:xfrm>
            <a:custGeom>
              <a:avLst/>
              <a:gdLst/>
              <a:ahLst/>
              <a:cxnLst/>
              <a:rect l="l" t="t" r="r" b="b"/>
              <a:pathLst>
                <a:path w="812" extrusionOk="0">
                  <a:moveTo>
                    <a:pt x="1" y="0"/>
                  </a:moveTo>
                  <a:lnTo>
                    <a:pt x="812" y="0"/>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2"/>
            <p:cNvSpPr/>
            <p:nvPr/>
          </p:nvSpPr>
          <p:spPr>
            <a:xfrm>
              <a:off x="6745500" y="2045425"/>
              <a:ext cx="25" cy="4275"/>
            </a:xfrm>
            <a:custGeom>
              <a:avLst/>
              <a:gdLst/>
              <a:ahLst/>
              <a:cxnLst/>
              <a:rect l="l" t="t" r="r" b="b"/>
              <a:pathLst>
                <a:path w="1" h="171" extrusionOk="0">
                  <a:moveTo>
                    <a:pt x="1" y="171"/>
                  </a:moveTo>
                  <a:lnTo>
                    <a:pt x="1" y="0"/>
                  </a:lnTo>
                  <a:lnTo>
                    <a:pt x="1" y="171"/>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2"/>
            <p:cNvSpPr/>
            <p:nvPr/>
          </p:nvSpPr>
          <p:spPr>
            <a:xfrm>
              <a:off x="3544050" y="5337200"/>
              <a:ext cx="53000" cy="40900"/>
            </a:xfrm>
            <a:custGeom>
              <a:avLst/>
              <a:gdLst/>
              <a:ahLst/>
              <a:cxnLst/>
              <a:rect l="l" t="t" r="r" b="b"/>
              <a:pathLst>
                <a:path w="2120" h="1636" extrusionOk="0">
                  <a:moveTo>
                    <a:pt x="1" y="0"/>
                  </a:moveTo>
                  <a:cubicBezTo>
                    <a:pt x="515" y="381"/>
                    <a:pt x="1029" y="867"/>
                    <a:pt x="1620" y="1298"/>
                  </a:cubicBezTo>
                  <a:lnTo>
                    <a:pt x="1620" y="1298"/>
                  </a:lnTo>
                  <a:cubicBezTo>
                    <a:pt x="1159" y="868"/>
                    <a:pt x="580" y="429"/>
                    <a:pt x="1" y="0"/>
                  </a:cubicBezTo>
                  <a:close/>
                  <a:moveTo>
                    <a:pt x="1620" y="1298"/>
                  </a:moveTo>
                  <a:cubicBezTo>
                    <a:pt x="1680" y="1354"/>
                    <a:pt x="1737" y="1410"/>
                    <a:pt x="1793" y="1465"/>
                  </a:cubicBezTo>
                  <a:cubicBezTo>
                    <a:pt x="1818" y="1465"/>
                    <a:pt x="1839" y="1465"/>
                    <a:pt x="1857" y="1466"/>
                  </a:cubicBezTo>
                  <a:lnTo>
                    <a:pt x="1857" y="1466"/>
                  </a:lnTo>
                  <a:cubicBezTo>
                    <a:pt x="1777" y="1411"/>
                    <a:pt x="1698" y="1355"/>
                    <a:pt x="1620" y="1298"/>
                  </a:cubicBezTo>
                  <a:close/>
                  <a:moveTo>
                    <a:pt x="1857" y="1466"/>
                  </a:moveTo>
                  <a:cubicBezTo>
                    <a:pt x="1943" y="1524"/>
                    <a:pt x="2031" y="1581"/>
                    <a:pt x="2120" y="1635"/>
                  </a:cubicBezTo>
                  <a:cubicBezTo>
                    <a:pt x="1986" y="1490"/>
                    <a:pt x="1966" y="1469"/>
                    <a:pt x="1857" y="1466"/>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2"/>
            <p:cNvSpPr/>
            <p:nvPr/>
          </p:nvSpPr>
          <p:spPr>
            <a:xfrm>
              <a:off x="6667975" y="1538400"/>
              <a:ext cx="8200" cy="36975"/>
            </a:xfrm>
            <a:custGeom>
              <a:avLst/>
              <a:gdLst/>
              <a:ahLst/>
              <a:cxnLst/>
              <a:rect l="l" t="t" r="r" b="b"/>
              <a:pathLst>
                <a:path w="328" h="1479" extrusionOk="0">
                  <a:moveTo>
                    <a:pt x="1" y="0"/>
                  </a:moveTo>
                  <a:cubicBezTo>
                    <a:pt x="158" y="498"/>
                    <a:pt x="328" y="982"/>
                    <a:pt x="328" y="1479"/>
                  </a:cubicBezTo>
                  <a:cubicBezTo>
                    <a:pt x="328" y="982"/>
                    <a:pt x="158" y="498"/>
                    <a:pt x="1"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2"/>
            <p:cNvSpPr/>
            <p:nvPr/>
          </p:nvSpPr>
          <p:spPr>
            <a:xfrm>
              <a:off x="6680075" y="1579275"/>
              <a:ext cx="8225" cy="32750"/>
            </a:xfrm>
            <a:custGeom>
              <a:avLst/>
              <a:gdLst/>
              <a:ahLst/>
              <a:cxnLst/>
              <a:rect l="l" t="t" r="r" b="b"/>
              <a:pathLst>
                <a:path w="329" h="1310" extrusionOk="0">
                  <a:moveTo>
                    <a:pt x="1" y="1"/>
                  </a:moveTo>
                  <a:cubicBezTo>
                    <a:pt x="1" y="498"/>
                    <a:pt x="171" y="825"/>
                    <a:pt x="328" y="1309"/>
                  </a:cubicBezTo>
                  <a:cubicBezTo>
                    <a:pt x="171" y="825"/>
                    <a:pt x="1" y="498"/>
                    <a:pt x="1" y="1"/>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2"/>
            <p:cNvSpPr/>
            <p:nvPr/>
          </p:nvSpPr>
          <p:spPr>
            <a:xfrm>
              <a:off x="3212675" y="5091850"/>
              <a:ext cx="37000" cy="28475"/>
            </a:xfrm>
            <a:custGeom>
              <a:avLst/>
              <a:gdLst/>
              <a:ahLst/>
              <a:cxnLst/>
              <a:rect l="l" t="t" r="r" b="b"/>
              <a:pathLst>
                <a:path w="1480" h="1139" extrusionOk="0">
                  <a:moveTo>
                    <a:pt x="1479" y="1139"/>
                  </a:moveTo>
                  <a:cubicBezTo>
                    <a:pt x="982" y="812"/>
                    <a:pt x="498" y="485"/>
                    <a:pt x="1" y="0"/>
                  </a:cubicBezTo>
                  <a:cubicBezTo>
                    <a:pt x="498" y="485"/>
                    <a:pt x="982" y="812"/>
                    <a:pt x="1479" y="1139"/>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2"/>
            <p:cNvSpPr/>
            <p:nvPr/>
          </p:nvSpPr>
          <p:spPr>
            <a:xfrm>
              <a:off x="3470450" y="5283875"/>
              <a:ext cx="61200" cy="45150"/>
            </a:xfrm>
            <a:custGeom>
              <a:avLst/>
              <a:gdLst/>
              <a:ahLst/>
              <a:cxnLst/>
              <a:rect l="l" t="t" r="r" b="b"/>
              <a:pathLst>
                <a:path w="2448" h="1806" extrusionOk="0">
                  <a:moveTo>
                    <a:pt x="0" y="0"/>
                  </a:moveTo>
                  <a:cubicBezTo>
                    <a:pt x="811" y="654"/>
                    <a:pt x="1636" y="1152"/>
                    <a:pt x="2447" y="1806"/>
                  </a:cubicBezTo>
                  <a:cubicBezTo>
                    <a:pt x="1636" y="1152"/>
                    <a:pt x="811" y="654"/>
                    <a:pt x="0"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2"/>
            <p:cNvSpPr/>
            <p:nvPr/>
          </p:nvSpPr>
          <p:spPr>
            <a:xfrm>
              <a:off x="6704625" y="1693775"/>
              <a:ext cx="8200" cy="37000"/>
            </a:xfrm>
            <a:custGeom>
              <a:avLst/>
              <a:gdLst/>
              <a:ahLst/>
              <a:cxnLst/>
              <a:rect l="l" t="t" r="r" b="b"/>
              <a:pathLst>
                <a:path w="328" h="1480" extrusionOk="0">
                  <a:moveTo>
                    <a:pt x="0" y="1"/>
                  </a:moveTo>
                  <a:cubicBezTo>
                    <a:pt x="170" y="498"/>
                    <a:pt x="170" y="982"/>
                    <a:pt x="327" y="1479"/>
                  </a:cubicBezTo>
                  <a:cubicBezTo>
                    <a:pt x="170" y="982"/>
                    <a:pt x="170" y="498"/>
                    <a:pt x="0" y="1"/>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2"/>
            <p:cNvSpPr/>
            <p:nvPr/>
          </p:nvSpPr>
          <p:spPr>
            <a:xfrm>
              <a:off x="6741575" y="1976075"/>
              <a:ext cx="25" cy="24550"/>
            </a:xfrm>
            <a:custGeom>
              <a:avLst/>
              <a:gdLst/>
              <a:ahLst/>
              <a:cxnLst/>
              <a:rect l="l" t="t" r="r" b="b"/>
              <a:pathLst>
                <a:path w="1" h="982" extrusionOk="0">
                  <a:moveTo>
                    <a:pt x="1" y="1"/>
                  </a:moveTo>
                  <a:lnTo>
                    <a:pt x="1" y="982"/>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2"/>
            <p:cNvSpPr/>
            <p:nvPr/>
          </p:nvSpPr>
          <p:spPr>
            <a:xfrm>
              <a:off x="6696450" y="1657150"/>
              <a:ext cx="8200" cy="32725"/>
            </a:xfrm>
            <a:custGeom>
              <a:avLst/>
              <a:gdLst/>
              <a:ahLst/>
              <a:cxnLst/>
              <a:rect l="l" t="t" r="r" b="b"/>
              <a:pathLst>
                <a:path w="328" h="1309" extrusionOk="0">
                  <a:moveTo>
                    <a:pt x="0" y="0"/>
                  </a:moveTo>
                  <a:cubicBezTo>
                    <a:pt x="170" y="484"/>
                    <a:pt x="170" y="981"/>
                    <a:pt x="327" y="1308"/>
                  </a:cubicBezTo>
                  <a:cubicBezTo>
                    <a:pt x="170" y="981"/>
                    <a:pt x="170" y="484"/>
                    <a:pt x="0"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2"/>
            <p:cNvSpPr/>
            <p:nvPr/>
          </p:nvSpPr>
          <p:spPr>
            <a:xfrm>
              <a:off x="6688275" y="1616250"/>
              <a:ext cx="8200" cy="36650"/>
            </a:xfrm>
            <a:custGeom>
              <a:avLst/>
              <a:gdLst/>
              <a:ahLst/>
              <a:cxnLst/>
              <a:rect l="l" t="t" r="r" b="b"/>
              <a:pathLst>
                <a:path w="328" h="1466" extrusionOk="0">
                  <a:moveTo>
                    <a:pt x="0" y="0"/>
                  </a:moveTo>
                  <a:cubicBezTo>
                    <a:pt x="170" y="485"/>
                    <a:pt x="170" y="982"/>
                    <a:pt x="327" y="1466"/>
                  </a:cubicBezTo>
                  <a:cubicBezTo>
                    <a:pt x="170" y="982"/>
                    <a:pt x="170" y="485"/>
                    <a:pt x="0"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2"/>
            <p:cNvSpPr/>
            <p:nvPr/>
          </p:nvSpPr>
          <p:spPr>
            <a:xfrm>
              <a:off x="6745500" y="2057850"/>
              <a:ext cx="25" cy="24575"/>
            </a:xfrm>
            <a:custGeom>
              <a:avLst/>
              <a:gdLst/>
              <a:ahLst/>
              <a:cxnLst/>
              <a:rect l="l" t="t" r="r" b="b"/>
              <a:pathLst>
                <a:path w="1" h="983" extrusionOk="0">
                  <a:moveTo>
                    <a:pt x="1" y="1"/>
                  </a:moveTo>
                  <a:lnTo>
                    <a:pt x="1" y="982"/>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2"/>
            <p:cNvSpPr/>
            <p:nvPr/>
          </p:nvSpPr>
          <p:spPr>
            <a:xfrm>
              <a:off x="3413200" y="5239050"/>
              <a:ext cx="53025" cy="40925"/>
            </a:xfrm>
            <a:custGeom>
              <a:avLst/>
              <a:gdLst/>
              <a:ahLst/>
              <a:cxnLst/>
              <a:rect l="l" t="t" r="r" b="b"/>
              <a:pathLst>
                <a:path w="2121" h="1637" extrusionOk="0">
                  <a:moveTo>
                    <a:pt x="0" y="0"/>
                  </a:moveTo>
                  <a:cubicBezTo>
                    <a:pt x="655" y="655"/>
                    <a:pt x="1309" y="1139"/>
                    <a:pt x="2120" y="1636"/>
                  </a:cubicBezTo>
                  <a:cubicBezTo>
                    <a:pt x="1309" y="1139"/>
                    <a:pt x="655" y="655"/>
                    <a:pt x="0"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2"/>
            <p:cNvSpPr/>
            <p:nvPr/>
          </p:nvSpPr>
          <p:spPr>
            <a:xfrm>
              <a:off x="5531250" y="710900"/>
              <a:ext cx="556125" cy="724350"/>
            </a:xfrm>
            <a:custGeom>
              <a:avLst/>
              <a:gdLst/>
              <a:ahLst/>
              <a:cxnLst/>
              <a:rect l="l" t="t" r="r" b="b"/>
              <a:pathLst>
                <a:path w="22245" h="28974" extrusionOk="0">
                  <a:moveTo>
                    <a:pt x="3756" y="16090"/>
                  </a:moveTo>
                  <a:cubicBezTo>
                    <a:pt x="3756" y="16090"/>
                    <a:pt x="3756" y="16144"/>
                    <a:pt x="3786" y="16191"/>
                  </a:cubicBezTo>
                  <a:lnTo>
                    <a:pt x="3786" y="16191"/>
                  </a:lnTo>
                  <a:cubicBezTo>
                    <a:pt x="3776" y="16158"/>
                    <a:pt x="3766" y="16124"/>
                    <a:pt x="3756" y="16090"/>
                  </a:cubicBezTo>
                  <a:close/>
                  <a:moveTo>
                    <a:pt x="1018" y="0"/>
                  </a:moveTo>
                  <a:cubicBezTo>
                    <a:pt x="730" y="0"/>
                    <a:pt x="398" y="149"/>
                    <a:pt x="158" y="389"/>
                  </a:cubicBezTo>
                  <a:cubicBezTo>
                    <a:pt x="158" y="389"/>
                    <a:pt x="158" y="559"/>
                    <a:pt x="1" y="716"/>
                  </a:cubicBezTo>
                  <a:lnTo>
                    <a:pt x="1" y="1213"/>
                  </a:lnTo>
                  <a:cubicBezTo>
                    <a:pt x="158" y="1697"/>
                    <a:pt x="328" y="2679"/>
                    <a:pt x="1466" y="3660"/>
                  </a:cubicBezTo>
                  <a:cubicBezTo>
                    <a:pt x="1637" y="3830"/>
                    <a:pt x="1964" y="3987"/>
                    <a:pt x="2121" y="4157"/>
                  </a:cubicBezTo>
                  <a:lnTo>
                    <a:pt x="2291" y="4157"/>
                  </a:lnTo>
                  <a:cubicBezTo>
                    <a:pt x="2448" y="4157"/>
                    <a:pt x="2448" y="4314"/>
                    <a:pt x="2448" y="4314"/>
                  </a:cubicBezTo>
                  <a:cubicBezTo>
                    <a:pt x="2618" y="4484"/>
                    <a:pt x="2775" y="4484"/>
                    <a:pt x="2945" y="4484"/>
                  </a:cubicBezTo>
                  <a:cubicBezTo>
                    <a:pt x="3599" y="4811"/>
                    <a:pt x="4253" y="4968"/>
                    <a:pt x="4908" y="5139"/>
                  </a:cubicBezTo>
                  <a:cubicBezTo>
                    <a:pt x="6543" y="5623"/>
                    <a:pt x="8179" y="6120"/>
                    <a:pt x="9644" y="6604"/>
                  </a:cubicBezTo>
                  <a:cubicBezTo>
                    <a:pt x="10299" y="6774"/>
                    <a:pt x="10796" y="6931"/>
                    <a:pt x="11280" y="7258"/>
                  </a:cubicBezTo>
                  <a:cubicBezTo>
                    <a:pt x="11777" y="7585"/>
                    <a:pt x="12104" y="8083"/>
                    <a:pt x="12104" y="8737"/>
                  </a:cubicBezTo>
                  <a:cubicBezTo>
                    <a:pt x="12261" y="9391"/>
                    <a:pt x="11777" y="9875"/>
                    <a:pt x="11280" y="10045"/>
                  </a:cubicBezTo>
                  <a:cubicBezTo>
                    <a:pt x="10796" y="10045"/>
                    <a:pt x="10299" y="9718"/>
                    <a:pt x="9814" y="9391"/>
                  </a:cubicBezTo>
                  <a:cubicBezTo>
                    <a:pt x="9487" y="8894"/>
                    <a:pt x="9644" y="8894"/>
                    <a:pt x="9487" y="8410"/>
                  </a:cubicBezTo>
                  <a:cubicBezTo>
                    <a:pt x="9396" y="8058"/>
                    <a:pt x="9070" y="7895"/>
                    <a:pt x="8737" y="7895"/>
                  </a:cubicBezTo>
                  <a:cubicBezTo>
                    <a:pt x="8451" y="7895"/>
                    <a:pt x="8160" y="8016"/>
                    <a:pt x="8009" y="8240"/>
                  </a:cubicBezTo>
                  <a:cubicBezTo>
                    <a:pt x="7525" y="8567"/>
                    <a:pt x="7525" y="9221"/>
                    <a:pt x="7682" y="9875"/>
                  </a:cubicBezTo>
                  <a:cubicBezTo>
                    <a:pt x="7852" y="10529"/>
                    <a:pt x="8009" y="11027"/>
                    <a:pt x="8179" y="11681"/>
                  </a:cubicBezTo>
                  <a:cubicBezTo>
                    <a:pt x="8336" y="12335"/>
                    <a:pt x="8336" y="13146"/>
                    <a:pt x="7852" y="13644"/>
                  </a:cubicBezTo>
                  <a:cubicBezTo>
                    <a:pt x="7603" y="13971"/>
                    <a:pt x="7194" y="14134"/>
                    <a:pt x="6807" y="14134"/>
                  </a:cubicBezTo>
                  <a:cubicBezTo>
                    <a:pt x="6419" y="14134"/>
                    <a:pt x="6053" y="13971"/>
                    <a:pt x="5889" y="13644"/>
                  </a:cubicBezTo>
                  <a:cubicBezTo>
                    <a:pt x="5562" y="12989"/>
                    <a:pt x="5889" y="12335"/>
                    <a:pt x="5889" y="11681"/>
                  </a:cubicBezTo>
                  <a:cubicBezTo>
                    <a:pt x="6046" y="10202"/>
                    <a:pt x="4908" y="9064"/>
                    <a:pt x="3599" y="8410"/>
                  </a:cubicBezTo>
                  <a:cubicBezTo>
                    <a:pt x="3599" y="8240"/>
                    <a:pt x="3429" y="8240"/>
                    <a:pt x="3272" y="8083"/>
                  </a:cubicBezTo>
                  <a:lnTo>
                    <a:pt x="3102" y="8083"/>
                  </a:lnTo>
                  <a:cubicBezTo>
                    <a:pt x="2945" y="8083"/>
                    <a:pt x="2775" y="7912"/>
                    <a:pt x="2775" y="7912"/>
                  </a:cubicBezTo>
                  <a:lnTo>
                    <a:pt x="2618" y="7912"/>
                  </a:lnTo>
                  <a:cubicBezTo>
                    <a:pt x="1794" y="7585"/>
                    <a:pt x="812" y="7428"/>
                    <a:pt x="1" y="7101"/>
                  </a:cubicBezTo>
                  <a:lnTo>
                    <a:pt x="1" y="7101"/>
                  </a:lnTo>
                  <a:cubicBezTo>
                    <a:pt x="982" y="9221"/>
                    <a:pt x="1794" y="11184"/>
                    <a:pt x="2618" y="13316"/>
                  </a:cubicBezTo>
                  <a:lnTo>
                    <a:pt x="3756" y="13316"/>
                  </a:lnTo>
                  <a:cubicBezTo>
                    <a:pt x="3756" y="13316"/>
                    <a:pt x="3926" y="13316"/>
                    <a:pt x="3926" y="13473"/>
                  </a:cubicBezTo>
                  <a:lnTo>
                    <a:pt x="4253" y="13473"/>
                  </a:lnTo>
                  <a:cubicBezTo>
                    <a:pt x="4410" y="13473"/>
                    <a:pt x="4410" y="13644"/>
                    <a:pt x="4581" y="13644"/>
                  </a:cubicBezTo>
                  <a:cubicBezTo>
                    <a:pt x="4908" y="13801"/>
                    <a:pt x="5235" y="13971"/>
                    <a:pt x="5562" y="14298"/>
                  </a:cubicBezTo>
                  <a:cubicBezTo>
                    <a:pt x="5889" y="14625"/>
                    <a:pt x="6046" y="14952"/>
                    <a:pt x="6046" y="15436"/>
                  </a:cubicBezTo>
                  <a:lnTo>
                    <a:pt x="6216" y="15606"/>
                  </a:lnTo>
                  <a:cubicBezTo>
                    <a:pt x="6046" y="15763"/>
                    <a:pt x="6046" y="15933"/>
                    <a:pt x="6046" y="16090"/>
                  </a:cubicBezTo>
                  <a:cubicBezTo>
                    <a:pt x="6046" y="16090"/>
                    <a:pt x="6046" y="16260"/>
                    <a:pt x="5889" y="16260"/>
                  </a:cubicBezTo>
                  <a:lnTo>
                    <a:pt x="5889" y="16417"/>
                  </a:lnTo>
                  <a:lnTo>
                    <a:pt x="5719" y="16417"/>
                  </a:lnTo>
                  <a:cubicBezTo>
                    <a:pt x="5562" y="16588"/>
                    <a:pt x="5235" y="16588"/>
                    <a:pt x="4908" y="16588"/>
                  </a:cubicBezTo>
                  <a:cubicBezTo>
                    <a:pt x="4581" y="16588"/>
                    <a:pt x="4253" y="16417"/>
                    <a:pt x="3926" y="16260"/>
                  </a:cubicBezTo>
                  <a:cubicBezTo>
                    <a:pt x="3852" y="16260"/>
                    <a:pt x="3810" y="16228"/>
                    <a:pt x="3786" y="16191"/>
                  </a:cubicBezTo>
                  <a:lnTo>
                    <a:pt x="3786" y="16191"/>
                  </a:lnTo>
                  <a:cubicBezTo>
                    <a:pt x="4758" y="19429"/>
                    <a:pt x="5726" y="22666"/>
                    <a:pt x="6373" y="25904"/>
                  </a:cubicBezTo>
                  <a:cubicBezTo>
                    <a:pt x="7197" y="26231"/>
                    <a:pt x="8663" y="27055"/>
                    <a:pt x="9814" y="27539"/>
                  </a:cubicBezTo>
                  <a:lnTo>
                    <a:pt x="9971" y="27539"/>
                  </a:lnTo>
                  <a:lnTo>
                    <a:pt x="9971" y="27709"/>
                  </a:lnTo>
                  <a:lnTo>
                    <a:pt x="10299" y="27709"/>
                  </a:lnTo>
                  <a:lnTo>
                    <a:pt x="10469" y="27866"/>
                  </a:lnTo>
                  <a:lnTo>
                    <a:pt x="10796" y="27866"/>
                  </a:lnTo>
                  <a:lnTo>
                    <a:pt x="10796" y="28037"/>
                  </a:lnTo>
                  <a:lnTo>
                    <a:pt x="11123" y="28037"/>
                  </a:lnTo>
                  <a:lnTo>
                    <a:pt x="11123" y="28194"/>
                  </a:lnTo>
                  <a:lnTo>
                    <a:pt x="11450" y="28194"/>
                  </a:lnTo>
                  <a:cubicBezTo>
                    <a:pt x="11607" y="28194"/>
                    <a:pt x="11607" y="28194"/>
                    <a:pt x="11607" y="28364"/>
                  </a:cubicBezTo>
                  <a:cubicBezTo>
                    <a:pt x="12104" y="28364"/>
                    <a:pt x="12431" y="28521"/>
                    <a:pt x="12915" y="28691"/>
                  </a:cubicBezTo>
                  <a:cubicBezTo>
                    <a:pt x="13403" y="28853"/>
                    <a:pt x="13932" y="28974"/>
                    <a:pt x="14441" y="28974"/>
                  </a:cubicBezTo>
                  <a:cubicBezTo>
                    <a:pt x="14957" y="28974"/>
                    <a:pt x="15451" y="28850"/>
                    <a:pt x="15859" y="28521"/>
                  </a:cubicBezTo>
                  <a:cubicBezTo>
                    <a:pt x="16684" y="27709"/>
                    <a:pt x="16357" y="26231"/>
                    <a:pt x="16514" y="25093"/>
                  </a:cubicBezTo>
                  <a:cubicBezTo>
                    <a:pt x="16684" y="23457"/>
                    <a:pt x="18149" y="21978"/>
                    <a:pt x="19785" y="21978"/>
                  </a:cubicBezTo>
                  <a:cubicBezTo>
                    <a:pt x="20766" y="21978"/>
                    <a:pt x="21590" y="22306"/>
                    <a:pt x="22245" y="22803"/>
                  </a:cubicBezTo>
                  <a:cubicBezTo>
                    <a:pt x="21420" y="20016"/>
                    <a:pt x="20439" y="17242"/>
                    <a:pt x="19131" y="14625"/>
                  </a:cubicBezTo>
                  <a:lnTo>
                    <a:pt x="18974" y="14625"/>
                  </a:lnTo>
                  <a:cubicBezTo>
                    <a:pt x="18646" y="14298"/>
                    <a:pt x="18149" y="13971"/>
                    <a:pt x="17992" y="13644"/>
                  </a:cubicBezTo>
                  <a:cubicBezTo>
                    <a:pt x="17495" y="12819"/>
                    <a:pt x="17168" y="12008"/>
                    <a:pt x="16684" y="11354"/>
                  </a:cubicBezTo>
                  <a:cubicBezTo>
                    <a:pt x="16187" y="10699"/>
                    <a:pt x="15205" y="10529"/>
                    <a:pt x="14394" y="10202"/>
                  </a:cubicBezTo>
                  <a:cubicBezTo>
                    <a:pt x="13897" y="10045"/>
                    <a:pt x="13413" y="9391"/>
                    <a:pt x="13243" y="8737"/>
                  </a:cubicBezTo>
                  <a:cubicBezTo>
                    <a:pt x="12915" y="8240"/>
                    <a:pt x="12758" y="7585"/>
                    <a:pt x="12588" y="6931"/>
                  </a:cubicBezTo>
                  <a:cubicBezTo>
                    <a:pt x="11777" y="4968"/>
                    <a:pt x="9487" y="4484"/>
                    <a:pt x="7525" y="3333"/>
                  </a:cubicBezTo>
                  <a:cubicBezTo>
                    <a:pt x="5889" y="2522"/>
                    <a:pt x="4253" y="1540"/>
                    <a:pt x="2618" y="559"/>
                  </a:cubicBezTo>
                  <a:cubicBezTo>
                    <a:pt x="2121" y="232"/>
                    <a:pt x="1794" y="62"/>
                    <a:pt x="1309" y="62"/>
                  </a:cubicBezTo>
                  <a:cubicBezTo>
                    <a:pt x="1222" y="20"/>
                    <a:pt x="1123" y="0"/>
                    <a:pt x="1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2"/>
            <p:cNvSpPr/>
            <p:nvPr/>
          </p:nvSpPr>
          <p:spPr>
            <a:xfrm>
              <a:off x="6712800" y="1734675"/>
              <a:ext cx="4275" cy="36975"/>
            </a:xfrm>
            <a:custGeom>
              <a:avLst/>
              <a:gdLst/>
              <a:ahLst/>
              <a:cxnLst/>
              <a:rect l="l" t="t" r="r" b="b"/>
              <a:pathLst>
                <a:path w="171" h="1479" extrusionOk="0">
                  <a:moveTo>
                    <a:pt x="0" y="0"/>
                  </a:moveTo>
                  <a:cubicBezTo>
                    <a:pt x="0" y="497"/>
                    <a:pt x="170" y="982"/>
                    <a:pt x="170" y="1479"/>
                  </a:cubicBezTo>
                  <a:lnTo>
                    <a:pt x="170" y="981"/>
                  </a:lnTo>
                  <a:cubicBezTo>
                    <a:pt x="170" y="654"/>
                    <a:pt x="0" y="327"/>
                    <a:pt x="0"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2"/>
            <p:cNvSpPr/>
            <p:nvPr/>
          </p:nvSpPr>
          <p:spPr>
            <a:xfrm>
              <a:off x="6717050" y="1771625"/>
              <a:ext cx="8200" cy="36675"/>
            </a:xfrm>
            <a:custGeom>
              <a:avLst/>
              <a:gdLst/>
              <a:ahLst/>
              <a:cxnLst/>
              <a:rect l="l" t="t" r="r" b="b"/>
              <a:pathLst>
                <a:path w="328" h="1467" extrusionOk="0">
                  <a:moveTo>
                    <a:pt x="0" y="1"/>
                  </a:moveTo>
                  <a:lnTo>
                    <a:pt x="0" y="1"/>
                  </a:lnTo>
                  <a:cubicBezTo>
                    <a:pt x="82" y="251"/>
                    <a:pt x="121" y="505"/>
                    <a:pt x="164" y="760"/>
                  </a:cubicBezTo>
                  <a:lnTo>
                    <a:pt x="164" y="760"/>
                  </a:lnTo>
                  <a:cubicBezTo>
                    <a:pt x="160" y="726"/>
                    <a:pt x="158" y="692"/>
                    <a:pt x="158" y="655"/>
                  </a:cubicBezTo>
                  <a:lnTo>
                    <a:pt x="158" y="485"/>
                  </a:lnTo>
                  <a:cubicBezTo>
                    <a:pt x="158" y="328"/>
                    <a:pt x="158" y="158"/>
                    <a:pt x="0" y="1"/>
                  </a:cubicBezTo>
                  <a:close/>
                  <a:moveTo>
                    <a:pt x="164" y="760"/>
                  </a:moveTo>
                  <a:cubicBezTo>
                    <a:pt x="167" y="793"/>
                    <a:pt x="173" y="824"/>
                    <a:pt x="180" y="855"/>
                  </a:cubicBezTo>
                  <a:lnTo>
                    <a:pt x="180" y="855"/>
                  </a:lnTo>
                  <a:cubicBezTo>
                    <a:pt x="174" y="823"/>
                    <a:pt x="169" y="791"/>
                    <a:pt x="164" y="760"/>
                  </a:cubicBezTo>
                  <a:close/>
                  <a:moveTo>
                    <a:pt x="180" y="855"/>
                  </a:moveTo>
                  <a:lnTo>
                    <a:pt x="180" y="855"/>
                  </a:lnTo>
                  <a:cubicBezTo>
                    <a:pt x="215" y="1059"/>
                    <a:pt x="257" y="1264"/>
                    <a:pt x="328" y="1466"/>
                  </a:cubicBezTo>
                  <a:cubicBezTo>
                    <a:pt x="328" y="1213"/>
                    <a:pt x="226" y="1062"/>
                    <a:pt x="180" y="855"/>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2"/>
            <p:cNvSpPr/>
            <p:nvPr/>
          </p:nvSpPr>
          <p:spPr>
            <a:xfrm>
              <a:off x="6631025" y="1423900"/>
              <a:ext cx="36975" cy="114525"/>
            </a:xfrm>
            <a:custGeom>
              <a:avLst/>
              <a:gdLst/>
              <a:ahLst/>
              <a:cxnLst/>
              <a:rect l="l" t="t" r="r" b="b"/>
              <a:pathLst>
                <a:path w="1479" h="4581" extrusionOk="0">
                  <a:moveTo>
                    <a:pt x="0" y="1"/>
                  </a:moveTo>
                  <a:lnTo>
                    <a:pt x="0" y="1"/>
                  </a:lnTo>
                  <a:cubicBezTo>
                    <a:pt x="57" y="170"/>
                    <a:pt x="114" y="342"/>
                    <a:pt x="171" y="516"/>
                  </a:cubicBezTo>
                  <a:lnTo>
                    <a:pt x="171" y="516"/>
                  </a:lnTo>
                  <a:cubicBezTo>
                    <a:pt x="171" y="510"/>
                    <a:pt x="170" y="504"/>
                    <a:pt x="170" y="498"/>
                  </a:cubicBezTo>
                  <a:cubicBezTo>
                    <a:pt x="170" y="328"/>
                    <a:pt x="170" y="171"/>
                    <a:pt x="0" y="1"/>
                  </a:cubicBezTo>
                  <a:close/>
                  <a:moveTo>
                    <a:pt x="171" y="516"/>
                  </a:moveTo>
                  <a:cubicBezTo>
                    <a:pt x="177" y="602"/>
                    <a:pt x="227" y="694"/>
                    <a:pt x="269" y="815"/>
                  </a:cubicBezTo>
                  <a:lnTo>
                    <a:pt x="269" y="815"/>
                  </a:lnTo>
                  <a:cubicBezTo>
                    <a:pt x="236" y="715"/>
                    <a:pt x="204" y="615"/>
                    <a:pt x="171" y="516"/>
                  </a:cubicBezTo>
                  <a:close/>
                  <a:moveTo>
                    <a:pt x="269" y="815"/>
                  </a:moveTo>
                  <a:cubicBezTo>
                    <a:pt x="274" y="831"/>
                    <a:pt x="279" y="847"/>
                    <a:pt x="284" y="863"/>
                  </a:cubicBezTo>
                  <a:lnTo>
                    <a:pt x="284" y="863"/>
                  </a:lnTo>
                  <a:cubicBezTo>
                    <a:pt x="279" y="847"/>
                    <a:pt x="274" y="831"/>
                    <a:pt x="269" y="815"/>
                  </a:cubicBezTo>
                  <a:close/>
                  <a:moveTo>
                    <a:pt x="284" y="863"/>
                  </a:moveTo>
                  <a:lnTo>
                    <a:pt x="284" y="863"/>
                  </a:lnTo>
                  <a:cubicBezTo>
                    <a:pt x="309" y="945"/>
                    <a:pt x="327" y="1039"/>
                    <a:pt x="327" y="1152"/>
                  </a:cubicBezTo>
                  <a:cubicBezTo>
                    <a:pt x="402" y="1323"/>
                    <a:pt x="473" y="1495"/>
                    <a:pt x="541" y="1667"/>
                  </a:cubicBezTo>
                  <a:lnTo>
                    <a:pt x="541" y="1667"/>
                  </a:lnTo>
                  <a:cubicBezTo>
                    <a:pt x="455" y="1397"/>
                    <a:pt x="370" y="1129"/>
                    <a:pt x="284" y="863"/>
                  </a:cubicBezTo>
                  <a:close/>
                  <a:moveTo>
                    <a:pt x="541" y="1667"/>
                  </a:moveTo>
                  <a:cubicBezTo>
                    <a:pt x="853" y="2651"/>
                    <a:pt x="1163" y="3650"/>
                    <a:pt x="1479" y="4580"/>
                  </a:cubicBezTo>
                  <a:cubicBezTo>
                    <a:pt x="1201" y="3613"/>
                    <a:pt x="923" y="2637"/>
                    <a:pt x="541" y="1667"/>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2"/>
            <p:cNvSpPr/>
            <p:nvPr/>
          </p:nvSpPr>
          <p:spPr>
            <a:xfrm>
              <a:off x="6725225" y="1808275"/>
              <a:ext cx="3950" cy="36975"/>
            </a:xfrm>
            <a:custGeom>
              <a:avLst/>
              <a:gdLst/>
              <a:ahLst/>
              <a:cxnLst/>
              <a:rect l="l" t="t" r="r" b="b"/>
              <a:pathLst>
                <a:path w="158" h="1479" extrusionOk="0">
                  <a:moveTo>
                    <a:pt x="1" y="0"/>
                  </a:moveTo>
                  <a:cubicBezTo>
                    <a:pt x="1" y="273"/>
                    <a:pt x="1" y="546"/>
                    <a:pt x="92" y="819"/>
                  </a:cubicBezTo>
                  <a:lnTo>
                    <a:pt x="92" y="819"/>
                  </a:lnTo>
                  <a:cubicBezTo>
                    <a:pt x="49" y="547"/>
                    <a:pt x="1" y="276"/>
                    <a:pt x="1" y="0"/>
                  </a:cubicBezTo>
                  <a:close/>
                  <a:moveTo>
                    <a:pt x="92" y="819"/>
                  </a:moveTo>
                  <a:cubicBezTo>
                    <a:pt x="126" y="1038"/>
                    <a:pt x="158" y="1257"/>
                    <a:pt x="158" y="1479"/>
                  </a:cubicBezTo>
                  <a:lnTo>
                    <a:pt x="158" y="1309"/>
                  </a:lnTo>
                  <a:lnTo>
                    <a:pt x="158" y="981"/>
                  </a:lnTo>
                  <a:cubicBezTo>
                    <a:pt x="132" y="927"/>
                    <a:pt x="110" y="873"/>
                    <a:pt x="92" y="819"/>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2"/>
            <p:cNvSpPr/>
            <p:nvPr/>
          </p:nvSpPr>
          <p:spPr>
            <a:xfrm>
              <a:off x="6590125" y="1313675"/>
              <a:ext cx="12450" cy="36650"/>
            </a:xfrm>
            <a:custGeom>
              <a:avLst/>
              <a:gdLst/>
              <a:ahLst/>
              <a:cxnLst/>
              <a:rect l="l" t="t" r="r" b="b"/>
              <a:pathLst>
                <a:path w="498" h="1466" extrusionOk="0">
                  <a:moveTo>
                    <a:pt x="1" y="0"/>
                  </a:moveTo>
                  <a:cubicBezTo>
                    <a:pt x="1" y="122"/>
                    <a:pt x="1" y="149"/>
                    <a:pt x="80" y="235"/>
                  </a:cubicBezTo>
                  <a:lnTo>
                    <a:pt x="80" y="235"/>
                  </a:lnTo>
                  <a:lnTo>
                    <a:pt x="1" y="0"/>
                  </a:lnTo>
                  <a:close/>
                  <a:moveTo>
                    <a:pt x="80" y="235"/>
                  </a:moveTo>
                  <a:lnTo>
                    <a:pt x="207" y="609"/>
                  </a:lnTo>
                  <a:lnTo>
                    <a:pt x="207" y="609"/>
                  </a:lnTo>
                  <a:cubicBezTo>
                    <a:pt x="184" y="518"/>
                    <a:pt x="171" y="422"/>
                    <a:pt x="171" y="327"/>
                  </a:cubicBezTo>
                  <a:cubicBezTo>
                    <a:pt x="133" y="289"/>
                    <a:pt x="103" y="260"/>
                    <a:pt x="80" y="235"/>
                  </a:cubicBezTo>
                  <a:close/>
                  <a:moveTo>
                    <a:pt x="207" y="609"/>
                  </a:moveTo>
                  <a:cubicBezTo>
                    <a:pt x="224" y="676"/>
                    <a:pt x="246" y="740"/>
                    <a:pt x="272" y="801"/>
                  </a:cubicBezTo>
                  <a:lnTo>
                    <a:pt x="272" y="801"/>
                  </a:lnTo>
                  <a:lnTo>
                    <a:pt x="207" y="609"/>
                  </a:lnTo>
                  <a:close/>
                  <a:moveTo>
                    <a:pt x="272" y="801"/>
                  </a:moveTo>
                  <a:lnTo>
                    <a:pt x="498" y="1466"/>
                  </a:lnTo>
                  <a:lnTo>
                    <a:pt x="498" y="1139"/>
                  </a:lnTo>
                  <a:cubicBezTo>
                    <a:pt x="414" y="1061"/>
                    <a:pt x="333" y="941"/>
                    <a:pt x="272" y="801"/>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2"/>
            <p:cNvSpPr/>
            <p:nvPr/>
          </p:nvSpPr>
          <p:spPr>
            <a:xfrm>
              <a:off x="6729150" y="1849150"/>
              <a:ext cx="4275" cy="37000"/>
            </a:xfrm>
            <a:custGeom>
              <a:avLst/>
              <a:gdLst/>
              <a:ahLst/>
              <a:cxnLst/>
              <a:rect l="l" t="t" r="r" b="b"/>
              <a:pathLst>
                <a:path w="171" h="1480" extrusionOk="0">
                  <a:moveTo>
                    <a:pt x="1" y="1"/>
                  </a:moveTo>
                  <a:lnTo>
                    <a:pt x="1" y="498"/>
                  </a:lnTo>
                  <a:cubicBezTo>
                    <a:pt x="86" y="576"/>
                    <a:pt x="128" y="658"/>
                    <a:pt x="149" y="740"/>
                  </a:cubicBezTo>
                  <a:lnTo>
                    <a:pt x="149" y="740"/>
                  </a:lnTo>
                  <a:cubicBezTo>
                    <a:pt x="128" y="495"/>
                    <a:pt x="86" y="249"/>
                    <a:pt x="1" y="1"/>
                  </a:cubicBezTo>
                  <a:close/>
                  <a:moveTo>
                    <a:pt x="149" y="740"/>
                  </a:moveTo>
                  <a:cubicBezTo>
                    <a:pt x="171" y="985"/>
                    <a:pt x="171" y="1231"/>
                    <a:pt x="171" y="1479"/>
                  </a:cubicBezTo>
                  <a:lnTo>
                    <a:pt x="171" y="982"/>
                  </a:lnTo>
                  <a:cubicBezTo>
                    <a:pt x="171" y="904"/>
                    <a:pt x="171" y="822"/>
                    <a:pt x="149" y="74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2"/>
            <p:cNvSpPr/>
            <p:nvPr/>
          </p:nvSpPr>
          <p:spPr>
            <a:xfrm>
              <a:off x="6606475" y="1350300"/>
              <a:ext cx="12475" cy="37000"/>
            </a:xfrm>
            <a:custGeom>
              <a:avLst/>
              <a:gdLst/>
              <a:ahLst/>
              <a:cxnLst/>
              <a:rect l="l" t="t" r="r" b="b"/>
              <a:pathLst>
                <a:path w="499" h="1480" extrusionOk="0">
                  <a:moveTo>
                    <a:pt x="1" y="1"/>
                  </a:moveTo>
                  <a:lnTo>
                    <a:pt x="1" y="328"/>
                  </a:lnTo>
                  <a:cubicBezTo>
                    <a:pt x="171" y="655"/>
                    <a:pt x="171" y="825"/>
                    <a:pt x="328" y="982"/>
                  </a:cubicBezTo>
                  <a:cubicBezTo>
                    <a:pt x="328" y="1070"/>
                    <a:pt x="373" y="1154"/>
                    <a:pt x="417" y="1239"/>
                  </a:cubicBezTo>
                  <a:lnTo>
                    <a:pt x="417" y="1239"/>
                  </a:lnTo>
                  <a:lnTo>
                    <a:pt x="1" y="1"/>
                  </a:lnTo>
                  <a:close/>
                  <a:moveTo>
                    <a:pt x="417" y="1239"/>
                  </a:moveTo>
                  <a:lnTo>
                    <a:pt x="498" y="1479"/>
                  </a:lnTo>
                  <a:cubicBezTo>
                    <a:pt x="498" y="1397"/>
                    <a:pt x="458" y="1318"/>
                    <a:pt x="417" y="1239"/>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2"/>
            <p:cNvSpPr/>
            <p:nvPr/>
          </p:nvSpPr>
          <p:spPr>
            <a:xfrm>
              <a:off x="6618925" y="1387275"/>
              <a:ext cx="12125" cy="36650"/>
            </a:xfrm>
            <a:custGeom>
              <a:avLst/>
              <a:gdLst/>
              <a:ahLst/>
              <a:cxnLst/>
              <a:rect l="l" t="t" r="r" b="b"/>
              <a:pathLst>
                <a:path w="485" h="1466" extrusionOk="0">
                  <a:moveTo>
                    <a:pt x="0" y="0"/>
                  </a:moveTo>
                  <a:cubicBezTo>
                    <a:pt x="0" y="138"/>
                    <a:pt x="0" y="285"/>
                    <a:pt x="106" y="320"/>
                  </a:cubicBezTo>
                  <a:lnTo>
                    <a:pt x="106" y="320"/>
                  </a:lnTo>
                  <a:lnTo>
                    <a:pt x="0" y="0"/>
                  </a:lnTo>
                  <a:close/>
                  <a:moveTo>
                    <a:pt x="106" y="320"/>
                  </a:moveTo>
                  <a:lnTo>
                    <a:pt x="180" y="546"/>
                  </a:lnTo>
                  <a:lnTo>
                    <a:pt x="180" y="546"/>
                  </a:lnTo>
                  <a:cubicBezTo>
                    <a:pt x="166" y="473"/>
                    <a:pt x="157" y="400"/>
                    <a:pt x="157" y="327"/>
                  </a:cubicBezTo>
                  <a:cubicBezTo>
                    <a:pt x="138" y="327"/>
                    <a:pt x="121" y="325"/>
                    <a:pt x="106" y="320"/>
                  </a:cubicBezTo>
                  <a:close/>
                  <a:moveTo>
                    <a:pt x="180" y="546"/>
                  </a:moveTo>
                  <a:cubicBezTo>
                    <a:pt x="207" y="675"/>
                    <a:pt x="253" y="803"/>
                    <a:pt x="308" y="931"/>
                  </a:cubicBezTo>
                  <a:lnTo>
                    <a:pt x="308" y="931"/>
                  </a:lnTo>
                  <a:lnTo>
                    <a:pt x="180" y="546"/>
                  </a:lnTo>
                  <a:close/>
                  <a:moveTo>
                    <a:pt x="308" y="931"/>
                  </a:moveTo>
                  <a:lnTo>
                    <a:pt x="484" y="1466"/>
                  </a:lnTo>
                  <a:lnTo>
                    <a:pt x="484" y="1309"/>
                  </a:lnTo>
                  <a:cubicBezTo>
                    <a:pt x="424" y="1183"/>
                    <a:pt x="362" y="1057"/>
                    <a:pt x="308" y="931"/>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2"/>
            <p:cNvSpPr/>
            <p:nvPr/>
          </p:nvSpPr>
          <p:spPr>
            <a:xfrm>
              <a:off x="5011800" y="238125"/>
              <a:ext cx="1578350" cy="1075575"/>
            </a:xfrm>
            <a:custGeom>
              <a:avLst/>
              <a:gdLst/>
              <a:ahLst/>
              <a:cxnLst/>
              <a:rect l="l" t="t" r="r" b="b"/>
              <a:pathLst>
                <a:path w="63134" h="43023" extrusionOk="0">
                  <a:moveTo>
                    <a:pt x="10638" y="327"/>
                  </a:moveTo>
                  <a:cubicBezTo>
                    <a:pt x="10638" y="349"/>
                    <a:pt x="10638" y="370"/>
                    <a:pt x="10638" y="391"/>
                  </a:cubicBezTo>
                  <a:lnTo>
                    <a:pt x="10638" y="391"/>
                  </a:lnTo>
                  <a:cubicBezTo>
                    <a:pt x="10671" y="395"/>
                    <a:pt x="10704" y="399"/>
                    <a:pt x="10737" y="403"/>
                  </a:cubicBezTo>
                  <a:lnTo>
                    <a:pt x="10737" y="403"/>
                  </a:lnTo>
                  <a:cubicBezTo>
                    <a:pt x="10700" y="382"/>
                    <a:pt x="10666" y="357"/>
                    <a:pt x="10638" y="327"/>
                  </a:cubicBezTo>
                  <a:close/>
                  <a:moveTo>
                    <a:pt x="10737" y="403"/>
                  </a:moveTo>
                  <a:cubicBezTo>
                    <a:pt x="10912" y="497"/>
                    <a:pt x="11181" y="497"/>
                    <a:pt x="11450" y="497"/>
                  </a:cubicBezTo>
                  <a:lnTo>
                    <a:pt x="11519" y="497"/>
                  </a:lnTo>
                  <a:cubicBezTo>
                    <a:pt x="11259" y="464"/>
                    <a:pt x="10999" y="433"/>
                    <a:pt x="10737" y="403"/>
                  </a:cubicBezTo>
                  <a:close/>
                  <a:moveTo>
                    <a:pt x="11519" y="497"/>
                  </a:moveTo>
                  <a:lnTo>
                    <a:pt x="11519" y="497"/>
                  </a:lnTo>
                  <a:cubicBezTo>
                    <a:pt x="11683" y="518"/>
                    <a:pt x="11846" y="539"/>
                    <a:pt x="12008" y="562"/>
                  </a:cubicBezTo>
                  <a:lnTo>
                    <a:pt x="12008" y="562"/>
                  </a:lnTo>
                  <a:cubicBezTo>
                    <a:pt x="11936" y="497"/>
                    <a:pt x="11903" y="497"/>
                    <a:pt x="11777" y="497"/>
                  </a:cubicBezTo>
                  <a:close/>
                  <a:moveTo>
                    <a:pt x="12008" y="562"/>
                  </a:moveTo>
                  <a:cubicBezTo>
                    <a:pt x="12034" y="584"/>
                    <a:pt x="12064" y="614"/>
                    <a:pt x="12104" y="654"/>
                  </a:cubicBezTo>
                  <a:lnTo>
                    <a:pt x="12601" y="654"/>
                  </a:lnTo>
                  <a:cubicBezTo>
                    <a:pt x="12620" y="654"/>
                    <a:pt x="12642" y="654"/>
                    <a:pt x="12666" y="655"/>
                  </a:cubicBezTo>
                  <a:lnTo>
                    <a:pt x="12666" y="655"/>
                  </a:lnTo>
                  <a:cubicBezTo>
                    <a:pt x="12447" y="622"/>
                    <a:pt x="12228" y="591"/>
                    <a:pt x="12008" y="562"/>
                  </a:cubicBezTo>
                  <a:close/>
                  <a:moveTo>
                    <a:pt x="12666" y="655"/>
                  </a:moveTo>
                  <a:lnTo>
                    <a:pt x="12666" y="655"/>
                  </a:lnTo>
                  <a:cubicBezTo>
                    <a:pt x="12805" y="675"/>
                    <a:pt x="12943" y="696"/>
                    <a:pt x="13081" y="717"/>
                  </a:cubicBezTo>
                  <a:lnTo>
                    <a:pt x="13081" y="717"/>
                  </a:lnTo>
                  <a:cubicBezTo>
                    <a:pt x="12942" y="665"/>
                    <a:pt x="12781" y="656"/>
                    <a:pt x="12666" y="655"/>
                  </a:cubicBezTo>
                  <a:close/>
                  <a:moveTo>
                    <a:pt x="13081" y="717"/>
                  </a:moveTo>
                  <a:cubicBezTo>
                    <a:pt x="13146" y="742"/>
                    <a:pt x="13207" y="776"/>
                    <a:pt x="13255" y="824"/>
                  </a:cubicBezTo>
                  <a:lnTo>
                    <a:pt x="13739" y="824"/>
                  </a:lnTo>
                  <a:cubicBezTo>
                    <a:pt x="13744" y="824"/>
                    <a:pt x="13748" y="824"/>
                    <a:pt x="13752" y="824"/>
                  </a:cubicBezTo>
                  <a:lnTo>
                    <a:pt x="13752" y="824"/>
                  </a:lnTo>
                  <a:cubicBezTo>
                    <a:pt x="13529" y="787"/>
                    <a:pt x="13305" y="752"/>
                    <a:pt x="13081" y="717"/>
                  </a:cubicBezTo>
                  <a:close/>
                  <a:moveTo>
                    <a:pt x="13752" y="824"/>
                  </a:moveTo>
                  <a:cubicBezTo>
                    <a:pt x="13867" y="843"/>
                    <a:pt x="13981" y="862"/>
                    <a:pt x="14094" y="882"/>
                  </a:cubicBezTo>
                  <a:lnTo>
                    <a:pt x="14094" y="882"/>
                  </a:lnTo>
                  <a:cubicBezTo>
                    <a:pt x="13981" y="826"/>
                    <a:pt x="13869" y="824"/>
                    <a:pt x="13752" y="824"/>
                  </a:cubicBezTo>
                  <a:close/>
                  <a:moveTo>
                    <a:pt x="14094" y="882"/>
                  </a:moveTo>
                  <a:cubicBezTo>
                    <a:pt x="14141" y="905"/>
                    <a:pt x="14188" y="937"/>
                    <a:pt x="14237" y="981"/>
                  </a:cubicBezTo>
                  <a:lnTo>
                    <a:pt x="14394" y="981"/>
                  </a:lnTo>
                  <a:cubicBezTo>
                    <a:pt x="14489" y="981"/>
                    <a:pt x="14585" y="981"/>
                    <a:pt x="14680" y="986"/>
                  </a:cubicBezTo>
                  <a:lnTo>
                    <a:pt x="14680" y="986"/>
                  </a:lnTo>
                  <a:cubicBezTo>
                    <a:pt x="14485" y="950"/>
                    <a:pt x="14290" y="916"/>
                    <a:pt x="14094" y="882"/>
                  </a:cubicBezTo>
                  <a:close/>
                  <a:moveTo>
                    <a:pt x="14680" y="986"/>
                  </a:moveTo>
                  <a:lnTo>
                    <a:pt x="14680" y="986"/>
                  </a:lnTo>
                  <a:cubicBezTo>
                    <a:pt x="14867" y="1020"/>
                    <a:pt x="15053" y="1054"/>
                    <a:pt x="15239" y="1090"/>
                  </a:cubicBezTo>
                  <a:lnTo>
                    <a:pt x="15239" y="1090"/>
                  </a:lnTo>
                  <a:cubicBezTo>
                    <a:pt x="15053" y="1018"/>
                    <a:pt x="14866" y="994"/>
                    <a:pt x="14680" y="986"/>
                  </a:cubicBezTo>
                  <a:close/>
                  <a:moveTo>
                    <a:pt x="15239" y="1090"/>
                  </a:moveTo>
                  <a:cubicBezTo>
                    <a:pt x="15284" y="1107"/>
                    <a:pt x="15330" y="1128"/>
                    <a:pt x="15375" y="1151"/>
                  </a:cubicBezTo>
                  <a:lnTo>
                    <a:pt x="15555" y="1151"/>
                  </a:lnTo>
                  <a:cubicBezTo>
                    <a:pt x="15450" y="1131"/>
                    <a:pt x="15344" y="1110"/>
                    <a:pt x="15239" y="1090"/>
                  </a:cubicBezTo>
                  <a:close/>
                  <a:moveTo>
                    <a:pt x="15555" y="1151"/>
                  </a:moveTo>
                  <a:cubicBezTo>
                    <a:pt x="15665" y="1173"/>
                    <a:pt x="15775" y="1195"/>
                    <a:pt x="15885" y="1218"/>
                  </a:cubicBezTo>
                  <a:lnTo>
                    <a:pt x="15885" y="1218"/>
                  </a:lnTo>
                  <a:cubicBezTo>
                    <a:pt x="15877" y="1199"/>
                    <a:pt x="15872" y="1178"/>
                    <a:pt x="15872" y="1151"/>
                  </a:cubicBezTo>
                  <a:close/>
                  <a:moveTo>
                    <a:pt x="15885" y="1218"/>
                  </a:moveTo>
                  <a:cubicBezTo>
                    <a:pt x="15925" y="1308"/>
                    <a:pt x="16058" y="1308"/>
                    <a:pt x="16199" y="1308"/>
                  </a:cubicBezTo>
                  <a:cubicBezTo>
                    <a:pt x="16236" y="1308"/>
                    <a:pt x="16282" y="1308"/>
                    <a:pt x="16334" y="1311"/>
                  </a:cubicBezTo>
                  <a:lnTo>
                    <a:pt x="16334" y="1311"/>
                  </a:lnTo>
                  <a:cubicBezTo>
                    <a:pt x="16184" y="1279"/>
                    <a:pt x="16035" y="1248"/>
                    <a:pt x="15885" y="1218"/>
                  </a:cubicBezTo>
                  <a:close/>
                  <a:moveTo>
                    <a:pt x="16334" y="1311"/>
                  </a:moveTo>
                  <a:cubicBezTo>
                    <a:pt x="16470" y="1339"/>
                    <a:pt x="16605" y="1369"/>
                    <a:pt x="16740" y="1398"/>
                  </a:cubicBezTo>
                  <a:lnTo>
                    <a:pt x="16740" y="1398"/>
                  </a:lnTo>
                  <a:cubicBezTo>
                    <a:pt x="16615" y="1335"/>
                    <a:pt x="16459" y="1316"/>
                    <a:pt x="16334" y="1311"/>
                  </a:cubicBezTo>
                  <a:close/>
                  <a:moveTo>
                    <a:pt x="16740" y="1398"/>
                  </a:moveTo>
                  <a:cubicBezTo>
                    <a:pt x="16782" y="1419"/>
                    <a:pt x="16821" y="1446"/>
                    <a:pt x="16854" y="1479"/>
                  </a:cubicBezTo>
                  <a:cubicBezTo>
                    <a:pt x="16958" y="1479"/>
                    <a:pt x="17045" y="1479"/>
                    <a:pt x="17125" y="1484"/>
                  </a:cubicBezTo>
                  <a:lnTo>
                    <a:pt x="17125" y="1484"/>
                  </a:lnTo>
                  <a:cubicBezTo>
                    <a:pt x="16997" y="1455"/>
                    <a:pt x="16869" y="1426"/>
                    <a:pt x="16740" y="1398"/>
                  </a:cubicBezTo>
                  <a:close/>
                  <a:moveTo>
                    <a:pt x="17125" y="1484"/>
                  </a:moveTo>
                  <a:cubicBezTo>
                    <a:pt x="17262" y="1514"/>
                    <a:pt x="17398" y="1546"/>
                    <a:pt x="17534" y="1577"/>
                  </a:cubicBezTo>
                  <a:lnTo>
                    <a:pt x="17534" y="1577"/>
                  </a:lnTo>
                  <a:cubicBezTo>
                    <a:pt x="17380" y="1515"/>
                    <a:pt x="17262" y="1492"/>
                    <a:pt x="17125" y="1484"/>
                  </a:cubicBezTo>
                  <a:close/>
                  <a:moveTo>
                    <a:pt x="17534" y="1577"/>
                  </a:moveTo>
                  <a:cubicBezTo>
                    <a:pt x="17575" y="1594"/>
                    <a:pt x="17618" y="1613"/>
                    <a:pt x="17665" y="1636"/>
                  </a:cubicBezTo>
                  <a:cubicBezTo>
                    <a:pt x="17835" y="1636"/>
                    <a:pt x="18162" y="1806"/>
                    <a:pt x="18319" y="1806"/>
                  </a:cubicBezTo>
                  <a:cubicBezTo>
                    <a:pt x="18386" y="1806"/>
                    <a:pt x="18451" y="1806"/>
                    <a:pt x="18516" y="1815"/>
                  </a:cubicBezTo>
                  <a:lnTo>
                    <a:pt x="18516" y="1815"/>
                  </a:lnTo>
                  <a:cubicBezTo>
                    <a:pt x="18190" y="1733"/>
                    <a:pt x="17863" y="1654"/>
                    <a:pt x="17534" y="1577"/>
                  </a:cubicBezTo>
                  <a:close/>
                  <a:moveTo>
                    <a:pt x="18516" y="1815"/>
                  </a:moveTo>
                  <a:lnTo>
                    <a:pt x="18516" y="1815"/>
                  </a:lnTo>
                  <a:cubicBezTo>
                    <a:pt x="18553" y="1825"/>
                    <a:pt x="18591" y="1834"/>
                    <a:pt x="18628" y="1844"/>
                  </a:cubicBezTo>
                  <a:lnTo>
                    <a:pt x="18628" y="1844"/>
                  </a:lnTo>
                  <a:cubicBezTo>
                    <a:pt x="18591" y="1830"/>
                    <a:pt x="18553" y="1821"/>
                    <a:pt x="18516" y="1815"/>
                  </a:cubicBezTo>
                  <a:close/>
                  <a:moveTo>
                    <a:pt x="18628" y="1844"/>
                  </a:moveTo>
                  <a:cubicBezTo>
                    <a:pt x="18690" y="1867"/>
                    <a:pt x="18752" y="1904"/>
                    <a:pt x="18816" y="1963"/>
                  </a:cubicBezTo>
                  <a:lnTo>
                    <a:pt x="19090" y="1963"/>
                  </a:lnTo>
                  <a:cubicBezTo>
                    <a:pt x="18936" y="1922"/>
                    <a:pt x="18782" y="1883"/>
                    <a:pt x="18628" y="1844"/>
                  </a:cubicBezTo>
                  <a:close/>
                  <a:moveTo>
                    <a:pt x="19090" y="1963"/>
                  </a:moveTo>
                  <a:lnTo>
                    <a:pt x="19090" y="1963"/>
                  </a:lnTo>
                  <a:cubicBezTo>
                    <a:pt x="19114" y="1969"/>
                    <a:pt x="19138" y="1975"/>
                    <a:pt x="19162" y="1982"/>
                  </a:cubicBezTo>
                  <a:lnTo>
                    <a:pt x="19162" y="1982"/>
                  </a:lnTo>
                  <a:cubicBezTo>
                    <a:pt x="19156" y="1976"/>
                    <a:pt x="19149" y="1969"/>
                    <a:pt x="19143" y="1963"/>
                  </a:cubicBezTo>
                  <a:close/>
                  <a:moveTo>
                    <a:pt x="19162" y="1982"/>
                  </a:moveTo>
                  <a:cubicBezTo>
                    <a:pt x="19303" y="2112"/>
                    <a:pt x="19552" y="2130"/>
                    <a:pt x="19723" y="2132"/>
                  </a:cubicBezTo>
                  <a:lnTo>
                    <a:pt x="19723" y="2132"/>
                  </a:lnTo>
                  <a:cubicBezTo>
                    <a:pt x="19537" y="2081"/>
                    <a:pt x="19350" y="2031"/>
                    <a:pt x="19162" y="1982"/>
                  </a:cubicBezTo>
                  <a:close/>
                  <a:moveTo>
                    <a:pt x="19723" y="2132"/>
                  </a:moveTo>
                  <a:lnTo>
                    <a:pt x="19723" y="2132"/>
                  </a:lnTo>
                  <a:cubicBezTo>
                    <a:pt x="19758" y="2142"/>
                    <a:pt x="19793" y="2152"/>
                    <a:pt x="19828" y="2161"/>
                  </a:cubicBezTo>
                  <a:lnTo>
                    <a:pt x="19828" y="2161"/>
                  </a:lnTo>
                  <a:cubicBezTo>
                    <a:pt x="19818" y="2153"/>
                    <a:pt x="19808" y="2143"/>
                    <a:pt x="19798" y="2133"/>
                  </a:cubicBezTo>
                  <a:cubicBezTo>
                    <a:pt x="19775" y="2133"/>
                    <a:pt x="19750" y="2133"/>
                    <a:pt x="19723" y="2132"/>
                  </a:cubicBezTo>
                  <a:close/>
                  <a:moveTo>
                    <a:pt x="19828" y="2161"/>
                  </a:moveTo>
                  <a:cubicBezTo>
                    <a:pt x="19977" y="2290"/>
                    <a:pt x="20135" y="2290"/>
                    <a:pt x="20282" y="2290"/>
                  </a:cubicBezTo>
                  <a:cubicBezTo>
                    <a:pt x="20283" y="2290"/>
                    <a:pt x="20285" y="2290"/>
                    <a:pt x="20286" y="2290"/>
                  </a:cubicBezTo>
                  <a:lnTo>
                    <a:pt x="20286" y="2290"/>
                  </a:lnTo>
                  <a:cubicBezTo>
                    <a:pt x="20134" y="2246"/>
                    <a:pt x="19981" y="2204"/>
                    <a:pt x="19828" y="2161"/>
                  </a:cubicBezTo>
                  <a:close/>
                  <a:moveTo>
                    <a:pt x="20286" y="2290"/>
                  </a:moveTo>
                  <a:lnTo>
                    <a:pt x="20286" y="2290"/>
                  </a:lnTo>
                  <a:cubicBezTo>
                    <a:pt x="20345" y="2307"/>
                    <a:pt x="20403" y="2323"/>
                    <a:pt x="20462" y="2340"/>
                  </a:cubicBezTo>
                  <a:lnTo>
                    <a:pt x="20462" y="2340"/>
                  </a:lnTo>
                  <a:cubicBezTo>
                    <a:pt x="20404" y="2313"/>
                    <a:pt x="20346" y="2291"/>
                    <a:pt x="20286" y="2290"/>
                  </a:cubicBezTo>
                  <a:close/>
                  <a:moveTo>
                    <a:pt x="20462" y="2340"/>
                  </a:moveTo>
                  <a:cubicBezTo>
                    <a:pt x="20567" y="2390"/>
                    <a:pt x="20670" y="2460"/>
                    <a:pt x="20779" y="2460"/>
                  </a:cubicBezTo>
                  <a:cubicBezTo>
                    <a:pt x="20921" y="2460"/>
                    <a:pt x="21201" y="2588"/>
                    <a:pt x="21379" y="2613"/>
                  </a:cubicBezTo>
                  <a:lnTo>
                    <a:pt x="21379" y="2613"/>
                  </a:lnTo>
                  <a:cubicBezTo>
                    <a:pt x="21075" y="2520"/>
                    <a:pt x="20769" y="2429"/>
                    <a:pt x="20462" y="2340"/>
                  </a:cubicBezTo>
                  <a:close/>
                  <a:moveTo>
                    <a:pt x="21379" y="2613"/>
                  </a:moveTo>
                  <a:cubicBezTo>
                    <a:pt x="21482" y="2644"/>
                    <a:pt x="21584" y="2676"/>
                    <a:pt x="21686" y="2708"/>
                  </a:cubicBezTo>
                  <a:lnTo>
                    <a:pt x="21686" y="2708"/>
                  </a:lnTo>
                  <a:cubicBezTo>
                    <a:pt x="21601" y="2663"/>
                    <a:pt x="21515" y="2617"/>
                    <a:pt x="21433" y="2617"/>
                  </a:cubicBezTo>
                  <a:cubicBezTo>
                    <a:pt x="21417" y="2617"/>
                    <a:pt x="21398" y="2615"/>
                    <a:pt x="21379" y="2613"/>
                  </a:cubicBezTo>
                  <a:close/>
                  <a:moveTo>
                    <a:pt x="21686" y="2708"/>
                  </a:moveTo>
                  <a:cubicBezTo>
                    <a:pt x="21764" y="2748"/>
                    <a:pt x="21842" y="2787"/>
                    <a:pt x="21917" y="2787"/>
                  </a:cubicBezTo>
                  <a:cubicBezTo>
                    <a:pt x="21926" y="2787"/>
                    <a:pt x="21935" y="2787"/>
                    <a:pt x="21943" y="2788"/>
                  </a:cubicBezTo>
                  <a:lnTo>
                    <a:pt x="21943" y="2788"/>
                  </a:lnTo>
                  <a:cubicBezTo>
                    <a:pt x="21857" y="2761"/>
                    <a:pt x="21772" y="2734"/>
                    <a:pt x="21686" y="2708"/>
                  </a:cubicBezTo>
                  <a:close/>
                  <a:moveTo>
                    <a:pt x="21943" y="2788"/>
                  </a:moveTo>
                  <a:cubicBezTo>
                    <a:pt x="21969" y="2797"/>
                    <a:pt x="21995" y="2805"/>
                    <a:pt x="22021" y="2813"/>
                  </a:cubicBezTo>
                  <a:lnTo>
                    <a:pt x="22021" y="2813"/>
                  </a:lnTo>
                  <a:cubicBezTo>
                    <a:pt x="21999" y="2801"/>
                    <a:pt x="21974" y="2791"/>
                    <a:pt x="21943" y="2788"/>
                  </a:cubicBezTo>
                  <a:close/>
                  <a:moveTo>
                    <a:pt x="22021" y="2813"/>
                  </a:moveTo>
                  <a:cubicBezTo>
                    <a:pt x="22098" y="2858"/>
                    <a:pt x="22128" y="2944"/>
                    <a:pt x="22244" y="2944"/>
                  </a:cubicBezTo>
                  <a:lnTo>
                    <a:pt x="22427" y="2944"/>
                  </a:lnTo>
                  <a:cubicBezTo>
                    <a:pt x="22292" y="2900"/>
                    <a:pt x="22156" y="2856"/>
                    <a:pt x="22021" y="2813"/>
                  </a:cubicBezTo>
                  <a:close/>
                  <a:moveTo>
                    <a:pt x="22427" y="2944"/>
                  </a:moveTo>
                  <a:lnTo>
                    <a:pt x="22427" y="2944"/>
                  </a:lnTo>
                  <a:cubicBezTo>
                    <a:pt x="22506" y="2970"/>
                    <a:pt x="22586" y="2996"/>
                    <a:pt x="22665" y="3023"/>
                  </a:cubicBezTo>
                  <a:lnTo>
                    <a:pt x="22665" y="3023"/>
                  </a:lnTo>
                  <a:cubicBezTo>
                    <a:pt x="22634" y="3001"/>
                    <a:pt x="22603" y="2975"/>
                    <a:pt x="22572" y="2944"/>
                  </a:cubicBezTo>
                  <a:close/>
                  <a:moveTo>
                    <a:pt x="2788" y="0"/>
                  </a:moveTo>
                  <a:cubicBezTo>
                    <a:pt x="1806" y="0"/>
                    <a:pt x="825" y="0"/>
                    <a:pt x="1" y="170"/>
                  </a:cubicBezTo>
                  <a:cubicBezTo>
                    <a:pt x="1636" y="1308"/>
                    <a:pt x="3115" y="2617"/>
                    <a:pt x="4580" y="4095"/>
                  </a:cubicBezTo>
                  <a:cubicBezTo>
                    <a:pt x="4907" y="3598"/>
                    <a:pt x="5405" y="3114"/>
                    <a:pt x="5889" y="2944"/>
                  </a:cubicBezTo>
                  <a:cubicBezTo>
                    <a:pt x="6059" y="2787"/>
                    <a:pt x="6059" y="2787"/>
                    <a:pt x="6216" y="2787"/>
                  </a:cubicBezTo>
                  <a:cubicBezTo>
                    <a:pt x="7040" y="2460"/>
                    <a:pt x="8179" y="2133"/>
                    <a:pt x="9160" y="2133"/>
                  </a:cubicBezTo>
                  <a:cubicBezTo>
                    <a:pt x="9245" y="2160"/>
                    <a:pt x="9336" y="2173"/>
                    <a:pt x="9427" y="2173"/>
                  </a:cubicBezTo>
                  <a:cubicBezTo>
                    <a:pt x="9868" y="2173"/>
                    <a:pt x="10338" y="1879"/>
                    <a:pt x="10468" y="1479"/>
                  </a:cubicBezTo>
                  <a:cubicBezTo>
                    <a:pt x="10631" y="1166"/>
                    <a:pt x="10638" y="853"/>
                    <a:pt x="10638" y="391"/>
                  </a:cubicBezTo>
                  <a:lnTo>
                    <a:pt x="10638" y="391"/>
                  </a:lnTo>
                  <a:cubicBezTo>
                    <a:pt x="8348" y="133"/>
                    <a:pt x="6001" y="0"/>
                    <a:pt x="3599" y="0"/>
                  </a:cubicBezTo>
                  <a:close/>
                  <a:moveTo>
                    <a:pt x="22665" y="3023"/>
                  </a:moveTo>
                  <a:lnTo>
                    <a:pt x="22665" y="3023"/>
                  </a:lnTo>
                  <a:cubicBezTo>
                    <a:pt x="22805" y="3119"/>
                    <a:pt x="22959" y="3143"/>
                    <a:pt x="23226" y="3271"/>
                  </a:cubicBezTo>
                  <a:cubicBezTo>
                    <a:pt x="23396" y="3271"/>
                    <a:pt x="23723" y="3441"/>
                    <a:pt x="23880" y="3441"/>
                  </a:cubicBezTo>
                  <a:cubicBezTo>
                    <a:pt x="24207" y="3598"/>
                    <a:pt x="24377" y="3598"/>
                    <a:pt x="24534" y="3768"/>
                  </a:cubicBezTo>
                  <a:cubicBezTo>
                    <a:pt x="24861" y="3768"/>
                    <a:pt x="25188" y="3925"/>
                    <a:pt x="25359" y="4095"/>
                  </a:cubicBezTo>
                  <a:cubicBezTo>
                    <a:pt x="25437" y="4095"/>
                    <a:pt x="25559" y="4095"/>
                    <a:pt x="25682" y="4115"/>
                  </a:cubicBezTo>
                  <a:lnTo>
                    <a:pt x="25682" y="4115"/>
                  </a:lnTo>
                  <a:cubicBezTo>
                    <a:pt x="24691" y="3725"/>
                    <a:pt x="23685" y="3361"/>
                    <a:pt x="22665" y="3023"/>
                  </a:cubicBezTo>
                  <a:close/>
                  <a:moveTo>
                    <a:pt x="25682" y="4115"/>
                  </a:moveTo>
                  <a:lnTo>
                    <a:pt x="25682" y="4115"/>
                  </a:lnTo>
                  <a:cubicBezTo>
                    <a:pt x="25788" y="4157"/>
                    <a:pt x="25895" y="4199"/>
                    <a:pt x="26001" y="4242"/>
                  </a:cubicBezTo>
                  <a:lnTo>
                    <a:pt x="26001" y="4242"/>
                  </a:lnTo>
                  <a:cubicBezTo>
                    <a:pt x="25917" y="4171"/>
                    <a:pt x="25798" y="4134"/>
                    <a:pt x="25682" y="4115"/>
                  </a:cubicBezTo>
                  <a:close/>
                  <a:moveTo>
                    <a:pt x="26001" y="4242"/>
                  </a:moveTo>
                  <a:lnTo>
                    <a:pt x="26001" y="4242"/>
                  </a:lnTo>
                  <a:cubicBezTo>
                    <a:pt x="26005" y="4245"/>
                    <a:pt x="26009" y="4249"/>
                    <a:pt x="26013" y="4252"/>
                  </a:cubicBezTo>
                  <a:cubicBezTo>
                    <a:pt x="26242" y="4372"/>
                    <a:pt x="26388" y="4407"/>
                    <a:pt x="26567" y="4472"/>
                  </a:cubicBezTo>
                  <a:lnTo>
                    <a:pt x="26567" y="4472"/>
                  </a:lnTo>
                  <a:cubicBezTo>
                    <a:pt x="26379" y="4395"/>
                    <a:pt x="26190" y="4318"/>
                    <a:pt x="26001" y="4242"/>
                  </a:cubicBezTo>
                  <a:close/>
                  <a:moveTo>
                    <a:pt x="26567" y="4472"/>
                  </a:moveTo>
                  <a:cubicBezTo>
                    <a:pt x="26649" y="4506"/>
                    <a:pt x="26730" y="4539"/>
                    <a:pt x="26811" y="4573"/>
                  </a:cubicBezTo>
                  <a:lnTo>
                    <a:pt x="26811" y="4573"/>
                  </a:lnTo>
                  <a:cubicBezTo>
                    <a:pt x="26719" y="4530"/>
                    <a:pt x="26640" y="4499"/>
                    <a:pt x="26567" y="4472"/>
                  </a:cubicBezTo>
                  <a:close/>
                  <a:moveTo>
                    <a:pt x="26811" y="4573"/>
                  </a:moveTo>
                  <a:cubicBezTo>
                    <a:pt x="26815" y="4575"/>
                    <a:pt x="26820" y="4577"/>
                    <a:pt x="26824" y="4580"/>
                  </a:cubicBezTo>
                  <a:cubicBezTo>
                    <a:pt x="26825" y="4580"/>
                    <a:pt x="26825" y="4580"/>
                    <a:pt x="26826" y="4580"/>
                  </a:cubicBezTo>
                  <a:lnTo>
                    <a:pt x="26826" y="4580"/>
                  </a:lnTo>
                  <a:cubicBezTo>
                    <a:pt x="26821" y="4578"/>
                    <a:pt x="26816" y="4575"/>
                    <a:pt x="26811" y="4573"/>
                  </a:cubicBezTo>
                  <a:close/>
                  <a:moveTo>
                    <a:pt x="26826" y="4580"/>
                  </a:moveTo>
                  <a:cubicBezTo>
                    <a:pt x="27050" y="4673"/>
                    <a:pt x="27273" y="4768"/>
                    <a:pt x="27496" y="4865"/>
                  </a:cubicBezTo>
                  <a:lnTo>
                    <a:pt x="27496" y="4865"/>
                  </a:lnTo>
                  <a:cubicBezTo>
                    <a:pt x="27440" y="4829"/>
                    <a:pt x="27382" y="4791"/>
                    <a:pt x="27321" y="4750"/>
                  </a:cubicBezTo>
                  <a:cubicBezTo>
                    <a:pt x="27152" y="4750"/>
                    <a:pt x="26995" y="4581"/>
                    <a:pt x="26826" y="4580"/>
                  </a:cubicBezTo>
                  <a:close/>
                  <a:moveTo>
                    <a:pt x="27496" y="4865"/>
                  </a:moveTo>
                  <a:cubicBezTo>
                    <a:pt x="27890" y="5116"/>
                    <a:pt x="28195" y="5255"/>
                    <a:pt x="28630" y="5404"/>
                  </a:cubicBezTo>
                  <a:cubicBezTo>
                    <a:pt x="28741" y="5404"/>
                    <a:pt x="28860" y="5483"/>
                    <a:pt x="28975" y="5529"/>
                  </a:cubicBezTo>
                  <a:lnTo>
                    <a:pt x="28975" y="5529"/>
                  </a:lnTo>
                  <a:cubicBezTo>
                    <a:pt x="28486" y="5301"/>
                    <a:pt x="27993" y="5080"/>
                    <a:pt x="27496" y="4865"/>
                  </a:cubicBezTo>
                  <a:close/>
                  <a:moveTo>
                    <a:pt x="28975" y="5529"/>
                  </a:moveTo>
                  <a:cubicBezTo>
                    <a:pt x="29048" y="5563"/>
                    <a:pt x="29121" y="5598"/>
                    <a:pt x="29194" y="5632"/>
                  </a:cubicBezTo>
                  <a:lnTo>
                    <a:pt x="29194" y="5632"/>
                  </a:lnTo>
                  <a:cubicBezTo>
                    <a:pt x="29165" y="5608"/>
                    <a:pt x="29138" y="5585"/>
                    <a:pt x="29114" y="5561"/>
                  </a:cubicBezTo>
                  <a:cubicBezTo>
                    <a:pt x="29069" y="5561"/>
                    <a:pt x="29022" y="5548"/>
                    <a:pt x="28975" y="5529"/>
                  </a:cubicBezTo>
                  <a:close/>
                  <a:moveTo>
                    <a:pt x="29194" y="5632"/>
                  </a:moveTo>
                  <a:cubicBezTo>
                    <a:pt x="29376" y="5775"/>
                    <a:pt x="29657" y="5912"/>
                    <a:pt x="29938" y="6058"/>
                  </a:cubicBezTo>
                  <a:cubicBezTo>
                    <a:pt x="30086" y="6058"/>
                    <a:pt x="30245" y="6197"/>
                    <a:pt x="30394" y="6214"/>
                  </a:cubicBezTo>
                  <a:lnTo>
                    <a:pt x="30394" y="6214"/>
                  </a:lnTo>
                  <a:cubicBezTo>
                    <a:pt x="29997" y="6015"/>
                    <a:pt x="29597" y="5822"/>
                    <a:pt x="29194" y="5632"/>
                  </a:cubicBezTo>
                  <a:close/>
                  <a:moveTo>
                    <a:pt x="30394" y="6214"/>
                  </a:moveTo>
                  <a:cubicBezTo>
                    <a:pt x="30470" y="6251"/>
                    <a:pt x="30546" y="6289"/>
                    <a:pt x="30622" y="6328"/>
                  </a:cubicBezTo>
                  <a:lnTo>
                    <a:pt x="30622" y="6328"/>
                  </a:lnTo>
                  <a:cubicBezTo>
                    <a:pt x="30561" y="6291"/>
                    <a:pt x="30495" y="6253"/>
                    <a:pt x="30422" y="6215"/>
                  </a:cubicBezTo>
                  <a:cubicBezTo>
                    <a:pt x="30413" y="6215"/>
                    <a:pt x="30404" y="6215"/>
                    <a:pt x="30394" y="6214"/>
                  </a:cubicBezTo>
                  <a:close/>
                  <a:moveTo>
                    <a:pt x="30622" y="6328"/>
                  </a:moveTo>
                  <a:cubicBezTo>
                    <a:pt x="30833" y="6456"/>
                    <a:pt x="30993" y="6580"/>
                    <a:pt x="31247" y="6712"/>
                  </a:cubicBezTo>
                  <a:cubicBezTo>
                    <a:pt x="31404" y="6712"/>
                    <a:pt x="31574" y="6869"/>
                    <a:pt x="31731" y="7040"/>
                  </a:cubicBezTo>
                  <a:cubicBezTo>
                    <a:pt x="31861" y="7040"/>
                    <a:pt x="31991" y="7064"/>
                    <a:pt x="32111" y="7105"/>
                  </a:cubicBezTo>
                  <a:lnTo>
                    <a:pt x="32111" y="7105"/>
                  </a:lnTo>
                  <a:cubicBezTo>
                    <a:pt x="31619" y="6839"/>
                    <a:pt x="31122" y="6580"/>
                    <a:pt x="30622" y="6328"/>
                  </a:cubicBezTo>
                  <a:close/>
                  <a:moveTo>
                    <a:pt x="32111" y="7105"/>
                  </a:moveTo>
                  <a:cubicBezTo>
                    <a:pt x="32241" y="7175"/>
                    <a:pt x="32371" y="7246"/>
                    <a:pt x="32501" y="7318"/>
                  </a:cubicBezTo>
                  <a:lnTo>
                    <a:pt x="32501" y="7318"/>
                  </a:lnTo>
                  <a:cubicBezTo>
                    <a:pt x="32400" y="7234"/>
                    <a:pt x="32264" y="7156"/>
                    <a:pt x="32111" y="7105"/>
                  </a:cubicBezTo>
                  <a:close/>
                  <a:moveTo>
                    <a:pt x="32501" y="7318"/>
                  </a:moveTo>
                  <a:cubicBezTo>
                    <a:pt x="32520" y="7334"/>
                    <a:pt x="32539" y="7350"/>
                    <a:pt x="32555" y="7367"/>
                  </a:cubicBezTo>
                  <a:cubicBezTo>
                    <a:pt x="32712" y="7524"/>
                    <a:pt x="32882" y="7524"/>
                    <a:pt x="33039" y="7694"/>
                  </a:cubicBezTo>
                  <a:lnTo>
                    <a:pt x="33981" y="8158"/>
                  </a:lnTo>
                  <a:lnTo>
                    <a:pt x="33981" y="8158"/>
                  </a:lnTo>
                  <a:cubicBezTo>
                    <a:pt x="33492" y="7871"/>
                    <a:pt x="32999" y="7591"/>
                    <a:pt x="32501" y="7318"/>
                  </a:cubicBezTo>
                  <a:close/>
                  <a:moveTo>
                    <a:pt x="33981" y="8158"/>
                  </a:moveTo>
                  <a:cubicBezTo>
                    <a:pt x="33997" y="8168"/>
                    <a:pt x="34013" y="8177"/>
                    <a:pt x="34030" y="8187"/>
                  </a:cubicBezTo>
                  <a:lnTo>
                    <a:pt x="34030" y="8187"/>
                  </a:lnTo>
                  <a:cubicBezTo>
                    <a:pt x="34027" y="8184"/>
                    <a:pt x="34024" y="8181"/>
                    <a:pt x="34021" y="8178"/>
                  </a:cubicBezTo>
                  <a:lnTo>
                    <a:pt x="33981" y="8158"/>
                  </a:lnTo>
                  <a:close/>
                  <a:moveTo>
                    <a:pt x="34030" y="8187"/>
                  </a:moveTo>
                  <a:lnTo>
                    <a:pt x="34030" y="8187"/>
                  </a:lnTo>
                  <a:cubicBezTo>
                    <a:pt x="34173" y="8330"/>
                    <a:pt x="34191" y="8346"/>
                    <a:pt x="34301" y="8348"/>
                  </a:cubicBezTo>
                  <a:lnTo>
                    <a:pt x="34301" y="8348"/>
                  </a:lnTo>
                  <a:cubicBezTo>
                    <a:pt x="34211" y="8294"/>
                    <a:pt x="34120" y="8240"/>
                    <a:pt x="34030" y="8187"/>
                  </a:cubicBezTo>
                  <a:close/>
                  <a:moveTo>
                    <a:pt x="34301" y="8348"/>
                  </a:moveTo>
                  <a:lnTo>
                    <a:pt x="34301" y="8348"/>
                  </a:lnTo>
                  <a:cubicBezTo>
                    <a:pt x="34345" y="8374"/>
                    <a:pt x="34389" y="8400"/>
                    <a:pt x="34432" y="8426"/>
                  </a:cubicBezTo>
                  <a:lnTo>
                    <a:pt x="34432" y="8426"/>
                  </a:lnTo>
                  <a:cubicBezTo>
                    <a:pt x="34403" y="8401"/>
                    <a:pt x="34375" y="8375"/>
                    <a:pt x="34348" y="8348"/>
                  </a:cubicBezTo>
                  <a:cubicBezTo>
                    <a:pt x="34330" y="8348"/>
                    <a:pt x="34315" y="8348"/>
                    <a:pt x="34301" y="8348"/>
                  </a:cubicBezTo>
                  <a:close/>
                  <a:moveTo>
                    <a:pt x="34432" y="8426"/>
                  </a:moveTo>
                  <a:lnTo>
                    <a:pt x="34432" y="8426"/>
                  </a:lnTo>
                  <a:cubicBezTo>
                    <a:pt x="34756" y="8702"/>
                    <a:pt x="35199" y="8859"/>
                    <a:pt x="35499" y="9159"/>
                  </a:cubicBezTo>
                  <a:cubicBezTo>
                    <a:pt x="35606" y="9159"/>
                    <a:pt x="35718" y="9238"/>
                    <a:pt x="35829" y="9288"/>
                  </a:cubicBezTo>
                  <a:lnTo>
                    <a:pt x="35829" y="9288"/>
                  </a:lnTo>
                  <a:cubicBezTo>
                    <a:pt x="35367" y="8995"/>
                    <a:pt x="34902" y="8707"/>
                    <a:pt x="34432" y="8426"/>
                  </a:cubicBezTo>
                  <a:close/>
                  <a:moveTo>
                    <a:pt x="35829" y="9288"/>
                  </a:moveTo>
                  <a:cubicBezTo>
                    <a:pt x="35946" y="9363"/>
                    <a:pt x="36064" y="9438"/>
                    <a:pt x="36181" y="9514"/>
                  </a:cubicBezTo>
                  <a:lnTo>
                    <a:pt x="36181" y="9514"/>
                  </a:lnTo>
                  <a:cubicBezTo>
                    <a:pt x="36103" y="9442"/>
                    <a:pt x="36036" y="9378"/>
                    <a:pt x="35983" y="9329"/>
                  </a:cubicBezTo>
                  <a:cubicBezTo>
                    <a:pt x="35933" y="9329"/>
                    <a:pt x="35881" y="9312"/>
                    <a:pt x="35829" y="9288"/>
                  </a:cubicBezTo>
                  <a:close/>
                  <a:moveTo>
                    <a:pt x="36181" y="9514"/>
                  </a:moveTo>
                  <a:cubicBezTo>
                    <a:pt x="36355" y="9673"/>
                    <a:pt x="36581" y="9866"/>
                    <a:pt x="36808" y="9984"/>
                  </a:cubicBezTo>
                  <a:cubicBezTo>
                    <a:pt x="36860" y="9984"/>
                    <a:pt x="36915" y="10001"/>
                    <a:pt x="36969" y="10031"/>
                  </a:cubicBezTo>
                  <a:lnTo>
                    <a:pt x="36969" y="10031"/>
                  </a:lnTo>
                  <a:cubicBezTo>
                    <a:pt x="36708" y="9857"/>
                    <a:pt x="36445" y="9684"/>
                    <a:pt x="36181" y="9514"/>
                  </a:cubicBezTo>
                  <a:close/>
                  <a:moveTo>
                    <a:pt x="36969" y="10031"/>
                  </a:moveTo>
                  <a:lnTo>
                    <a:pt x="36969" y="10031"/>
                  </a:lnTo>
                  <a:cubicBezTo>
                    <a:pt x="37002" y="10053"/>
                    <a:pt x="37035" y="10075"/>
                    <a:pt x="37068" y="10098"/>
                  </a:cubicBezTo>
                  <a:lnTo>
                    <a:pt x="37068" y="10098"/>
                  </a:lnTo>
                  <a:cubicBezTo>
                    <a:pt x="37035" y="10072"/>
                    <a:pt x="37002" y="10049"/>
                    <a:pt x="36969" y="10031"/>
                  </a:cubicBezTo>
                  <a:close/>
                  <a:moveTo>
                    <a:pt x="37068" y="10098"/>
                  </a:moveTo>
                  <a:cubicBezTo>
                    <a:pt x="37144" y="10156"/>
                    <a:pt x="37219" y="10232"/>
                    <a:pt x="37292" y="10311"/>
                  </a:cubicBezTo>
                  <a:cubicBezTo>
                    <a:pt x="37462" y="10468"/>
                    <a:pt x="37789" y="10638"/>
                    <a:pt x="37946" y="10795"/>
                  </a:cubicBezTo>
                  <a:cubicBezTo>
                    <a:pt x="38116" y="10795"/>
                    <a:pt x="38273" y="10965"/>
                    <a:pt x="38443" y="11122"/>
                  </a:cubicBezTo>
                  <a:cubicBezTo>
                    <a:pt x="38747" y="11280"/>
                    <a:pt x="38904" y="11427"/>
                    <a:pt x="39188" y="11584"/>
                  </a:cubicBezTo>
                  <a:lnTo>
                    <a:pt x="39188" y="11584"/>
                  </a:lnTo>
                  <a:cubicBezTo>
                    <a:pt x="38492" y="11074"/>
                    <a:pt x="37786" y="10579"/>
                    <a:pt x="37068" y="10098"/>
                  </a:cubicBezTo>
                  <a:close/>
                  <a:moveTo>
                    <a:pt x="39188" y="11584"/>
                  </a:moveTo>
                  <a:lnTo>
                    <a:pt x="39188" y="11584"/>
                  </a:lnTo>
                  <a:cubicBezTo>
                    <a:pt x="39227" y="11612"/>
                    <a:pt x="39265" y="11640"/>
                    <a:pt x="39304" y="11669"/>
                  </a:cubicBezTo>
                  <a:lnTo>
                    <a:pt x="39304" y="11669"/>
                  </a:lnTo>
                  <a:lnTo>
                    <a:pt x="39254" y="11619"/>
                  </a:lnTo>
                  <a:cubicBezTo>
                    <a:pt x="39231" y="11607"/>
                    <a:pt x="39209" y="11595"/>
                    <a:pt x="39188" y="11584"/>
                  </a:cubicBezTo>
                  <a:close/>
                  <a:moveTo>
                    <a:pt x="39304" y="11669"/>
                  </a:moveTo>
                  <a:lnTo>
                    <a:pt x="39581" y="11946"/>
                  </a:lnTo>
                  <a:cubicBezTo>
                    <a:pt x="39812" y="12098"/>
                    <a:pt x="40006" y="12213"/>
                    <a:pt x="40180" y="12326"/>
                  </a:cubicBezTo>
                  <a:lnTo>
                    <a:pt x="40180" y="12326"/>
                  </a:lnTo>
                  <a:cubicBezTo>
                    <a:pt x="39890" y="12104"/>
                    <a:pt x="39598" y="11885"/>
                    <a:pt x="39304" y="11669"/>
                  </a:cubicBezTo>
                  <a:close/>
                  <a:moveTo>
                    <a:pt x="40180" y="12326"/>
                  </a:moveTo>
                  <a:lnTo>
                    <a:pt x="40180" y="12326"/>
                  </a:lnTo>
                  <a:cubicBezTo>
                    <a:pt x="40356" y="12460"/>
                    <a:pt x="40531" y="12595"/>
                    <a:pt x="40706" y="12731"/>
                  </a:cubicBezTo>
                  <a:lnTo>
                    <a:pt x="40706" y="12731"/>
                  </a:lnTo>
                  <a:cubicBezTo>
                    <a:pt x="40539" y="12569"/>
                    <a:pt x="40372" y="12449"/>
                    <a:pt x="40180" y="12326"/>
                  </a:cubicBezTo>
                  <a:close/>
                  <a:moveTo>
                    <a:pt x="40706" y="12731"/>
                  </a:moveTo>
                  <a:lnTo>
                    <a:pt x="40706" y="12731"/>
                  </a:lnTo>
                  <a:cubicBezTo>
                    <a:pt x="40715" y="12740"/>
                    <a:pt x="40724" y="12748"/>
                    <a:pt x="40733" y="12757"/>
                  </a:cubicBezTo>
                  <a:cubicBezTo>
                    <a:pt x="40847" y="12881"/>
                    <a:pt x="40878" y="12915"/>
                    <a:pt x="40953" y="12924"/>
                  </a:cubicBezTo>
                  <a:lnTo>
                    <a:pt x="40953" y="12924"/>
                  </a:lnTo>
                  <a:cubicBezTo>
                    <a:pt x="40871" y="12860"/>
                    <a:pt x="40788" y="12795"/>
                    <a:pt x="40706" y="12731"/>
                  </a:cubicBezTo>
                  <a:close/>
                  <a:moveTo>
                    <a:pt x="40953" y="12924"/>
                  </a:moveTo>
                  <a:lnTo>
                    <a:pt x="40953" y="12924"/>
                  </a:lnTo>
                  <a:cubicBezTo>
                    <a:pt x="41021" y="12978"/>
                    <a:pt x="41090" y="13032"/>
                    <a:pt x="41158" y="13087"/>
                  </a:cubicBezTo>
                  <a:lnTo>
                    <a:pt x="41158" y="13087"/>
                  </a:lnTo>
                  <a:cubicBezTo>
                    <a:pt x="41121" y="13038"/>
                    <a:pt x="41088" y="12985"/>
                    <a:pt x="41060" y="12928"/>
                  </a:cubicBezTo>
                  <a:cubicBezTo>
                    <a:pt x="41014" y="12928"/>
                    <a:pt x="40980" y="12928"/>
                    <a:pt x="40953" y="12924"/>
                  </a:cubicBezTo>
                  <a:close/>
                  <a:moveTo>
                    <a:pt x="41158" y="13087"/>
                  </a:moveTo>
                  <a:cubicBezTo>
                    <a:pt x="41332" y="13315"/>
                    <a:pt x="41602" y="13469"/>
                    <a:pt x="41871" y="13739"/>
                  </a:cubicBezTo>
                  <a:cubicBezTo>
                    <a:pt x="41917" y="13739"/>
                    <a:pt x="41962" y="13751"/>
                    <a:pt x="42006" y="13772"/>
                  </a:cubicBezTo>
                  <a:lnTo>
                    <a:pt x="42006" y="13772"/>
                  </a:lnTo>
                  <a:cubicBezTo>
                    <a:pt x="41725" y="13541"/>
                    <a:pt x="41443" y="13313"/>
                    <a:pt x="41158" y="13087"/>
                  </a:cubicBezTo>
                  <a:close/>
                  <a:moveTo>
                    <a:pt x="42006" y="13772"/>
                  </a:moveTo>
                  <a:lnTo>
                    <a:pt x="42006" y="13772"/>
                  </a:lnTo>
                  <a:cubicBezTo>
                    <a:pt x="42136" y="13879"/>
                    <a:pt x="42266" y="13987"/>
                    <a:pt x="42395" y="14095"/>
                  </a:cubicBezTo>
                  <a:lnTo>
                    <a:pt x="42395" y="14095"/>
                  </a:lnTo>
                  <a:cubicBezTo>
                    <a:pt x="42386" y="14085"/>
                    <a:pt x="42377" y="14076"/>
                    <a:pt x="42368" y="14066"/>
                  </a:cubicBezTo>
                  <a:cubicBezTo>
                    <a:pt x="42244" y="13951"/>
                    <a:pt x="42127" y="13829"/>
                    <a:pt x="42006" y="13772"/>
                  </a:cubicBezTo>
                  <a:close/>
                  <a:moveTo>
                    <a:pt x="42395" y="14095"/>
                  </a:moveTo>
                  <a:cubicBezTo>
                    <a:pt x="42504" y="14210"/>
                    <a:pt x="42622" y="14319"/>
                    <a:pt x="42795" y="14432"/>
                  </a:cubicBezTo>
                  <a:lnTo>
                    <a:pt x="42795" y="14432"/>
                  </a:lnTo>
                  <a:cubicBezTo>
                    <a:pt x="42662" y="14319"/>
                    <a:pt x="42529" y="14206"/>
                    <a:pt x="42395" y="14095"/>
                  </a:cubicBezTo>
                  <a:close/>
                  <a:moveTo>
                    <a:pt x="42795" y="14432"/>
                  </a:moveTo>
                  <a:lnTo>
                    <a:pt x="42795" y="14432"/>
                  </a:lnTo>
                  <a:cubicBezTo>
                    <a:pt x="42954" y="14566"/>
                    <a:pt x="43112" y="14702"/>
                    <a:pt x="43269" y="14838"/>
                  </a:cubicBezTo>
                  <a:lnTo>
                    <a:pt x="43269" y="14838"/>
                  </a:lnTo>
                  <a:cubicBezTo>
                    <a:pt x="43205" y="14745"/>
                    <a:pt x="43112" y="14652"/>
                    <a:pt x="43023" y="14563"/>
                  </a:cubicBezTo>
                  <a:cubicBezTo>
                    <a:pt x="42937" y="14519"/>
                    <a:pt x="42862" y="14475"/>
                    <a:pt x="42795" y="14432"/>
                  </a:cubicBezTo>
                  <a:close/>
                  <a:moveTo>
                    <a:pt x="43269" y="14838"/>
                  </a:moveTo>
                  <a:cubicBezTo>
                    <a:pt x="43318" y="14909"/>
                    <a:pt x="43350" y="14979"/>
                    <a:pt x="43350" y="15047"/>
                  </a:cubicBezTo>
                  <a:cubicBezTo>
                    <a:pt x="43578" y="15166"/>
                    <a:pt x="43724" y="15279"/>
                    <a:pt x="43903" y="15394"/>
                  </a:cubicBezTo>
                  <a:lnTo>
                    <a:pt x="43903" y="15394"/>
                  </a:lnTo>
                  <a:cubicBezTo>
                    <a:pt x="43693" y="15207"/>
                    <a:pt x="43481" y="15022"/>
                    <a:pt x="43269" y="14838"/>
                  </a:cubicBezTo>
                  <a:close/>
                  <a:moveTo>
                    <a:pt x="43903" y="15394"/>
                  </a:moveTo>
                  <a:cubicBezTo>
                    <a:pt x="43996" y="15476"/>
                    <a:pt x="44088" y="15559"/>
                    <a:pt x="44181" y="15642"/>
                  </a:cubicBezTo>
                  <a:lnTo>
                    <a:pt x="44181" y="15642"/>
                  </a:lnTo>
                  <a:cubicBezTo>
                    <a:pt x="44168" y="15609"/>
                    <a:pt x="44161" y="15577"/>
                    <a:pt x="44161" y="15545"/>
                  </a:cubicBezTo>
                  <a:cubicBezTo>
                    <a:pt x="44063" y="15493"/>
                    <a:pt x="43980" y="15443"/>
                    <a:pt x="43903" y="15394"/>
                  </a:cubicBezTo>
                  <a:close/>
                  <a:moveTo>
                    <a:pt x="44181" y="15642"/>
                  </a:moveTo>
                  <a:cubicBezTo>
                    <a:pt x="44230" y="15771"/>
                    <a:pt x="44363" y="15904"/>
                    <a:pt x="44488" y="16029"/>
                  </a:cubicBezTo>
                  <a:cubicBezTo>
                    <a:pt x="44815" y="16198"/>
                    <a:pt x="44985" y="16525"/>
                    <a:pt x="45311" y="16682"/>
                  </a:cubicBezTo>
                  <a:lnTo>
                    <a:pt x="45311" y="16682"/>
                  </a:lnTo>
                  <a:cubicBezTo>
                    <a:pt x="44938" y="16331"/>
                    <a:pt x="44562" y="15985"/>
                    <a:pt x="44181" y="15642"/>
                  </a:cubicBezTo>
                  <a:close/>
                  <a:moveTo>
                    <a:pt x="45311" y="16682"/>
                  </a:moveTo>
                  <a:cubicBezTo>
                    <a:pt x="45312" y="16683"/>
                    <a:pt x="45312" y="16683"/>
                    <a:pt x="45313" y="16684"/>
                  </a:cubicBezTo>
                  <a:lnTo>
                    <a:pt x="45313" y="16684"/>
                  </a:lnTo>
                  <a:cubicBezTo>
                    <a:pt x="45313" y="16683"/>
                    <a:pt x="45313" y="16683"/>
                    <a:pt x="45313" y="16683"/>
                  </a:cubicBezTo>
                  <a:cubicBezTo>
                    <a:pt x="45312" y="16683"/>
                    <a:pt x="45312" y="16682"/>
                    <a:pt x="45311" y="16682"/>
                  </a:cubicBezTo>
                  <a:close/>
                  <a:moveTo>
                    <a:pt x="45313" y="16684"/>
                  </a:moveTo>
                  <a:cubicBezTo>
                    <a:pt x="45313" y="16853"/>
                    <a:pt x="45470" y="16853"/>
                    <a:pt x="45640" y="17010"/>
                  </a:cubicBezTo>
                  <a:lnTo>
                    <a:pt x="46621" y="17991"/>
                  </a:lnTo>
                  <a:cubicBezTo>
                    <a:pt x="46639" y="17991"/>
                    <a:pt x="46655" y="17994"/>
                    <a:pt x="46670" y="17998"/>
                  </a:cubicBezTo>
                  <a:lnTo>
                    <a:pt x="46670" y="17998"/>
                  </a:lnTo>
                  <a:cubicBezTo>
                    <a:pt x="46223" y="17553"/>
                    <a:pt x="45771" y="17115"/>
                    <a:pt x="45313" y="16684"/>
                  </a:cubicBezTo>
                  <a:close/>
                  <a:moveTo>
                    <a:pt x="46670" y="17998"/>
                  </a:moveTo>
                  <a:cubicBezTo>
                    <a:pt x="46713" y="18041"/>
                    <a:pt x="46757" y="18085"/>
                    <a:pt x="46800" y="18128"/>
                  </a:cubicBezTo>
                  <a:lnTo>
                    <a:pt x="46800" y="18128"/>
                  </a:lnTo>
                  <a:cubicBezTo>
                    <a:pt x="46760" y="18065"/>
                    <a:pt x="46728" y="18015"/>
                    <a:pt x="46670" y="17998"/>
                  </a:cubicBezTo>
                  <a:close/>
                  <a:moveTo>
                    <a:pt x="46800" y="18128"/>
                  </a:moveTo>
                  <a:cubicBezTo>
                    <a:pt x="46836" y="18185"/>
                    <a:pt x="46877" y="18253"/>
                    <a:pt x="46948" y="18318"/>
                  </a:cubicBezTo>
                  <a:lnTo>
                    <a:pt x="47432" y="18816"/>
                  </a:lnTo>
                  <a:cubicBezTo>
                    <a:pt x="48732" y="20106"/>
                    <a:pt x="49944" y="21485"/>
                    <a:pt x="51131" y="22889"/>
                  </a:cubicBezTo>
                  <a:lnTo>
                    <a:pt x="51131" y="22889"/>
                  </a:lnTo>
                  <a:cubicBezTo>
                    <a:pt x="49759" y="21234"/>
                    <a:pt x="48314" y="19645"/>
                    <a:pt x="46800" y="18128"/>
                  </a:cubicBezTo>
                  <a:close/>
                  <a:moveTo>
                    <a:pt x="51131" y="22889"/>
                  </a:moveTo>
                  <a:cubicBezTo>
                    <a:pt x="51607" y="23462"/>
                    <a:pt x="52073" y="24042"/>
                    <a:pt x="52531" y="24630"/>
                  </a:cubicBezTo>
                  <a:lnTo>
                    <a:pt x="52531" y="24630"/>
                  </a:lnTo>
                  <a:cubicBezTo>
                    <a:pt x="52518" y="24605"/>
                    <a:pt x="52509" y="24574"/>
                    <a:pt x="52509" y="24534"/>
                  </a:cubicBezTo>
                  <a:cubicBezTo>
                    <a:pt x="52051" y="23984"/>
                    <a:pt x="51593" y="23434"/>
                    <a:pt x="51131" y="22889"/>
                  </a:cubicBezTo>
                  <a:close/>
                  <a:moveTo>
                    <a:pt x="52531" y="24630"/>
                  </a:moveTo>
                  <a:lnTo>
                    <a:pt x="52531" y="24630"/>
                  </a:lnTo>
                  <a:cubicBezTo>
                    <a:pt x="52546" y="24658"/>
                    <a:pt x="52566" y="24679"/>
                    <a:pt x="52586" y="24700"/>
                  </a:cubicBezTo>
                  <a:lnTo>
                    <a:pt x="52586" y="24700"/>
                  </a:lnTo>
                  <a:cubicBezTo>
                    <a:pt x="52568" y="24677"/>
                    <a:pt x="52549" y="24654"/>
                    <a:pt x="52531" y="24630"/>
                  </a:cubicBezTo>
                  <a:close/>
                  <a:moveTo>
                    <a:pt x="52586" y="24700"/>
                  </a:moveTo>
                  <a:cubicBezTo>
                    <a:pt x="52607" y="24728"/>
                    <a:pt x="52628" y="24755"/>
                    <a:pt x="52650" y="24783"/>
                  </a:cubicBezTo>
                  <a:lnTo>
                    <a:pt x="52650" y="24783"/>
                  </a:lnTo>
                  <a:cubicBezTo>
                    <a:pt x="52634" y="24750"/>
                    <a:pt x="52610" y="24725"/>
                    <a:pt x="52586" y="24700"/>
                  </a:cubicBezTo>
                  <a:close/>
                  <a:moveTo>
                    <a:pt x="52650" y="24783"/>
                  </a:moveTo>
                  <a:cubicBezTo>
                    <a:pt x="52660" y="24804"/>
                    <a:pt x="52666" y="24829"/>
                    <a:pt x="52666" y="24861"/>
                  </a:cubicBezTo>
                  <a:cubicBezTo>
                    <a:pt x="52784" y="25088"/>
                    <a:pt x="52978" y="25239"/>
                    <a:pt x="53138" y="25420"/>
                  </a:cubicBezTo>
                  <a:lnTo>
                    <a:pt x="53138" y="25420"/>
                  </a:lnTo>
                  <a:cubicBezTo>
                    <a:pt x="52976" y="25206"/>
                    <a:pt x="52813" y="24994"/>
                    <a:pt x="52650" y="24783"/>
                  </a:cubicBezTo>
                  <a:close/>
                  <a:moveTo>
                    <a:pt x="53138" y="25420"/>
                  </a:moveTo>
                  <a:cubicBezTo>
                    <a:pt x="53183" y="25480"/>
                    <a:pt x="53229" y="25540"/>
                    <a:pt x="53274" y="25601"/>
                  </a:cubicBezTo>
                  <a:lnTo>
                    <a:pt x="53274" y="25601"/>
                  </a:lnTo>
                  <a:cubicBezTo>
                    <a:pt x="53234" y="25536"/>
                    <a:pt x="53188" y="25476"/>
                    <a:pt x="53138" y="25420"/>
                  </a:cubicBezTo>
                  <a:close/>
                  <a:moveTo>
                    <a:pt x="53274" y="25601"/>
                  </a:moveTo>
                  <a:cubicBezTo>
                    <a:pt x="53291" y="25628"/>
                    <a:pt x="53306" y="25656"/>
                    <a:pt x="53320" y="25685"/>
                  </a:cubicBezTo>
                  <a:cubicBezTo>
                    <a:pt x="53320" y="25787"/>
                    <a:pt x="53391" y="25823"/>
                    <a:pt x="53484" y="25881"/>
                  </a:cubicBezTo>
                  <a:lnTo>
                    <a:pt x="53484" y="25881"/>
                  </a:lnTo>
                  <a:cubicBezTo>
                    <a:pt x="53414" y="25788"/>
                    <a:pt x="53344" y="25694"/>
                    <a:pt x="53274" y="25601"/>
                  </a:cubicBezTo>
                  <a:close/>
                  <a:moveTo>
                    <a:pt x="53484" y="25881"/>
                  </a:moveTo>
                  <a:cubicBezTo>
                    <a:pt x="53669" y="26130"/>
                    <a:pt x="53853" y="26379"/>
                    <a:pt x="54035" y="26630"/>
                  </a:cubicBezTo>
                  <a:lnTo>
                    <a:pt x="54035" y="26630"/>
                  </a:lnTo>
                  <a:cubicBezTo>
                    <a:pt x="53905" y="26420"/>
                    <a:pt x="53780" y="26268"/>
                    <a:pt x="53647" y="26012"/>
                  </a:cubicBezTo>
                  <a:cubicBezTo>
                    <a:pt x="53592" y="25952"/>
                    <a:pt x="53535" y="25913"/>
                    <a:pt x="53484" y="25881"/>
                  </a:cubicBezTo>
                  <a:close/>
                  <a:moveTo>
                    <a:pt x="54035" y="26630"/>
                  </a:moveTo>
                  <a:cubicBezTo>
                    <a:pt x="54071" y="26689"/>
                    <a:pt x="54108" y="26752"/>
                    <a:pt x="54145" y="26823"/>
                  </a:cubicBezTo>
                  <a:cubicBezTo>
                    <a:pt x="54276" y="26966"/>
                    <a:pt x="54297" y="27099"/>
                    <a:pt x="54401" y="27139"/>
                  </a:cubicBezTo>
                  <a:lnTo>
                    <a:pt x="54401" y="27139"/>
                  </a:lnTo>
                  <a:cubicBezTo>
                    <a:pt x="54279" y="26969"/>
                    <a:pt x="54158" y="26799"/>
                    <a:pt x="54035" y="26630"/>
                  </a:cubicBezTo>
                  <a:close/>
                  <a:moveTo>
                    <a:pt x="54401" y="27139"/>
                  </a:moveTo>
                  <a:cubicBezTo>
                    <a:pt x="54474" y="27241"/>
                    <a:pt x="54546" y="27343"/>
                    <a:pt x="54619" y="27446"/>
                  </a:cubicBezTo>
                  <a:lnTo>
                    <a:pt x="54619" y="27446"/>
                  </a:lnTo>
                  <a:cubicBezTo>
                    <a:pt x="54569" y="27351"/>
                    <a:pt x="54520" y="27251"/>
                    <a:pt x="54472" y="27151"/>
                  </a:cubicBezTo>
                  <a:cubicBezTo>
                    <a:pt x="54444" y="27151"/>
                    <a:pt x="54421" y="27146"/>
                    <a:pt x="54401" y="27139"/>
                  </a:cubicBezTo>
                  <a:close/>
                  <a:moveTo>
                    <a:pt x="54619" y="27446"/>
                  </a:moveTo>
                  <a:cubicBezTo>
                    <a:pt x="54731" y="27663"/>
                    <a:pt x="54847" y="27857"/>
                    <a:pt x="54956" y="27975"/>
                  </a:cubicBezTo>
                  <a:cubicBezTo>
                    <a:pt x="55126" y="28132"/>
                    <a:pt x="55126" y="28302"/>
                    <a:pt x="55283" y="28459"/>
                  </a:cubicBezTo>
                  <a:cubicBezTo>
                    <a:pt x="55453" y="28629"/>
                    <a:pt x="55610" y="28956"/>
                    <a:pt x="55780" y="29283"/>
                  </a:cubicBezTo>
                  <a:cubicBezTo>
                    <a:pt x="55937" y="29283"/>
                    <a:pt x="55937" y="29440"/>
                    <a:pt x="55937" y="29440"/>
                  </a:cubicBezTo>
                  <a:cubicBezTo>
                    <a:pt x="58397" y="33209"/>
                    <a:pt x="60517" y="37134"/>
                    <a:pt x="62322" y="41217"/>
                  </a:cubicBezTo>
                  <a:cubicBezTo>
                    <a:pt x="62390" y="41357"/>
                    <a:pt x="62459" y="41468"/>
                    <a:pt x="62517" y="41562"/>
                  </a:cubicBezTo>
                  <a:lnTo>
                    <a:pt x="62517" y="41562"/>
                  </a:lnTo>
                  <a:cubicBezTo>
                    <a:pt x="60361" y="36590"/>
                    <a:pt x="57719" y="31841"/>
                    <a:pt x="54619" y="27446"/>
                  </a:cubicBezTo>
                  <a:close/>
                  <a:moveTo>
                    <a:pt x="62517" y="41562"/>
                  </a:moveTo>
                  <a:cubicBezTo>
                    <a:pt x="62561" y="41664"/>
                    <a:pt x="62606" y="41767"/>
                    <a:pt x="62650" y="41869"/>
                  </a:cubicBezTo>
                  <a:lnTo>
                    <a:pt x="62650" y="41869"/>
                  </a:lnTo>
                  <a:cubicBezTo>
                    <a:pt x="62649" y="41780"/>
                    <a:pt x="62594" y="41686"/>
                    <a:pt x="62517" y="41562"/>
                  </a:cubicBezTo>
                  <a:close/>
                  <a:moveTo>
                    <a:pt x="62650" y="41869"/>
                  </a:moveTo>
                  <a:lnTo>
                    <a:pt x="62650" y="41869"/>
                  </a:lnTo>
                  <a:cubicBezTo>
                    <a:pt x="62650" y="41870"/>
                    <a:pt x="62650" y="41870"/>
                    <a:pt x="62650" y="41871"/>
                  </a:cubicBezTo>
                  <a:cubicBezTo>
                    <a:pt x="62652" y="41876"/>
                    <a:pt x="62654" y="41881"/>
                    <a:pt x="62657" y="41886"/>
                  </a:cubicBezTo>
                  <a:lnTo>
                    <a:pt x="62657" y="41886"/>
                  </a:lnTo>
                  <a:cubicBezTo>
                    <a:pt x="62654" y="41880"/>
                    <a:pt x="62652" y="41875"/>
                    <a:pt x="62650" y="41869"/>
                  </a:cubicBezTo>
                  <a:close/>
                  <a:moveTo>
                    <a:pt x="62657" y="41886"/>
                  </a:moveTo>
                  <a:lnTo>
                    <a:pt x="62657" y="41886"/>
                  </a:lnTo>
                  <a:cubicBezTo>
                    <a:pt x="62684" y="41950"/>
                    <a:pt x="62711" y="42014"/>
                    <a:pt x="62739" y="42077"/>
                  </a:cubicBezTo>
                  <a:lnTo>
                    <a:pt x="62739" y="42077"/>
                  </a:lnTo>
                  <a:cubicBezTo>
                    <a:pt x="62716" y="42020"/>
                    <a:pt x="62690" y="41957"/>
                    <a:pt x="62657" y="41886"/>
                  </a:cubicBezTo>
                  <a:close/>
                  <a:moveTo>
                    <a:pt x="62739" y="42077"/>
                  </a:moveTo>
                  <a:cubicBezTo>
                    <a:pt x="62791" y="42212"/>
                    <a:pt x="62822" y="42314"/>
                    <a:pt x="62877" y="42404"/>
                  </a:cubicBezTo>
                  <a:lnTo>
                    <a:pt x="62877" y="42404"/>
                  </a:lnTo>
                  <a:cubicBezTo>
                    <a:pt x="62831" y="42295"/>
                    <a:pt x="62785" y="42186"/>
                    <a:pt x="62739" y="42077"/>
                  </a:cubicBezTo>
                  <a:close/>
                  <a:moveTo>
                    <a:pt x="62877" y="42404"/>
                  </a:moveTo>
                  <a:lnTo>
                    <a:pt x="62877" y="42404"/>
                  </a:lnTo>
                  <a:cubicBezTo>
                    <a:pt x="62911" y="42485"/>
                    <a:pt x="62945" y="42567"/>
                    <a:pt x="62979" y="42648"/>
                  </a:cubicBezTo>
                  <a:lnTo>
                    <a:pt x="62979" y="42648"/>
                  </a:lnTo>
                  <a:cubicBezTo>
                    <a:pt x="62977" y="42608"/>
                    <a:pt x="62977" y="42567"/>
                    <a:pt x="62977" y="42525"/>
                  </a:cubicBezTo>
                  <a:cubicBezTo>
                    <a:pt x="62934" y="42486"/>
                    <a:pt x="62903" y="42446"/>
                    <a:pt x="62877" y="42404"/>
                  </a:cubicBezTo>
                  <a:close/>
                  <a:moveTo>
                    <a:pt x="62979" y="42648"/>
                  </a:moveTo>
                  <a:cubicBezTo>
                    <a:pt x="62986" y="42773"/>
                    <a:pt x="63015" y="42894"/>
                    <a:pt x="63134" y="43022"/>
                  </a:cubicBezTo>
                  <a:cubicBezTo>
                    <a:pt x="63082" y="42897"/>
                    <a:pt x="63031" y="42773"/>
                    <a:pt x="62979" y="426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2"/>
            <p:cNvSpPr/>
            <p:nvPr/>
          </p:nvSpPr>
          <p:spPr>
            <a:xfrm>
              <a:off x="6737325" y="1930925"/>
              <a:ext cx="25" cy="16400"/>
            </a:xfrm>
            <a:custGeom>
              <a:avLst/>
              <a:gdLst/>
              <a:ahLst/>
              <a:cxnLst/>
              <a:rect l="l" t="t" r="r" b="b"/>
              <a:pathLst>
                <a:path w="1" h="656" extrusionOk="0">
                  <a:moveTo>
                    <a:pt x="1" y="655"/>
                  </a:moveTo>
                  <a:lnTo>
                    <a:pt x="1" y="1"/>
                  </a:lnTo>
                  <a:lnTo>
                    <a:pt x="1" y="171"/>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2"/>
            <p:cNvSpPr/>
            <p:nvPr/>
          </p:nvSpPr>
          <p:spPr>
            <a:xfrm>
              <a:off x="6741575" y="2008775"/>
              <a:ext cx="25" cy="16400"/>
            </a:xfrm>
            <a:custGeom>
              <a:avLst/>
              <a:gdLst/>
              <a:ahLst/>
              <a:cxnLst/>
              <a:rect l="l" t="t" r="r" b="b"/>
              <a:pathLst>
                <a:path w="1" h="656" extrusionOk="0">
                  <a:moveTo>
                    <a:pt x="1" y="655"/>
                  </a:moveTo>
                  <a:lnTo>
                    <a:pt x="1" y="1"/>
                  </a:lnTo>
                  <a:lnTo>
                    <a:pt x="1" y="1"/>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2"/>
            <p:cNvSpPr/>
            <p:nvPr/>
          </p:nvSpPr>
          <p:spPr>
            <a:xfrm>
              <a:off x="3098200" y="5005825"/>
              <a:ext cx="12450" cy="12450"/>
            </a:xfrm>
            <a:custGeom>
              <a:avLst/>
              <a:gdLst/>
              <a:ahLst/>
              <a:cxnLst/>
              <a:rect l="l" t="t" r="r" b="b"/>
              <a:pathLst>
                <a:path w="498" h="498" extrusionOk="0">
                  <a:moveTo>
                    <a:pt x="0" y="0"/>
                  </a:moveTo>
                  <a:lnTo>
                    <a:pt x="497" y="497"/>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2"/>
            <p:cNvSpPr/>
            <p:nvPr/>
          </p:nvSpPr>
          <p:spPr>
            <a:xfrm>
              <a:off x="6733400" y="1890050"/>
              <a:ext cx="3950" cy="32725"/>
            </a:xfrm>
            <a:custGeom>
              <a:avLst/>
              <a:gdLst/>
              <a:ahLst/>
              <a:cxnLst/>
              <a:rect l="l" t="t" r="r" b="b"/>
              <a:pathLst>
                <a:path w="158" h="1309" extrusionOk="0">
                  <a:moveTo>
                    <a:pt x="1" y="0"/>
                  </a:moveTo>
                  <a:lnTo>
                    <a:pt x="1" y="170"/>
                  </a:lnTo>
                  <a:cubicBezTo>
                    <a:pt x="60" y="293"/>
                    <a:pt x="96" y="416"/>
                    <a:pt x="119" y="547"/>
                  </a:cubicBezTo>
                  <a:lnTo>
                    <a:pt x="119" y="547"/>
                  </a:lnTo>
                  <a:cubicBezTo>
                    <a:pt x="96" y="372"/>
                    <a:pt x="60" y="187"/>
                    <a:pt x="1" y="0"/>
                  </a:cubicBezTo>
                  <a:close/>
                  <a:moveTo>
                    <a:pt x="119" y="547"/>
                  </a:moveTo>
                  <a:cubicBezTo>
                    <a:pt x="158" y="839"/>
                    <a:pt x="158" y="1104"/>
                    <a:pt x="158" y="1309"/>
                  </a:cubicBezTo>
                  <a:cubicBezTo>
                    <a:pt x="158" y="1006"/>
                    <a:pt x="158" y="765"/>
                    <a:pt x="119" y="547"/>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2"/>
            <p:cNvSpPr/>
            <p:nvPr/>
          </p:nvSpPr>
          <p:spPr>
            <a:xfrm>
              <a:off x="3147250" y="5042775"/>
              <a:ext cx="32750" cy="24575"/>
            </a:xfrm>
            <a:custGeom>
              <a:avLst/>
              <a:gdLst/>
              <a:ahLst/>
              <a:cxnLst/>
              <a:rect l="l" t="t" r="r" b="b"/>
              <a:pathLst>
                <a:path w="1310" h="983" extrusionOk="0">
                  <a:moveTo>
                    <a:pt x="1309" y="982"/>
                  </a:moveTo>
                  <a:cubicBezTo>
                    <a:pt x="825" y="655"/>
                    <a:pt x="498" y="328"/>
                    <a:pt x="1" y="1"/>
                  </a:cubicBezTo>
                  <a:cubicBezTo>
                    <a:pt x="498" y="328"/>
                    <a:pt x="825" y="655"/>
                    <a:pt x="1309" y="982"/>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2"/>
            <p:cNvSpPr/>
            <p:nvPr/>
          </p:nvSpPr>
          <p:spPr>
            <a:xfrm>
              <a:off x="6741575" y="2004525"/>
              <a:ext cx="25" cy="25"/>
            </a:xfrm>
            <a:custGeom>
              <a:avLst/>
              <a:gdLst/>
              <a:ahLst/>
              <a:cxnLst/>
              <a:rect l="l" t="t" r="r" b="b"/>
              <a:pathLst>
                <a:path w="1" h="1" extrusionOk="0">
                  <a:moveTo>
                    <a:pt x="1" y="1"/>
                  </a:moveTo>
                  <a:lnTo>
                    <a:pt x="1" y="1"/>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2"/>
            <p:cNvSpPr/>
            <p:nvPr/>
          </p:nvSpPr>
          <p:spPr>
            <a:xfrm>
              <a:off x="6741575" y="1947300"/>
              <a:ext cx="25" cy="16375"/>
            </a:xfrm>
            <a:custGeom>
              <a:avLst/>
              <a:gdLst/>
              <a:ahLst/>
              <a:cxnLst/>
              <a:rect l="l" t="t" r="r" b="b"/>
              <a:pathLst>
                <a:path w="1" h="655" extrusionOk="0">
                  <a:moveTo>
                    <a:pt x="1" y="654"/>
                  </a:moveTo>
                  <a:lnTo>
                    <a:pt x="1" y="0"/>
                  </a:lnTo>
                  <a:lnTo>
                    <a:pt x="1" y="497"/>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2"/>
            <p:cNvSpPr/>
            <p:nvPr/>
          </p:nvSpPr>
          <p:spPr>
            <a:xfrm>
              <a:off x="6741575" y="1967900"/>
              <a:ext cx="25" cy="8200"/>
            </a:xfrm>
            <a:custGeom>
              <a:avLst/>
              <a:gdLst/>
              <a:ahLst/>
              <a:cxnLst/>
              <a:rect l="l" t="t" r="r" b="b"/>
              <a:pathLst>
                <a:path w="1" h="328" extrusionOk="0">
                  <a:moveTo>
                    <a:pt x="1" y="328"/>
                  </a:moveTo>
                  <a:lnTo>
                    <a:pt x="1" y="0"/>
                  </a:lnTo>
                  <a:lnTo>
                    <a:pt x="1" y="157"/>
                  </a:ln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2"/>
            <p:cNvSpPr/>
            <p:nvPr/>
          </p:nvSpPr>
          <p:spPr>
            <a:xfrm>
              <a:off x="6741575" y="2033325"/>
              <a:ext cx="3950" cy="8200"/>
            </a:xfrm>
            <a:custGeom>
              <a:avLst/>
              <a:gdLst/>
              <a:ahLst/>
              <a:cxnLst/>
              <a:rect l="l" t="t" r="r" b="b"/>
              <a:pathLst>
                <a:path w="158" h="328" extrusionOk="0">
                  <a:moveTo>
                    <a:pt x="1" y="0"/>
                  </a:moveTo>
                  <a:cubicBezTo>
                    <a:pt x="158" y="157"/>
                    <a:pt x="158" y="327"/>
                    <a:pt x="158" y="327"/>
                  </a:cubicBezTo>
                  <a:lnTo>
                    <a:pt x="158" y="157"/>
                  </a:lnTo>
                  <a:cubicBezTo>
                    <a:pt x="158" y="157"/>
                    <a:pt x="158" y="0"/>
                    <a:pt x="1" y="0"/>
                  </a:cubicBezTo>
                  <a:close/>
                </a:path>
              </a:pathLst>
            </a:custGeom>
            <a:solidFill>
              <a:srgbClr val="DD4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2"/>
            <p:cNvSpPr/>
            <p:nvPr/>
          </p:nvSpPr>
          <p:spPr>
            <a:xfrm>
              <a:off x="6733400" y="1886125"/>
              <a:ext cx="25" cy="3950"/>
            </a:xfrm>
            <a:custGeom>
              <a:avLst/>
              <a:gdLst/>
              <a:ahLst/>
              <a:cxnLst/>
              <a:rect l="l" t="t" r="r" b="b"/>
              <a:pathLst>
                <a:path w="1" h="158" extrusionOk="0">
                  <a:moveTo>
                    <a:pt x="1" y="0"/>
                  </a:moveTo>
                  <a:lnTo>
                    <a:pt x="1" y="157"/>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2"/>
            <p:cNvSpPr/>
            <p:nvPr/>
          </p:nvSpPr>
          <p:spPr>
            <a:xfrm>
              <a:off x="6737325" y="1922750"/>
              <a:ext cx="25" cy="8200"/>
            </a:xfrm>
            <a:custGeom>
              <a:avLst/>
              <a:gdLst/>
              <a:ahLst/>
              <a:cxnLst/>
              <a:rect l="l" t="t" r="r" b="b"/>
              <a:pathLst>
                <a:path w="1" h="328" extrusionOk="0">
                  <a:moveTo>
                    <a:pt x="1" y="1"/>
                  </a:moveTo>
                  <a:lnTo>
                    <a:pt x="1" y="32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2"/>
            <p:cNvSpPr/>
            <p:nvPr/>
          </p:nvSpPr>
          <p:spPr>
            <a:xfrm>
              <a:off x="6741575" y="1963650"/>
              <a:ext cx="25" cy="4275"/>
            </a:xfrm>
            <a:custGeom>
              <a:avLst/>
              <a:gdLst/>
              <a:ahLst/>
              <a:cxnLst/>
              <a:rect l="l" t="t" r="r" b="b"/>
              <a:pathLst>
                <a:path w="1" h="171" extrusionOk="0">
                  <a:moveTo>
                    <a:pt x="1" y="0"/>
                  </a:moveTo>
                  <a:lnTo>
                    <a:pt x="1" y="17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2"/>
            <p:cNvSpPr/>
            <p:nvPr/>
          </p:nvSpPr>
          <p:spPr>
            <a:xfrm>
              <a:off x="6741575" y="2004525"/>
              <a:ext cx="25" cy="4275"/>
            </a:xfrm>
            <a:custGeom>
              <a:avLst/>
              <a:gdLst/>
              <a:ahLst/>
              <a:cxnLst/>
              <a:rect l="l" t="t" r="r" b="b"/>
              <a:pathLst>
                <a:path w="1" h="171" extrusionOk="0">
                  <a:moveTo>
                    <a:pt x="1" y="1"/>
                  </a:moveTo>
                  <a:lnTo>
                    <a:pt x="1" y="17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2"/>
            <p:cNvSpPr/>
            <p:nvPr/>
          </p:nvSpPr>
          <p:spPr>
            <a:xfrm>
              <a:off x="6745500" y="2041500"/>
              <a:ext cx="25" cy="3950"/>
            </a:xfrm>
            <a:custGeom>
              <a:avLst/>
              <a:gdLst/>
              <a:ahLst/>
              <a:cxnLst/>
              <a:rect l="l" t="t" r="r" b="b"/>
              <a:pathLst>
                <a:path w="1" h="158" extrusionOk="0">
                  <a:moveTo>
                    <a:pt x="1" y="0"/>
                  </a:moveTo>
                  <a:lnTo>
                    <a:pt x="1" y="157"/>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2"/>
            <p:cNvSpPr/>
            <p:nvPr/>
          </p:nvSpPr>
          <p:spPr>
            <a:xfrm>
              <a:off x="6717050" y="1771625"/>
              <a:ext cx="25" cy="25"/>
            </a:xfrm>
            <a:custGeom>
              <a:avLst/>
              <a:gdLst/>
              <a:ahLst/>
              <a:cxnLst/>
              <a:rect l="l" t="t" r="r" b="b"/>
              <a:pathLst>
                <a:path w="1" h="1" extrusionOk="0">
                  <a:moveTo>
                    <a:pt x="0" y="1"/>
                  </a:move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2"/>
            <p:cNvSpPr/>
            <p:nvPr/>
          </p:nvSpPr>
          <p:spPr>
            <a:xfrm>
              <a:off x="6631025" y="1423900"/>
              <a:ext cx="25" cy="25"/>
            </a:xfrm>
            <a:custGeom>
              <a:avLst/>
              <a:gdLst/>
              <a:ahLst/>
              <a:cxnLst/>
              <a:rect l="l" t="t" r="r" b="b"/>
              <a:pathLst>
                <a:path w="1" h="1" extrusionOk="0">
                  <a:moveTo>
                    <a:pt x="0" y="1"/>
                  </a:move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2"/>
            <p:cNvSpPr/>
            <p:nvPr/>
          </p:nvSpPr>
          <p:spPr>
            <a:xfrm>
              <a:off x="6729150" y="1845225"/>
              <a:ext cx="25" cy="3950"/>
            </a:xfrm>
            <a:custGeom>
              <a:avLst/>
              <a:gdLst/>
              <a:ahLst/>
              <a:cxnLst/>
              <a:rect l="l" t="t" r="r" b="b"/>
              <a:pathLst>
                <a:path w="1" h="158" extrusionOk="0">
                  <a:moveTo>
                    <a:pt x="1" y="1"/>
                  </a:moveTo>
                  <a:lnTo>
                    <a:pt x="1" y="15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2"/>
            <p:cNvSpPr/>
            <p:nvPr/>
          </p:nvSpPr>
          <p:spPr>
            <a:xfrm>
              <a:off x="6704625" y="1689850"/>
              <a:ext cx="25" cy="3950"/>
            </a:xfrm>
            <a:custGeom>
              <a:avLst/>
              <a:gdLst/>
              <a:ahLst/>
              <a:cxnLst/>
              <a:rect l="l" t="t" r="r" b="b"/>
              <a:pathLst>
                <a:path w="1" h="158" extrusionOk="0">
                  <a:moveTo>
                    <a:pt x="0" y="0"/>
                  </a:moveTo>
                  <a:lnTo>
                    <a:pt x="0" y="15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2"/>
            <p:cNvSpPr/>
            <p:nvPr/>
          </p:nvSpPr>
          <p:spPr>
            <a:xfrm>
              <a:off x="6618925" y="1387275"/>
              <a:ext cx="25" cy="25"/>
            </a:xfrm>
            <a:custGeom>
              <a:avLst/>
              <a:gdLst/>
              <a:ahLst/>
              <a:cxnLst/>
              <a:rect l="l" t="t" r="r" b="b"/>
              <a:pathLst>
                <a:path w="1" h="1" extrusionOk="0">
                  <a:moveTo>
                    <a:pt x="0" y="0"/>
                  </a:moveTo>
                  <a:lnTo>
                    <a:pt x="0"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2"/>
            <p:cNvSpPr/>
            <p:nvPr/>
          </p:nvSpPr>
          <p:spPr>
            <a:xfrm>
              <a:off x="6688275" y="1612000"/>
              <a:ext cx="25" cy="4275"/>
            </a:xfrm>
            <a:custGeom>
              <a:avLst/>
              <a:gdLst/>
              <a:ahLst/>
              <a:cxnLst/>
              <a:rect l="l" t="t" r="r" b="b"/>
              <a:pathLst>
                <a:path w="1" h="171" extrusionOk="0">
                  <a:moveTo>
                    <a:pt x="0" y="0"/>
                  </a:moveTo>
                  <a:lnTo>
                    <a:pt x="0" y="17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2"/>
            <p:cNvSpPr/>
            <p:nvPr/>
          </p:nvSpPr>
          <p:spPr>
            <a:xfrm>
              <a:off x="6602550" y="1350300"/>
              <a:ext cx="3950" cy="25"/>
            </a:xfrm>
            <a:custGeom>
              <a:avLst/>
              <a:gdLst/>
              <a:ahLst/>
              <a:cxnLst/>
              <a:rect l="l" t="t" r="r" b="b"/>
              <a:pathLst>
                <a:path w="158" h="1" extrusionOk="0">
                  <a:moveTo>
                    <a:pt x="1" y="1"/>
                  </a:moveTo>
                  <a:lnTo>
                    <a:pt x="158"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2"/>
            <p:cNvSpPr/>
            <p:nvPr/>
          </p:nvSpPr>
          <p:spPr>
            <a:xfrm>
              <a:off x="6696450" y="1652875"/>
              <a:ext cx="25" cy="4300"/>
            </a:xfrm>
            <a:custGeom>
              <a:avLst/>
              <a:gdLst/>
              <a:ahLst/>
              <a:cxnLst/>
              <a:rect l="l" t="t" r="r" b="b"/>
              <a:pathLst>
                <a:path w="1" h="172" extrusionOk="0">
                  <a:moveTo>
                    <a:pt x="0" y="1"/>
                  </a:moveTo>
                  <a:lnTo>
                    <a:pt x="0" y="17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2"/>
            <p:cNvSpPr/>
            <p:nvPr/>
          </p:nvSpPr>
          <p:spPr>
            <a:xfrm>
              <a:off x="6667975" y="1538400"/>
              <a:ext cx="25" cy="25"/>
            </a:xfrm>
            <a:custGeom>
              <a:avLst/>
              <a:gdLst/>
              <a:ahLst/>
              <a:cxnLst/>
              <a:rect l="l" t="t" r="r" b="b"/>
              <a:pathLst>
                <a:path w="1" h="1" extrusionOk="0">
                  <a:moveTo>
                    <a:pt x="1" y="0"/>
                  </a:move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2"/>
            <p:cNvSpPr/>
            <p:nvPr/>
          </p:nvSpPr>
          <p:spPr>
            <a:xfrm>
              <a:off x="6676150" y="1575350"/>
              <a:ext cx="3950" cy="3950"/>
            </a:xfrm>
            <a:custGeom>
              <a:avLst/>
              <a:gdLst/>
              <a:ahLst/>
              <a:cxnLst/>
              <a:rect l="l" t="t" r="r" b="b"/>
              <a:pathLst>
                <a:path w="158" h="158" extrusionOk="0">
                  <a:moveTo>
                    <a:pt x="1" y="1"/>
                  </a:moveTo>
                  <a:lnTo>
                    <a:pt x="158" y="15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2"/>
            <p:cNvSpPr/>
            <p:nvPr/>
          </p:nvSpPr>
          <p:spPr>
            <a:xfrm>
              <a:off x="6725225" y="1808275"/>
              <a:ext cx="25" cy="25"/>
            </a:xfrm>
            <a:custGeom>
              <a:avLst/>
              <a:gdLst/>
              <a:ahLst/>
              <a:cxnLst/>
              <a:rect l="l" t="t" r="r" b="b"/>
              <a:pathLst>
                <a:path w="1" h="1" extrusionOk="0">
                  <a:moveTo>
                    <a:pt x="1" y="0"/>
                  </a:move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2"/>
            <p:cNvSpPr/>
            <p:nvPr/>
          </p:nvSpPr>
          <p:spPr>
            <a:xfrm>
              <a:off x="6712800" y="1730750"/>
              <a:ext cx="25" cy="3950"/>
            </a:xfrm>
            <a:custGeom>
              <a:avLst/>
              <a:gdLst/>
              <a:ahLst/>
              <a:cxnLst/>
              <a:rect l="l" t="t" r="r" b="b"/>
              <a:pathLst>
                <a:path w="1" h="158" extrusionOk="0">
                  <a:moveTo>
                    <a:pt x="0" y="0"/>
                  </a:moveTo>
                  <a:lnTo>
                    <a:pt x="0" y="157"/>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2"/>
            <p:cNvSpPr/>
            <p:nvPr/>
          </p:nvSpPr>
          <p:spPr>
            <a:xfrm>
              <a:off x="6590125" y="1313675"/>
              <a:ext cx="25" cy="25"/>
            </a:xfrm>
            <a:custGeom>
              <a:avLst/>
              <a:gdLst/>
              <a:ahLst/>
              <a:cxnLst/>
              <a:rect l="l" t="t" r="r" b="b"/>
              <a:pathLst>
                <a:path w="1" h="1" extrusionOk="0">
                  <a:moveTo>
                    <a:pt x="1" y="0"/>
                  </a:move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2"/>
            <p:cNvSpPr/>
            <p:nvPr/>
          </p:nvSpPr>
          <p:spPr>
            <a:xfrm>
              <a:off x="3531625" y="5329000"/>
              <a:ext cx="12450" cy="8200"/>
            </a:xfrm>
            <a:custGeom>
              <a:avLst/>
              <a:gdLst/>
              <a:ahLst/>
              <a:cxnLst/>
              <a:rect l="l" t="t" r="r" b="b"/>
              <a:pathLst>
                <a:path w="498" h="328" extrusionOk="0">
                  <a:moveTo>
                    <a:pt x="0" y="1"/>
                  </a:moveTo>
                  <a:cubicBezTo>
                    <a:pt x="170" y="158"/>
                    <a:pt x="327" y="328"/>
                    <a:pt x="497" y="328"/>
                  </a:cubicBezTo>
                  <a:cubicBezTo>
                    <a:pt x="327" y="328"/>
                    <a:pt x="170" y="158"/>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2"/>
            <p:cNvSpPr/>
            <p:nvPr/>
          </p:nvSpPr>
          <p:spPr>
            <a:xfrm>
              <a:off x="3400775" y="5234800"/>
              <a:ext cx="12450" cy="4275"/>
            </a:xfrm>
            <a:custGeom>
              <a:avLst/>
              <a:gdLst/>
              <a:ahLst/>
              <a:cxnLst/>
              <a:rect l="l" t="t" r="r" b="b"/>
              <a:pathLst>
                <a:path w="498" h="171" extrusionOk="0">
                  <a:moveTo>
                    <a:pt x="497" y="170"/>
                  </a:moveTo>
                  <a:cubicBezTo>
                    <a:pt x="327" y="170"/>
                    <a:pt x="170" y="0"/>
                    <a:pt x="0" y="0"/>
                  </a:cubicBezTo>
                  <a:lnTo>
                    <a:pt x="0" y="0"/>
                  </a:lnTo>
                  <a:cubicBezTo>
                    <a:pt x="170" y="0"/>
                    <a:pt x="327" y="170"/>
                    <a:pt x="497" y="17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2"/>
            <p:cNvSpPr/>
            <p:nvPr/>
          </p:nvSpPr>
          <p:spPr>
            <a:xfrm>
              <a:off x="3597025" y="5378075"/>
              <a:ext cx="65450" cy="49100"/>
            </a:xfrm>
            <a:custGeom>
              <a:avLst/>
              <a:gdLst/>
              <a:ahLst/>
              <a:cxnLst/>
              <a:rect l="l" t="t" r="r" b="b"/>
              <a:pathLst>
                <a:path w="2618" h="1964" extrusionOk="0">
                  <a:moveTo>
                    <a:pt x="2618" y="1963"/>
                  </a:moveTo>
                  <a:cubicBezTo>
                    <a:pt x="1807" y="1309"/>
                    <a:pt x="825" y="655"/>
                    <a:pt x="1" y="0"/>
                  </a:cubicBezTo>
                  <a:cubicBezTo>
                    <a:pt x="825" y="655"/>
                    <a:pt x="1807" y="1309"/>
                    <a:pt x="2618" y="1963"/>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2"/>
            <p:cNvSpPr/>
            <p:nvPr/>
          </p:nvSpPr>
          <p:spPr>
            <a:xfrm>
              <a:off x="3466200" y="5279950"/>
              <a:ext cx="4275" cy="3950"/>
            </a:xfrm>
            <a:custGeom>
              <a:avLst/>
              <a:gdLst/>
              <a:ahLst/>
              <a:cxnLst/>
              <a:rect l="l" t="t" r="r" b="b"/>
              <a:pathLst>
                <a:path w="171" h="158" extrusionOk="0">
                  <a:moveTo>
                    <a:pt x="0" y="0"/>
                  </a:moveTo>
                  <a:cubicBezTo>
                    <a:pt x="0" y="157"/>
                    <a:pt x="170" y="157"/>
                    <a:pt x="170" y="157"/>
                  </a:cubicBezTo>
                  <a:cubicBezTo>
                    <a:pt x="170" y="157"/>
                    <a:pt x="0" y="157"/>
                    <a:pt x="0"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2"/>
            <p:cNvSpPr/>
            <p:nvPr/>
          </p:nvSpPr>
          <p:spPr>
            <a:xfrm>
              <a:off x="6692525" y="2495200"/>
              <a:ext cx="3950" cy="20650"/>
            </a:xfrm>
            <a:custGeom>
              <a:avLst/>
              <a:gdLst/>
              <a:ahLst/>
              <a:cxnLst/>
              <a:rect l="l" t="t" r="r" b="b"/>
              <a:pathLst>
                <a:path w="158" h="826" extrusionOk="0">
                  <a:moveTo>
                    <a:pt x="0" y="825"/>
                  </a:moveTo>
                  <a:lnTo>
                    <a:pt x="0" y="825"/>
                  </a:lnTo>
                  <a:cubicBezTo>
                    <a:pt x="157" y="498"/>
                    <a:pt x="157" y="328"/>
                    <a:pt x="157" y="1"/>
                  </a:cubicBezTo>
                  <a:lnTo>
                    <a:pt x="157" y="1"/>
                  </a:lnTo>
                  <a:cubicBezTo>
                    <a:pt x="157" y="328"/>
                    <a:pt x="157" y="498"/>
                    <a:pt x="0"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2"/>
            <p:cNvSpPr/>
            <p:nvPr/>
          </p:nvSpPr>
          <p:spPr>
            <a:xfrm>
              <a:off x="6680075" y="2548525"/>
              <a:ext cx="4300" cy="24550"/>
            </a:xfrm>
            <a:custGeom>
              <a:avLst/>
              <a:gdLst/>
              <a:ahLst/>
              <a:cxnLst/>
              <a:rect l="l" t="t" r="r" b="b"/>
              <a:pathLst>
                <a:path w="172" h="982" extrusionOk="0">
                  <a:moveTo>
                    <a:pt x="1" y="982"/>
                  </a:moveTo>
                  <a:lnTo>
                    <a:pt x="1" y="982"/>
                  </a:lnTo>
                  <a:cubicBezTo>
                    <a:pt x="1" y="655"/>
                    <a:pt x="171" y="328"/>
                    <a:pt x="171" y="1"/>
                  </a:cubicBezTo>
                  <a:lnTo>
                    <a:pt x="171" y="1"/>
                  </a:lnTo>
                  <a:cubicBezTo>
                    <a:pt x="171" y="328"/>
                    <a:pt x="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2"/>
            <p:cNvSpPr/>
            <p:nvPr/>
          </p:nvSpPr>
          <p:spPr>
            <a:xfrm>
              <a:off x="6684350" y="2519750"/>
              <a:ext cx="8200" cy="24550"/>
            </a:xfrm>
            <a:custGeom>
              <a:avLst/>
              <a:gdLst/>
              <a:ahLst/>
              <a:cxnLst/>
              <a:rect l="l" t="t" r="r" b="b"/>
              <a:pathLst>
                <a:path w="328" h="982" extrusionOk="0">
                  <a:moveTo>
                    <a:pt x="0" y="981"/>
                  </a:moveTo>
                  <a:lnTo>
                    <a:pt x="0" y="981"/>
                  </a:lnTo>
                  <a:cubicBezTo>
                    <a:pt x="157" y="654"/>
                    <a:pt x="157" y="327"/>
                    <a:pt x="327" y="0"/>
                  </a:cubicBezTo>
                  <a:lnTo>
                    <a:pt x="327" y="0"/>
                  </a:lnTo>
                  <a:cubicBezTo>
                    <a:pt x="157" y="327"/>
                    <a:pt x="157" y="654"/>
                    <a:pt x="0" y="98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2"/>
            <p:cNvSpPr/>
            <p:nvPr/>
          </p:nvSpPr>
          <p:spPr>
            <a:xfrm>
              <a:off x="3830275" y="5471950"/>
              <a:ext cx="16375" cy="25"/>
            </a:xfrm>
            <a:custGeom>
              <a:avLst/>
              <a:gdLst/>
              <a:ahLst/>
              <a:cxnLst/>
              <a:rect l="l" t="t" r="r" b="b"/>
              <a:pathLst>
                <a:path w="655" h="1" extrusionOk="0">
                  <a:moveTo>
                    <a:pt x="654" y="1"/>
                  </a:moveTo>
                  <a:lnTo>
                    <a:pt x="0"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2"/>
            <p:cNvSpPr/>
            <p:nvPr/>
          </p:nvSpPr>
          <p:spPr>
            <a:xfrm>
              <a:off x="3846625" y="5427150"/>
              <a:ext cx="106325" cy="44825"/>
            </a:xfrm>
            <a:custGeom>
              <a:avLst/>
              <a:gdLst/>
              <a:ahLst/>
              <a:cxnLst/>
              <a:rect l="l" t="t" r="r" b="b"/>
              <a:pathLst>
                <a:path w="4253" h="1793" extrusionOk="0">
                  <a:moveTo>
                    <a:pt x="4253" y="0"/>
                  </a:moveTo>
                  <a:cubicBezTo>
                    <a:pt x="2945" y="981"/>
                    <a:pt x="1466" y="1466"/>
                    <a:pt x="0" y="1793"/>
                  </a:cubicBezTo>
                  <a:cubicBezTo>
                    <a:pt x="1466" y="1466"/>
                    <a:pt x="2945" y="981"/>
                    <a:pt x="4253"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2"/>
            <p:cNvSpPr/>
            <p:nvPr/>
          </p:nvSpPr>
          <p:spPr>
            <a:xfrm>
              <a:off x="5792950" y="3857000"/>
              <a:ext cx="77550" cy="77550"/>
            </a:xfrm>
            <a:custGeom>
              <a:avLst/>
              <a:gdLst/>
              <a:ahLst/>
              <a:cxnLst/>
              <a:rect l="l" t="t" r="r" b="b"/>
              <a:pathLst>
                <a:path w="3102" h="3102" extrusionOk="0">
                  <a:moveTo>
                    <a:pt x="3102" y="0"/>
                  </a:moveTo>
                  <a:cubicBezTo>
                    <a:pt x="2120" y="981"/>
                    <a:pt x="982" y="1963"/>
                    <a:pt x="1" y="3101"/>
                  </a:cubicBezTo>
                  <a:cubicBezTo>
                    <a:pt x="982" y="1963"/>
                    <a:pt x="2120" y="981"/>
                    <a:pt x="3102"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2"/>
            <p:cNvSpPr/>
            <p:nvPr/>
          </p:nvSpPr>
          <p:spPr>
            <a:xfrm>
              <a:off x="6663725" y="2601525"/>
              <a:ext cx="8200" cy="24550"/>
            </a:xfrm>
            <a:custGeom>
              <a:avLst/>
              <a:gdLst/>
              <a:ahLst/>
              <a:cxnLst/>
              <a:rect l="l" t="t" r="r" b="b"/>
              <a:pathLst>
                <a:path w="328" h="982" extrusionOk="0">
                  <a:moveTo>
                    <a:pt x="1" y="982"/>
                  </a:moveTo>
                  <a:lnTo>
                    <a:pt x="1" y="982"/>
                  </a:lnTo>
                  <a:cubicBezTo>
                    <a:pt x="171" y="655"/>
                    <a:pt x="171" y="327"/>
                    <a:pt x="328" y="0"/>
                  </a:cubicBezTo>
                  <a:lnTo>
                    <a:pt x="328" y="0"/>
                  </a:lnTo>
                  <a:cubicBezTo>
                    <a:pt x="171" y="327"/>
                    <a:pt x="17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2"/>
            <p:cNvSpPr/>
            <p:nvPr/>
          </p:nvSpPr>
          <p:spPr>
            <a:xfrm>
              <a:off x="3662450" y="5427150"/>
              <a:ext cx="69700" cy="36650"/>
            </a:xfrm>
            <a:custGeom>
              <a:avLst/>
              <a:gdLst/>
              <a:ahLst/>
              <a:cxnLst/>
              <a:rect l="l" t="t" r="r" b="b"/>
              <a:pathLst>
                <a:path w="2788" h="1466" extrusionOk="0">
                  <a:moveTo>
                    <a:pt x="2788" y="1466"/>
                  </a:moveTo>
                  <a:cubicBezTo>
                    <a:pt x="1807" y="1139"/>
                    <a:pt x="982" y="654"/>
                    <a:pt x="1" y="0"/>
                  </a:cubicBezTo>
                  <a:cubicBezTo>
                    <a:pt x="982" y="654"/>
                    <a:pt x="1807" y="1139"/>
                    <a:pt x="2788" y="1466"/>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2"/>
            <p:cNvSpPr/>
            <p:nvPr/>
          </p:nvSpPr>
          <p:spPr>
            <a:xfrm>
              <a:off x="6671900" y="2573050"/>
              <a:ext cx="8200" cy="24575"/>
            </a:xfrm>
            <a:custGeom>
              <a:avLst/>
              <a:gdLst/>
              <a:ahLst/>
              <a:cxnLst/>
              <a:rect l="l" t="t" r="r" b="b"/>
              <a:pathLst>
                <a:path w="328" h="983" extrusionOk="0">
                  <a:moveTo>
                    <a:pt x="1" y="982"/>
                  </a:moveTo>
                  <a:lnTo>
                    <a:pt x="1" y="982"/>
                  </a:lnTo>
                  <a:cubicBezTo>
                    <a:pt x="1" y="655"/>
                    <a:pt x="171" y="328"/>
                    <a:pt x="328" y="1"/>
                  </a:cubicBezTo>
                  <a:lnTo>
                    <a:pt x="328" y="1"/>
                  </a:lnTo>
                  <a:cubicBezTo>
                    <a:pt x="171" y="328"/>
                    <a:pt x="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2"/>
            <p:cNvSpPr/>
            <p:nvPr/>
          </p:nvSpPr>
          <p:spPr>
            <a:xfrm>
              <a:off x="6717050" y="2384975"/>
              <a:ext cx="3950" cy="20300"/>
            </a:xfrm>
            <a:custGeom>
              <a:avLst/>
              <a:gdLst/>
              <a:ahLst/>
              <a:cxnLst/>
              <a:rect l="l" t="t" r="r" b="b"/>
              <a:pathLst>
                <a:path w="158" h="812" extrusionOk="0">
                  <a:moveTo>
                    <a:pt x="0" y="812"/>
                  </a:moveTo>
                  <a:lnTo>
                    <a:pt x="0" y="812"/>
                  </a:lnTo>
                  <a:cubicBezTo>
                    <a:pt x="0" y="655"/>
                    <a:pt x="0" y="327"/>
                    <a:pt x="158" y="0"/>
                  </a:cubicBezTo>
                  <a:lnTo>
                    <a:pt x="158" y="0"/>
                  </a:lnTo>
                  <a:cubicBezTo>
                    <a:pt x="0" y="327"/>
                    <a:pt x="0" y="655"/>
                    <a:pt x="0" y="81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2"/>
            <p:cNvSpPr/>
            <p:nvPr/>
          </p:nvSpPr>
          <p:spPr>
            <a:xfrm>
              <a:off x="6720975" y="2360425"/>
              <a:ext cx="4275" cy="20325"/>
            </a:xfrm>
            <a:custGeom>
              <a:avLst/>
              <a:gdLst/>
              <a:ahLst/>
              <a:cxnLst/>
              <a:rect l="l" t="t" r="r" b="b"/>
              <a:pathLst>
                <a:path w="171" h="813" extrusionOk="0">
                  <a:moveTo>
                    <a:pt x="1" y="812"/>
                  </a:moveTo>
                  <a:lnTo>
                    <a:pt x="1" y="812"/>
                  </a:lnTo>
                  <a:cubicBezTo>
                    <a:pt x="1" y="485"/>
                    <a:pt x="1" y="158"/>
                    <a:pt x="171" y="1"/>
                  </a:cubicBezTo>
                  <a:lnTo>
                    <a:pt x="171" y="1"/>
                  </a:lnTo>
                  <a:cubicBezTo>
                    <a:pt x="1" y="158"/>
                    <a:pt x="1" y="485"/>
                    <a:pt x="1" y="81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2"/>
            <p:cNvSpPr/>
            <p:nvPr/>
          </p:nvSpPr>
          <p:spPr>
            <a:xfrm>
              <a:off x="5956500" y="3754600"/>
              <a:ext cx="8200" cy="8200"/>
            </a:xfrm>
            <a:custGeom>
              <a:avLst/>
              <a:gdLst/>
              <a:ahLst/>
              <a:cxnLst/>
              <a:rect l="l" t="t" r="r" b="b"/>
              <a:pathLst>
                <a:path w="328" h="328" extrusionOk="0">
                  <a:moveTo>
                    <a:pt x="328" y="1"/>
                  </a:moveTo>
                  <a:lnTo>
                    <a:pt x="1" y="32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2"/>
            <p:cNvSpPr/>
            <p:nvPr/>
          </p:nvSpPr>
          <p:spPr>
            <a:xfrm>
              <a:off x="6741575" y="2168100"/>
              <a:ext cx="25" cy="12450"/>
            </a:xfrm>
            <a:custGeom>
              <a:avLst/>
              <a:gdLst/>
              <a:ahLst/>
              <a:cxnLst/>
              <a:rect l="l" t="t" r="r" b="b"/>
              <a:pathLst>
                <a:path w="1" h="498" extrusionOk="0">
                  <a:moveTo>
                    <a:pt x="1" y="497"/>
                  </a:moveTo>
                  <a:lnTo>
                    <a:pt x="1" y="497"/>
                  </a:lnTo>
                  <a:lnTo>
                    <a:pt x="1" y="0"/>
                  </a:ln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2"/>
            <p:cNvSpPr/>
            <p:nvPr/>
          </p:nvSpPr>
          <p:spPr>
            <a:xfrm>
              <a:off x="6708875" y="2413425"/>
              <a:ext cx="3950" cy="20625"/>
            </a:xfrm>
            <a:custGeom>
              <a:avLst/>
              <a:gdLst/>
              <a:ahLst/>
              <a:cxnLst/>
              <a:rect l="l" t="t" r="r" b="b"/>
              <a:pathLst>
                <a:path w="158" h="825" extrusionOk="0">
                  <a:moveTo>
                    <a:pt x="0" y="825"/>
                  </a:moveTo>
                  <a:lnTo>
                    <a:pt x="0" y="825"/>
                  </a:lnTo>
                  <a:cubicBezTo>
                    <a:pt x="157" y="498"/>
                    <a:pt x="157" y="328"/>
                    <a:pt x="157" y="1"/>
                  </a:cubicBezTo>
                  <a:lnTo>
                    <a:pt x="157" y="1"/>
                  </a:lnTo>
                  <a:cubicBezTo>
                    <a:pt x="157" y="328"/>
                    <a:pt x="157" y="498"/>
                    <a:pt x="0"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2"/>
            <p:cNvSpPr/>
            <p:nvPr/>
          </p:nvSpPr>
          <p:spPr>
            <a:xfrm>
              <a:off x="6741575" y="2192625"/>
              <a:ext cx="25" cy="16375"/>
            </a:xfrm>
            <a:custGeom>
              <a:avLst/>
              <a:gdLst/>
              <a:ahLst/>
              <a:cxnLst/>
              <a:rect l="l" t="t" r="r" b="b"/>
              <a:pathLst>
                <a:path w="1" h="655" extrusionOk="0">
                  <a:moveTo>
                    <a:pt x="1" y="655"/>
                  </a:moveTo>
                  <a:lnTo>
                    <a:pt x="1" y="655"/>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2"/>
            <p:cNvSpPr/>
            <p:nvPr/>
          </p:nvSpPr>
          <p:spPr>
            <a:xfrm>
              <a:off x="6733400" y="2278650"/>
              <a:ext cx="25" cy="16400"/>
            </a:xfrm>
            <a:custGeom>
              <a:avLst/>
              <a:gdLst/>
              <a:ahLst/>
              <a:cxnLst/>
              <a:rect l="l" t="t" r="r" b="b"/>
              <a:pathLst>
                <a:path w="1" h="656" extrusionOk="0">
                  <a:moveTo>
                    <a:pt x="1" y="655"/>
                  </a:moveTo>
                  <a:lnTo>
                    <a:pt x="1" y="655"/>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2"/>
            <p:cNvSpPr/>
            <p:nvPr/>
          </p:nvSpPr>
          <p:spPr>
            <a:xfrm>
              <a:off x="6725225" y="2331650"/>
              <a:ext cx="3950" cy="20625"/>
            </a:xfrm>
            <a:custGeom>
              <a:avLst/>
              <a:gdLst/>
              <a:ahLst/>
              <a:cxnLst/>
              <a:rect l="l" t="t" r="r" b="b"/>
              <a:pathLst>
                <a:path w="158" h="825" extrusionOk="0">
                  <a:moveTo>
                    <a:pt x="1" y="825"/>
                  </a:moveTo>
                  <a:lnTo>
                    <a:pt x="1" y="825"/>
                  </a:lnTo>
                  <a:cubicBezTo>
                    <a:pt x="1" y="498"/>
                    <a:pt x="1" y="328"/>
                    <a:pt x="158" y="0"/>
                  </a:cubicBezTo>
                  <a:lnTo>
                    <a:pt x="158" y="0"/>
                  </a:lnTo>
                  <a:cubicBezTo>
                    <a:pt x="1" y="328"/>
                    <a:pt x="1" y="498"/>
                    <a:pt x="1"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2"/>
            <p:cNvSpPr/>
            <p:nvPr/>
          </p:nvSpPr>
          <p:spPr>
            <a:xfrm>
              <a:off x="6733400" y="2249875"/>
              <a:ext cx="3950" cy="16375"/>
            </a:xfrm>
            <a:custGeom>
              <a:avLst/>
              <a:gdLst/>
              <a:ahLst/>
              <a:cxnLst/>
              <a:rect l="l" t="t" r="r" b="b"/>
              <a:pathLst>
                <a:path w="158" h="655" extrusionOk="0">
                  <a:moveTo>
                    <a:pt x="1" y="655"/>
                  </a:moveTo>
                  <a:lnTo>
                    <a:pt x="1" y="655"/>
                  </a:lnTo>
                  <a:cubicBezTo>
                    <a:pt x="158" y="498"/>
                    <a:pt x="158" y="170"/>
                    <a:pt x="158" y="0"/>
                  </a:cubicBezTo>
                  <a:lnTo>
                    <a:pt x="158" y="0"/>
                  </a:lnTo>
                  <a:cubicBezTo>
                    <a:pt x="158" y="170"/>
                    <a:pt x="158" y="498"/>
                    <a:pt x="1" y="65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2"/>
            <p:cNvSpPr/>
            <p:nvPr/>
          </p:nvSpPr>
          <p:spPr>
            <a:xfrm>
              <a:off x="6737325" y="2221400"/>
              <a:ext cx="25" cy="16400"/>
            </a:xfrm>
            <a:custGeom>
              <a:avLst/>
              <a:gdLst/>
              <a:ahLst/>
              <a:cxnLst/>
              <a:rect l="l" t="t" r="r" b="b"/>
              <a:pathLst>
                <a:path w="1" h="656" extrusionOk="0">
                  <a:moveTo>
                    <a:pt x="1" y="655"/>
                  </a:moveTo>
                  <a:lnTo>
                    <a:pt x="1" y="655"/>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2"/>
            <p:cNvSpPr/>
            <p:nvPr/>
          </p:nvSpPr>
          <p:spPr>
            <a:xfrm>
              <a:off x="6729150" y="2303200"/>
              <a:ext cx="25" cy="20300"/>
            </a:xfrm>
            <a:custGeom>
              <a:avLst/>
              <a:gdLst/>
              <a:ahLst/>
              <a:cxnLst/>
              <a:rect l="l" t="t" r="r" b="b"/>
              <a:pathLst>
                <a:path w="1" h="812" extrusionOk="0">
                  <a:moveTo>
                    <a:pt x="1" y="811"/>
                  </a:moveTo>
                  <a:lnTo>
                    <a:pt x="1" y="811"/>
                  </a:lnTo>
                  <a:lnTo>
                    <a:pt x="1" y="0"/>
                  </a:ln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2"/>
            <p:cNvSpPr/>
            <p:nvPr/>
          </p:nvSpPr>
          <p:spPr>
            <a:xfrm>
              <a:off x="6704625" y="2442225"/>
              <a:ext cx="4275" cy="20300"/>
            </a:xfrm>
            <a:custGeom>
              <a:avLst/>
              <a:gdLst/>
              <a:ahLst/>
              <a:cxnLst/>
              <a:rect l="l" t="t" r="r" b="b"/>
              <a:pathLst>
                <a:path w="171" h="812" extrusionOk="0">
                  <a:moveTo>
                    <a:pt x="0" y="811"/>
                  </a:moveTo>
                  <a:lnTo>
                    <a:pt x="0" y="811"/>
                  </a:lnTo>
                  <a:cubicBezTo>
                    <a:pt x="0" y="484"/>
                    <a:pt x="170" y="157"/>
                    <a:pt x="170" y="0"/>
                  </a:cubicBezTo>
                  <a:lnTo>
                    <a:pt x="170" y="0"/>
                  </a:lnTo>
                  <a:cubicBezTo>
                    <a:pt x="170" y="157"/>
                    <a:pt x="0" y="484"/>
                    <a:pt x="0" y="81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2"/>
            <p:cNvSpPr/>
            <p:nvPr/>
          </p:nvSpPr>
          <p:spPr>
            <a:xfrm>
              <a:off x="6001325" y="2626050"/>
              <a:ext cx="662425" cy="1087675"/>
            </a:xfrm>
            <a:custGeom>
              <a:avLst/>
              <a:gdLst/>
              <a:ahLst/>
              <a:cxnLst/>
              <a:rect l="l" t="t" r="r" b="b"/>
              <a:pathLst>
                <a:path w="26497" h="43507" extrusionOk="0">
                  <a:moveTo>
                    <a:pt x="0" y="43507"/>
                  </a:moveTo>
                  <a:cubicBezTo>
                    <a:pt x="12758" y="29284"/>
                    <a:pt x="21917" y="15048"/>
                    <a:pt x="26497" y="1"/>
                  </a:cubicBezTo>
                  <a:lnTo>
                    <a:pt x="26497" y="1"/>
                  </a:lnTo>
                  <a:cubicBezTo>
                    <a:pt x="21917" y="15048"/>
                    <a:pt x="12758" y="29284"/>
                    <a:pt x="0" y="43507"/>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2"/>
            <p:cNvSpPr/>
            <p:nvPr/>
          </p:nvSpPr>
          <p:spPr>
            <a:xfrm>
              <a:off x="6700700" y="2466750"/>
              <a:ext cx="3950" cy="24550"/>
            </a:xfrm>
            <a:custGeom>
              <a:avLst/>
              <a:gdLst/>
              <a:ahLst/>
              <a:cxnLst/>
              <a:rect l="l" t="t" r="r" b="b"/>
              <a:pathLst>
                <a:path w="158" h="982" extrusionOk="0">
                  <a:moveTo>
                    <a:pt x="0" y="982"/>
                  </a:moveTo>
                  <a:lnTo>
                    <a:pt x="0" y="982"/>
                  </a:lnTo>
                  <a:cubicBezTo>
                    <a:pt x="0" y="655"/>
                    <a:pt x="0" y="328"/>
                    <a:pt x="157" y="0"/>
                  </a:cubicBezTo>
                  <a:lnTo>
                    <a:pt x="157" y="0"/>
                  </a:lnTo>
                  <a:cubicBezTo>
                    <a:pt x="0" y="328"/>
                    <a:pt x="0" y="655"/>
                    <a:pt x="0"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2"/>
            <p:cNvSpPr/>
            <p:nvPr/>
          </p:nvSpPr>
          <p:spPr>
            <a:xfrm>
              <a:off x="6745500" y="2110850"/>
              <a:ext cx="25" cy="12450"/>
            </a:xfrm>
            <a:custGeom>
              <a:avLst/>
              <a:gdLst/>
              <a:ahLst/>
              <a:cxnLst/>
              <a:rect l="l" t="t" r="r" b="b"/>
              <a:pathLst>
                <a:path w="1" h="498" extrusionOk="0">
                  <a:moveTo>
                    <a:pt x="1" y="498"/>
                  </a:moveTo>
                  <a:lnTo>
                    <a:pt x="1" y="0"/>
                  </a:lnTo>
                  <a:lnTo>
                    <a:pt x="1" y="32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2"/>
            <p:cNvSpPr/>
            <p:nvPr/>
          </p:nvSpPr>
          <p:spPr>
            <a:xfrm>
              <a:off x="6741575" y="2139625"/>
              <a:ext cx="25" cy="12125"/>
            </a:xfrm>
            <a:custGeom>
              <a:avLst/>
              <a:gdLst/>
              <a:ahLst/>
              <a:cxnLst/>
              <a:rect l="l" t="t" r="r" b="b"/>
              <a:pathLst>
                <a:path w="1" h="485" extrusionOk="0">
                  <a:moveTo>
                    <a:pt x="1" y="485"/>
                  </a:moveTo>
                  <a:lnTo>
                    <a:pt x="1" y="485"/>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2"/>
            <p:cNvSpPr/>
            <p:nvPr/>
          </p:nvSpPr>
          <p:spPr>
            <a:xfrm>
              <a:off x="5911375" y="3803675"/>
              <a:ext cx="8200" cy="8200"/>
            </a:xfrm>
            <a:custGeom>
              <a:avLst/>
              <a:gdLst/>
              <a:ahLst/>
              <a:cxnLst/>
              <a:rect l="l" t="t" r="r" b="b"/>
              <a:pathLst>
                <a:path w="328" h="328" extrusionOk="0">
                  <a:moveTo>
                    <a:pt x="327" y="0"/>
                  </a:moveTo>
                  <a:lnTo>
                    <a:pt x="0" y="327"/>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2"/>
            <p:cNvSpPr/>
            <p:nvPr/>
          </p:nvSpPr>
          <p:spPr>
            <a:xfrm>
              <a:off x="5490375" y="287175"/>
              <a:ext cx="16375" cy="4275"/>
            </a:xfrm>
            <a:custGeom>
              <a:avLst/>
              <a:gdLst/>
              <a:ahLst/>
              <a:cxnLst/>
              <a:rect l="l" t="t" r="r" b="b"/>
              <a:pathLst>
                <a:path w="655" h="171" extrusionOk="0">
                  <a:moveTo>
                    <a:pt x="0" y="1"/>
                  </a:moveTo>
                  <a:cubicBezTo>
                    <a:pt x="157" y="171"/>
                    <a:pt x="485" y="171"/>
                    <a:pt x="655" y="171"/>
                  </a:cubicBezTo>
                  <a:cubicBezTo>
                    <a:pt x="485" y="171"/>
                    <a:pt x="328" y="171"/>
                    <a:pt x="157"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2"/>
            <p:cNvSpPr/>
            <p:nvPr/>
          </p:nvSpPr>
          <p:spPr>
            <a:xfrm>
              <a:off x="6058575" y="581575"/>
              <a:ext cx="12450" cy="8200"/>
            </a:xfrm>
            <a:custGeom>
              <a:avLst/>
              <a:gdLst/>
              <a:ahLst/>
              <a:cxnLst/>
              <a:rect l="l" t="t" r="r" b="b"/>
              <a:pathLst>
                <a:path w="498" h="328" extrusionOk="0">
                  <a:moveTo>
                    <a:pt x="0" y="1"/>
                  </a:moveTo>
                  <a:cubicBezTo>
                    <a:pt x="170" y="1"/>
                    <a:pt x="327" y="171"/>
                    <a:pt x="497" y="328"/>
                  </a:cubicBezTo>
                  <a:cubicBezTo>
                    <a:pt x="327" y="171"/>
                    <a:pt x="170" y="1"/>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2"/>
            <p:cNvSpPr/>
            <p:nvPr/>
          </p:nvSpPr>
          <p:spPr>
            <a:xfrm>
              <a:off x="5531250" y="299600"/>
              <a:ext cx="16400" cy="3950"/>
            </a:xfrm>
            <a:custGeom>
              <a:avLst/>
              <a:gdLst/>
              <a:ahLst/>
              <a:cxnLst/>
              <a:rect l="l" t="t" r="r" b="b"/>
              <a:pathLst>
                <a:path w="656" h="158" extrusionOk="0">
                  <a:moveTo>
                    <a:pt x="655" y="158"/>
                  </a:moveTo>
                  <a:cubicBezTo>
                    <a:pt x="485" y="158"/>
                    <a:pt x="158" y="1"/>
                    <a:pt x="1" y="1"/>
                  </a:cubicBezTo>
                  <a:lnTo>
                    <a:pt x="1" y="1"/>
                  </a:lnTo>
                  <a:cubicBezTo>
                    <a:pt x="158" y="1"/>
                    <a:pt x="485" y="158"/>
                    <a:pt x="655" y="158"/>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2"/>
            <p:cNvSpPr/>
            <p:nvPr/>
          </p:nvSpPr>
          <p:spPr>
            <a:xfrm>
              <a:off x="6030100" y="557050"/>
              <a:ext cx="8225" cy="4275"/>
            </a:xfrm>
            <a:custGeom>
              <a:avLst/>
              <a:gdLst/>
              <a:ahLst/>
              <a:cxnLst/>
              <a:rect l="l" t="t" r="r" b="b"/>
              <a:pathLst>
                <a:path w="329" h="171" extrusionOk="0">
                  <a:moveTo>
                    <a:pt x="1" y="0"/>
                  </a:moveTo>
                  <a:cubicBezTo>
                    <a:pt x="158" y="171"/>
                    <a:pt x="158" y="171"/>
                    <a:pt x="328" y="171"/>
                  </a:cubicBezTo>
                  <a:cubicBezTo>
                    <a:pt x="158" y="171"/>
                    <a:pt x="158" y="171"/>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2"/>
            <p:cNvSpPr/>
            <p:nvPr/>
          </p:nvSpPr>
          <p:spPr>
            <a:xfrm>
              <a:off x="5993150" y="528600"/>
              <a:ext cx="8200" cy="8200"/>
            </a:xfrm>
            <a:custGeom>
              <a:avLst/>
              <a:gdLst/>
              <a:ahLst/>
              <a:cxnLst/>
              <a:rect l="l" t="t" r="r" b="b"/>
              <a:pathLst>
                <a:path w="328" h="328" extrusionOk="0">
                  <a:moveTo>
                    <a:pt x="0" y="0"/>
                  </a:moveTo>
                  <a:lnTo>
                    <a:pt x="327" y="327"/>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2"/>
            <p:cNvSpPr/>
            <p:nvPr/>
          </p:nvSpPr>
          <p:spPr>
            <a:xfrm>
              <a:off x="5931975" y="487700"/>
              <a:ext cx="12125" cy="8200"/>
            </a:xfrm>
            <a:custGeom>
              <a:avLst/>
              <a:gdLst/>
              <a:ahLst/>
              <a:cxnLst/>
              <a:rect l="l" t="t" r="r" b="b"/>
              <a:pathLst>
                <a:path w="485" h="328" extrusionOk="0">
                  <a:moveTo>
                    <a:pt x="1" y="1"/>
                  </a:moveTo>
                  <a:cubicBezTo>
                    <a:pt x="158" y="1"/>
                    <a:pt x="328" y="158"/>
                    <a:pt x="485" y="328"/>
                  </a:cubicBezTo>
                  <a:cubicBezTo>
                    <a:pt x="328" y="158"/>
                    <a:pt x="158" y="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2"/>
            <p:cNvSpPr/>
            <p:nvPr/>
          </p:nvSpPr>
          <p:spPr>
            <a:xfrm>
              <a:off x="5326825" y="254475"/>
              <a:ext cx="16375" cy="4275"/>
            </a:xfrm>
            <a:custGeom>
              <a:avLst/>
              <a:gdLst/>
              <a:ahLst/>
              <a:cxnLst/>
              <a:rect l="l" t="t" r="r" b="b"/>
              <a:pathLst>
                <a:path w="655" h="171" extrusionOk="0">
                  <a:moveTo>
                    <a:pt x="654" y="170"/>
                  </a:moveTo>
                  <a:cubicBezTo>
                    <a:pt x="484" y="0"/>
                    <a:pt x="157" y="0"/>
                    <a:pt x="0" y="0"/>
                  </a:cubicBezTo>
                  <a:lnTo>
                    <a:pt x="0" y="0"/>
                  </a:lnTo>
                  <a:cubicBezTo>
                    <a:pt x="157" y="0"/>
                    <a:pt x="484" y="0"/>
                    <a:pt x="654" y="17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2"/>
            <p:cNvSpPr/>
            <p:nvPr/>
          </p:nvSpPr>
          <p:spPr>
            <a:xfrm>
              <a:off x="6087350" y="602200"/>
              <a:ext cx="8200" cy="12125"/>
            </a:xfrm>
            <a:custGeom>
              <a:avLst/>
              <a:gdLst/>
              <a:ahLst/>
              <a:cxnLst/>
              <a:rect l="l" t="t" r="r" b="b"/>
              <a:pathLst>
                <a:path w="328" h="485" extrusionOk="0">
                  <a:moveTo>
                    <a:pt x="1" y="0"/>
                  </a:moveTo>
                  <a:cubicBezTo>
                    <a:pt x="158" y="157"/>
                    <a:pt x="328" y="327"/>
                    <a:pt x="328" y="484"/>
                  </a:cubicBezTo>
                  <a:cubicBezTo>
                    <a:pt x="328" y="327"/>
                    <a:pt x="158" y="157"/>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2"/>
            <p:cNvSpPr/>
            <p:nvPr/>
          </p:nvSpPr>
          <p:spPr>
            <a:xfrm>
              <a:off x="5960425" y="507975"/>
              <a:ext cx="12475" cy="8200"/>
            </a:xfrm>
            <a:custGeom>
              <a:avLst/>
              <a:gdLst/>
              <a:ahLst/>
              <a:cxnLst/>
              <a:rect l="l" t="t" r="r" b="b"/>
              <a:pathLst>
                <a:path w="499" h="328" extrusionOk="0">
                  <a:moveTo>
                    <a:pt x="1" y="1"/>
                  </a:moveTo>
                  <a:cubicBezTo>
                    <a:pt x="171" y="1"/>
                    <a:pt x="328" y="171"/>
                    <a:pt x="498" y="328"/>
                  </a:cubicBezTo>
                  <a:cubicBezTo>
                    <a:pt x="328" y="171"/>
                    <a:pt x="171" y="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2"/>
            <p:cNvSpPr/>
            <p:nvPr/>
          </p:nvSpPr>
          <p:spPr>
            <a:xfrm>
              <a:off x="6569850" y="1268525"/>
              <a:ext cx="8200" cy="16375"/>
            </a:xfrm>
            <a:custGeom>
              <a:avLst/>
              <a:gdLst/>
              <a:ahLst/>
              <a:cxnLst/>
              <a:rect l="l" t="t" r="r" b="b"/>
              <a:pathLst>
                <a:path w="328" h="655" extrusionOk="0">
                  <a:moveTo>
                    <a:pt x="0" y="1"/>
                  </a:moveTo>
                  <a:cubicBezTo>
                    <a:pt x="157" y="328"/>
                    <a:pt x="328" y="498"/>
                    <a:pt x="328" y="655"/>
                  </a:cubicBezTo>
                  <a:cubicBezTo>
                    <a:pt x="328" y="498"/>
                    <a:pt x="157" y="328"/>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2"/>
            <p:cNvSpPr/>
            <p:nvPr/>
          </p:nvSpPr>
          <p:spPr>
            <a:xfrm>
              <a:off x="6115825" y="626725"/>
              <a:ext cx="8200" cy="12125"/>
            </a:xfrm>
            <a:custGeom>
              <a:avLst/>
              <a:gdLst/>
              <a:ahLst/>
              <a:cxnLst/>
              <a:rect l="l" t="t" r="r" b="b"/>
              <a:pathLst>
                <a:path w="328" h="485" extrusionOk="0">
                  <a:moveTo>
                    <a:pt x="0" y="1"/>
                  </a:moveTo>
                  <a:cubicBezTo>
                    <a:pt x="0" y="158"/>
                    <a:pt x="170" y="328"/>
                    <a:pt x="327" y="485"/>
                  </a:cubicBezTo>
                  <a:cubicBezTo>
                    <a:pt x="170" y="328"/>
                    <a:pt x="0" y="158"/>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2"/>
            <p:cNvSpPr/>
            <p:nvPr/>
          </p:nvSpPr>
          <p:spPr>
            <a:xfrm>
              <a:off x="6373575" y="916875"/>
              <a:ext cx="12125" cy="20625"/>
            </a:xfrm>
            <a:custGeom>
              <a:avLst/>
              <a:gdLst/>
              <a:ahLst/>
              <a:cxnLst/>
              <a:rect l="l" t="t" r="r" b="b"/>
              <a:pathLst>
                <a:path w="485" h="825" extrusionOk="0">
                  <a:moveTo>
                    <a:pt x="1" y="1"/>
                  </a:moveTo>
                  <a:cubicBezTo>
                    <a:pt x="158" y="328"/>
                    <a:pt x="328" y="655"/>
                    <a:pt x="485" y="825"/>
                  </a:cubicBezTo>
                  <a:cubicBezTo>
                    <a:pt x="328" y="655"/>
                    <a:pt x="158" y="328"/>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2"/>
            <p:cNvSpPr/>
            <p:nvPr/>
          </p:nvSpPr>
          <p:spPr>
            <a:xfrm>
              <a:off x="5899275" y="467100"/>
              <a:ext cx="12125" cy="4275"/>
            </a:xfrm>
            <a:custGeom>
              <a:avLst/>
              <a:gdLst/>
              <a:ahLst/>
              <a:cxnLst/>
              <a:rect l="l" t="t" r="r" b="b"/>
              <a:pathLst>
                <a:path w="485" h="171" extrusionOk="0">
                  <a:moveTo>
                    <a:pt x="0" y="0"/>
                  </a:moveTo>
                  <a:cubicBezTo>
                    <a:pt x="157" y="0"/>
                    <a:pt x="327" y="170"/>
                    <a:pt x="484" y="170"/>
                  </a:cubicBezTo>
                  <a:cubicBezTo>
                    <a:pt x="327" y="170"/>
                    <a:pt x="157" y="0"/>
                    <a:pt x="0"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2"/>
            <p:cNvSpPr/>
            <p:nvPr/>
          </p:nvSpPr>
          <p:spPr>
            <a:xfrm>
              <a:off x="6177300" y="687900"/>
              <a:ext cx="8225" cy="8200"/>
            </a:xfrm>
            <a:custGeom>
              <a:avLst/>
              <a:gdLst/>
              <a:ahLst/>
              <a:cxnLst/>
              <a:rect l="l" t="t" r="r" b="b"/>
              <a:pathLst>
                <a:path w="329" h="328" extrusionOk="0">
                  <a:moveTo>
                    <a:pt x="1" y="0"/>
                  </a:moveTo>
                  <a:cubicBezTo>
                    <a:pt x="158" y="0"/>
                    <a:pt x="158" y="170"/>
                    <a:pt x="328" y="327"/>
                  </a:cubicBezTo>
                  <a:cubicBezTo>
                    <a:pt x="158" y="170"/>
                    <a:pt x="158" y="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2"/>
            <p:cNvSpPr/>
            <p:nvPr/>
          </p:nvSpPr>
          <p:spPr>
            <a:xfrm>
              <a:off x="6328450" y="859625"/>
              <a:ext cx="16375" cy="20650"/>
            </a:xfrm>
            <a:custGeom>
              <a:avLst/>
              <a:gdLst/>
              <a:ahLst/>
              <a:cxnLst/>
              <a:rect l="l" t="t" r="r" b="b"/>
              <a:pathLst>
                <a:path w="655" h="826" extrusionOk="0">
                  <a:moveTo>
                    <a:pt x="0" y="1"/>
                  </a:moveTo>
                  <a:cubicBezTo>
                    <a:pt x="170" y="328"/>
                    <a:pt x="497" y="498"/>
                    <a:pt x="654" y="825"/>
                  </a:cubicBezTo>
                  <a:cubicBezTo>
                    <a:pt x="497" y="498"/>
                    <a:pt x="170" y="328"/>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2"/>
            <p:cNvSpPr/>
            <p:nvPr/>
          </p:nvSpPr>
          <p:spPr>
            <a:xfrm>
              <a:off x="6193675" y="708500"/>
              <a:ext cx="130850" cy="142975"/>
            </a:xfrm>
            <a:custGeom>
              <a:avLst/>
              <a:gdLst/>
              <a:ahLst/>
              <a:cxnLst/>
              <a:rect l="l" t="t" r="r" b="b"/>
              <a:pathLst>
                <a:path w="5234" h="5719" extrusionOk="0">
                  <a:moveTo>
                    <a:pt x="157" y="1"/>
                  </a:moveTo>
                  <a:lnTo>
                    <a:pt x="157" y="158"/>
                  </a:lnTo>
                  <a:cubicBezTo>
                    <a:pt x="157" y="328"/>
                    <a:pt x="0" y="328"/>
                    <a:pt x="0" y="485"/>
                  </a:cubicBezTo>
                  <a:cubicBezTo>
                    <a:pt x="0" y="1309"/>
                    <a:pt x="0" y="2447"/>
                    <a:pt x="654" y="3102"/>
                  </a:cubicBezTo>
                  <a:cubicBezTo>
                    <a:pt x="811" y="3102"/>
                    <a:pt x="811" y="3272"/>
                    <a:pt x="811" y="3272"/>
                  </a:cubicBezTo>
                  <a:lnTo>
                    <a:pt x="982" y="3272"/>
                  </a:lnTo>
                  <a:lnTo>
                    <a:pt x="982" y="3429"/>
                  </a:lnTo>
                  <a:lnTo>
                    <a:pt x="1309" y="3429"/>
                  </a:lnTo>
                  <a:lnTo>
                    <a:pt x="1309" y="3599"/>
                  </a:lnTo>
                  <a:lnTo>
                    <a:pt x="1466" y="3599"/>
                  </a:lnTo>
                  <a:cubicBezTo>
                    <a:pt x="1466" y="3599"/>
                    <a:pt x="1636" y="3599"/>
                    <a:pt x="1636" y="3756"/>
                  </a:cubicBezTo>
                  <a:lnTo>
                    <a:pt x="2120" y="3756"/>
                  </a:lnTo>
                  <a:cubicBezTo>
                    <a:pt x="2617" y="3926"/>
                    <a:pt x="3101" y="3926"/>
                    <a:pt x="3598" y="3926"/>
                  </a:cubicBezTo>
                  <a:cubicBezTo>
                    <a:pt x="3909" y="4236"/>
                    <a:pt x="4288" y="4616"/>
                    <a:pt x="4652" y="5021"/>
                  </a:cubicBezTo>
                  <a:lnTo>
                    <a:pt x="4652" y="5021"/>
                  </a:lnTo>
                  <a:cubicBezTo>
                    <a:pt x="3208" y="3293"/>
                    <a:pt x="1749" y="1581"/>
                    <a:pt x="157" y="1"/>
                  </a:cubicBezTo>
                  <a:close/>
                  <a:moveTo>
                    <a:pt x="4652" y="5021"/>
                  </a:moveTo>
                  <a:cubicBezTo>
                    <a:pt x="4846" y="5253"/>
                    <a:pt x="5040" y="5486"/>
                    <a:pt x="5234" y="5719"/>
                  </a:cubicBezTo>
                  <a:cubicBezTo>
                    <a:pt x="5055" y="5483"/>
                    <a:pt x="4856" y="5248"/>
                    <a:pt x="4652" y="50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2"/>
            <p:cNvSpPr/>
            <p:nvPr/>
          </p:nvSpPr>
          <p:spPr>
            <a:xfrm>
              <a:off x="6393850" y="949600"/>
              <a:ext cx="12475" cy="20625"/>
            </a:xfrm>
            <a:custGeom>
              <a:avLst/>
              <a:gdLst/>
              <a:ahLst/>
              <a:cxnLst/>
              <a:rect l="l" t="t" r="r" b="b"/>
              <a:pathLst>
                <a:path w="499" h="825" extrusionOk="0">
                  <a:moveTo>
                    <a:pt x="1" y="0"/>
                  </a:moveTo>
                  <a:cubicBezTo>
                    <a:pt x="171" y="170"/>
                    <a:pt x="328" y="497"/>
                    <a:pt x="498" y="824"/>
                  </a:cubicBezTo>
                  <a:cubicBezTo>
                    <a:pt x="328" y="497"/>
                    <a:pt x="171" y="17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2"/>
            <p:cNvSpPr/>
            <p:nvPr/>
          </p:nvSpPr>
          <p:spPr>
            <a:xfrm>
              <a:off x="5997400" y="857075"/>
              <a:ext cx="572475" cy="488375"/>
            </a:xfrm>
            <a:custGeom>
              <a:avLst/>
              <a:gdLst/>
              <a:ahLst/>
              <a:cxnLst/>
              <a:rect l="l" t="t" r="r" b="b"/>
              <a:pathLst>
                <a:path w="22899" h="19535" extrusionOk="0">
                  <a:moveTo>
                    <a:pt x="4251" y="1"/>
                  </a:moveTo>
                  <a:cubicBezTo>
                    <a:pt x="3929" y="1"/>
                    <a:pt x="3622" y="80"/>
                    <a:pt x="3429" y="273"/>
                  </a:cubicBezTo>
                  <a:cubicBezTo>
                    <a:pt x="3101" y="757"/>
                    <a:pt x="2944" y="1254"/>
                    <a:pt x="2617" y="1411"/>
                  </a:cubicBezTo>
                  <a:cubicBezTo>
                    <a:pt x="2520" y="1445"/>
                    <a:pt x="2429" y="1459"/>
                    <a:pt x="2343" y="1459"/>
                  </a:cubicBezTo>
                  <a:cubicBezTo>
                    <a:pt x="1992" y="1459"/>
                    <a:pt x="1729" y="1221"/>
                    <a:pt x="1466" y="1084"/>
                  </a:cubicBezTo>
                  <a:cubicBezTo>
                    <a:pt x="1226" y="844"/>
                    <a:pt x="986" y="696"/>
                    <a:pt x="746" y="696"/>
                  </a:cubicBezTo>
                  <a:cubicBezTo>
                    <a:pt x="659" y="696"/>
                    <a:pt x="572" y="715"/>
                    <a:pt x="485" y="757"/>
                  </a:cubicBezTo>
                  <a:cubicBezTo>
                    <a:pt x="157" y="757"/>
                    <a:pt x="0" y="1084"/>
                    <a:pt x="157" y="1411"/>
                  </a:cubicBezTo>
                  <a:cubicBezTo>
                    <a:pt x="157" y="1738"/>
                    <a:pt x="328" y="2065"/>
                    <a:pt x="485" y="2236"/>
                  </a:cubicBezTo>
                  <a:cubicBezTo>
                    <a:pt x="1139" y="3217"/>
                    <a:pt x="2290" y="3871"/>
                    <a:pt x="3101" y="4525"/>
                  </a:cubicBezTo>
                  <a:cubicBezTo>
                    <a:pt x="3599" y="4852"/>
                    <a:pt x="3429" y="5337"/>
                    <a:pt x="3272" y="5834"/>
                  </a:cubicBezTo>
                  <a:cubicBezTo>
                    <a:pt x="3101" y="6161"/>
                    <a:pt x="2774" y="6318"/>
                    <a:pt x="2447" y="6645"/>
                  </a:cubicBezTo>
                  <a:cubicBezTo>
                    <a:pt x="2120" y="6972"/>
                    <a:pt x="1793" y="7469"/>
                    <a:pt x="1636" y="7797"/>
                  </a:cubicBezTo>
                  <a:lnTo>
                    <a:pt x="1636" y="7954"/>
                  </a:lnTo>
                  <a:lnTo>
                    <a:pt x="1636" y="8124"/>
                  </a:lnTo>
                  <a:lnTo>
                    <a:pt x="1466" y="8124"/>
                  </a:lnTo>
                  <a:lnTo>
                    <a:pt x="1466" y="8281"/>
                  </a:lnTo>
                  <a:cubicBezTo>
                    <a:pt x="1309" y="8281"/>
                    <a:pt x="1309" y="8451"/>
                    <a:pt x="1309" y="8451"/>
                  </a:cubicBezTo>
                  <a:lnTo>
                    <a:pt x="1139" y="8608"/>
                  </a:lnTo>
                  <a:lnTo>
                    <a:pt x="982" y="8608"/>
                  </a:lnTo>
                  <a:lnTo>
                    <a:pt x="982" y="8778"/>
                  </a:lnTo>
                  <a:lnTo>
                    <a:pt x="485" y="8778"/>
                  </a:lnTo>
                  <a:cubicBezTo>
                    <a:pt x="1793" y="11395"/>
                    <a:pt x="2774" y="14169"/>
                    <a:pt x="3599" y="16956"/>
                  </a:cubicBezTo>
                  <a:cubicBezTo>
                    <a:pt x="4083" y="17283"/>
                    <a:pt x="4410" y="17610"/>
                    <a:pt x="4737" y="17937"/>
                  </a:cubicBezTo>
                  <a:cubicBezTo>
                    <a:pt x="4907" y="17937"/>
                    <a:pt x="5064" y="18094"/>
                    <a:pt x="5234" y="18264"/>
                  </a:cubicBezTo>
                  <a:cubicBezTo>
                    <a:pt x="6165" y="19195"/>
                    <a:pt x="7560" y="19534"/>
                    <a:pt x="9040" y="19534"/>
                  </a:cubicBezTo>
                  <a:cubicBezTo>
                    <a:pt x="9891" y="19534"/>
                    <a:pt x="10771" y="19422"/>
                    <a:pt x="11606" y="19246"/>
                  </a:cubicBezTo>
                  <a:cubicBezTo>
                    <a:pt x="13739" y="18748"/>
                    <a:pt x="15859" y="17937"/>
                    <a:pt x="18149" y="17937"/>
                  </a:cubicBezTo>
                  <a:cubicBezTo>
                    <a:pt x="18973" y="17937"/>
                    <a:pt x="19784" y="18094"/>
                    <a:pt x="20609" y="18094"/>
                  </a:cubicBezTo>
                  <a:cubicBezTo>
                    <a:pt x="20766" y="17937"/>
                    <a:pt x="20936" y="17937"/>
                    <a:pt x="20936" y="17937"/>
                  </a:cubicBezTo>
                  <a:cubicBezTo>
                    <a:pt x="21093" y="17937"/>
                    <a:pt x="21093" y="17937"/>
                    <a:pt x="21263" y="17767"/>
                  </a:cubicBezTo>
                  <a:cubicBezTo>
                    <a:pt x="21917" y="17610"/>
                    <a:pt x="22401" y="17113"/>
                    <a:pt x="22898" y="16459"/>
                  </a:cubicBezTo>
                  <a:cubicBezTo>
                    <a:pt x="21093" y="12376"/>
                    <a:pt x="18973" y="8451"/>
                    <a:pt x="16513" y="4682"/>
                  </a:cubicBezTo>
                  <a:lnTo>
                    <a:pt x="16513" y="4682"/>
                  </a:lnTo>
                  <a:cubicBezTo>
                    <a:pt x="17010" y="5507"/>
                    <a:pt x="17495" y="6161"/>
                    <a:pt x="17822" y="6815"/>
                  </a:cubicBezTo>
                  <a:cubicBezTo>
                    <a:pt x="16683" y="6972"/>
                    <a:pt x="15702" y="6972"/>
                    <a:pt x="14721" y="7142"/>
                  </a:cubicBezTo>
                  <a:cubicBezTo>
                    <a:pt x="14066" y="7221"/>
                    <a:pt x="13451" y="7260"/>
                    <a:pt x="12858" y="7260"/>
                  </a:cubicBezTo>
                  <a:cubicBezTo>
                    <a:pt x="12264" y="7260"/>
                    <a:pt x="11692" y="7221"/>
                    <a:pt x="11122" y="7142"/>
                  </a:cubicBezTo>
                  <a:cubicBezTo>
                    <a:pt x="8833" y="6645"/>
                    <a:pt x="6700" y="4682"/>
                    <a:pt x="6216" y="2393"/>
                  </a:cubicBezTo>
                  <a:lnTo>
                    <a:pt x="6046" y="2393"/>
                  </a:lnTo>
                  <a:cubicBezTo>
                    <a:pt x="5718" y="927"/>
                    <a:pt x="5234" y="430"/>
                    <a:pt x="4907" y="103"/>
                  </a:cubicBezTo>
                  <a:cubicBezTo>
                    <a:pt x="4704" y="38"/>
                    <a:pt x="4474" y="1"/>
                    <a:pt x="4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2"/>
            <p:cNvSpPr/>
            <p:nvPr/>
          </p:nvSpPr>
          <p:spPr>
            <a:xfrm>
              <a:off x="6352975" y="888425"/>
              <a:ext cx="12450" cy="20300"/>
            </a:xfrm>
            <a:custGeom>
              <a:avLst/>
              <a:gdLst/>
              <a:ahLst/>
              <a:cxnLst/>
              <a:rect l="l" t="t" r="r" b="b"/>
              <a:pathLst>
                <a:path w="498" h="812" extrusionOk="0">
                  <a:moveTo>
                    <a:pt x="0" y="0"/>
                  </a:moveTo>
                  <a:cubicBezTo>
                    <a:pt x="170" y="327"/>
                    <a:pt x="327" y="484"/>
                    <a:pt x="498" y="811"/>
                  </a:cubicBezTo>
                  <a:cubicBezTo>
                    <a:pt x="327" y="484"/>
                    <a:pt x="170" y="327"/>
                    <a:pt x="0"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2"/>
            <p:cNvSpPr/>
            <p:nvPr/>
          </p:nvSpPr>
          <p:spPr>
            <a:xfrm>
              <a:off x="6144600" y="655175"/>
              <a:ext cx="8200" cy="8200"/>
            </a:xfrm>
            <a:custGeom>
              <a:avLst/>
              <a:gdLst/>
              <a:ahLst/>
              <a:cxnLst/>
              <a:rect l="l" t="t" r="r" b="b"/>
              <a:pathLst>
                <a:path w="328" h="328" extrusionOk="0">
                  <a:moveTo>
                    <a:pt x="1" y="1"/>
                  </a:moveTo>
                  <a:cubicBezTo>
                    <a:pt x="1" y="171"/>
                    <a:pt x="158" y="171"/>
                    <a:pt x="328" y="328"/>
                  </a:cubicBezTo>
                  <a:cubicBezTo>
                    <a:pt x="158" y="171"/>
                    <a:pt x="1" y="17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2"/>
            <p:cNvSpPr/>
            <p:nvPr/>
          </p:nvSpPr>
          <p:spPr>
            <a:xfrm>
              <a:off x="6586200" y="1301250"/>
              <a:ext cx="8200" cy="20625"/>
            </a:xfrm>
            <a:custGeom>
              <a:avLst/>
              <a:gdLst/>
              <a:ahLst/>
              <a:cxnLst/>
              <a:rect l="l" t="t" r="r" b="b"/>
              <a:pathLst>
                <a:path w="328" h="825" extrusionOk="0">
                  <a:moveTo>
                    <a:pt x="1" y="0"/>
                  </a:moveTo>
                  <a:cubicBezTo>
                    <a:pt x="1" y="157"/>
                    <a:pt x="1" y="302"/>
                    <a:pt x="123" y="457"/>
                  </a:cubicBezTo>
                  <a:lnTo>
                    <a:pt x="123" y="457"/>
                  </a:lnTo>
                  <a:cubicBezTo>
                    <a:pt x="50" y="317"/>
                    <a:pt x="1" y="183"/>
                    <a:pt x="1" y="0"/>
                  </a:cubicBezTo>
                  <a:close/>
                  <a:moveTo>
                    <a:pt x="123" y="457"/>
                  </a:moveTo>
                  <a:lnTo>
                    <a:pt x="123" y="457"/>
                  </a:lnTo>
                  <a:cubicBezTo>
                    <a:pt x="134" y="478"/>
                    <a:pt x="146" y="499"/>
                    <a:pt x="158" y="521"/>
                  </a:cubicBezTo>
                  <a:lnTo>
                    <a:pt x="158" y="521"/>
                  </a:lnTo>
                  <a:cubicBezTo>
                    <a:pt x="158" y="513"/>
                    <a:pt x="158" y="505"/>
                    <a:pt x="158" y="497"/>
                  </a:cubicBezTo>
                  <a:cubicBezTo>
                    <a:pt x="145" y="484"/>
                    <a:pt x="134" y="470"/>
                    <a:pt x="123" y="457"/>
                  </a:cubicBezTo>
                  <a:close/>
                  <a:moveTo>
                    <a:pt x="158" y="521"/>
                  </a:moveTo>
                  <a:cubicBezTo>
                    <a:pt x="158" y="655"/>
                    <a:pt x="167" y="663"/>
                    <a:pt x="328" y="824"/>
                  </a:cubicBezTo>
                  <a:cubicBezTo>
                    <a:pt x="267" y="708"/>
                    <a:pt x="208" y="611"/>
                    <a:pt x="158" y="52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2"/>
            <p:cNvSpPr/>
            <p:nvPr/>
          </p:nvSpPr>
          <p:spPr>
            <a:xfrm>
              <a:off x="6745500" y="2110850"/>
              <a:ext cx="25" cy="8200"/>
            </a:xfrm>
            <a:custGeom>
              <a:avLst/>
              <a:gdLst/>
              <a:ahLst/>
              <a:cxnLst/>
              <a:rect l="l" t="t" r="r" b="b"/>
              <a:pathLst>
                <a:path w="1" h="328" extrusionOk="0">
                  <a:moveTo>
                    <a:pt x="1" y="0"/>
                  </a:moveTo>
                  <a:lnTo>
                    <a:pt x="1" y="0"/>
                  </a:lnTo>
                  <a:lnTo>
                    <a:pt x="1" y="32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2"/>
            <p:cNvSpPr/>
            <p:nvPr/>
          </p:nvSpPr>
          <p:spPr>
            <a:xfrm>
              <a:off x="6741575" y="2192625"/>
              <a:ext cx="25" cy="16375"/>
            </a:xfrm>
            <a:custGeom>
              <a:avLst/>
              <a:gdLst/>
              <a:ahLst/>
              <a:cxnLst/>
              <a:rect l="l" t="t" r="r" b="b"/>
              <a:pathLst>
                <a:path w="1" h="655" extrusionOk="0">
                  <a:moveTo>
                    <a:pt x="1" y="655"/>
                  </a:move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2"/>
            <p:cNvSpPr/>
            <p:nvPr/>
          </p:nvSpPr>
          <p:spPr>
            <a:xfrm>
              <a:off x="6737325" y="2221400"/>
              <a:ext cx="25" cy="16400"/>
            </a:xfrm>
            <a:custGeom>
              <a:avLst/>
              <a:gdLst/>
              <a:ahLst/>
              <a:cxnLst/>
              <a:rect l="l" t="t" r="r" b="b"/>
              <a:pathLst>
                <a:path w="1" h="656" extrusionOk="0">
                  <a:moveTo>
                    <a:pt x="1" y="655"/>
                  </a:move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2"/>
            <p:cNvSpPr/>
            <p:nvPr/>
          </p:nvSpPr>
          <p:spPr>
            <a:xfrm>
              <a:off x="6741575" y="2168100"/>
              <a:ext cx="25" cy="12450"/>
            </a:xfrm>
            <a:custGeom>
              <a:avLst/>
              <a:gdLst/>
              <a:ahLst/>
              <a:cxnLst/>
              <a:rect l="l" t="t" r="r" b="b"/>
              <a:pathLst>
                <a:path w="1" h="498" extrusionOk="0">
                  <a:moveTo>
                    <a:pt x="1" y="497"/>
                  </a:move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2"/>
            <p:cNvSpPr/>
            <p:nvPr/>
          </p:nvSpPr>
          <p:spPr>
            <a:xfrm>
              <a:off x="6741575" y="2139625"/>
              <a:ext cx="25" cy="12125"/>
            </a:xfrm>
            <a:custGeom>
              <a:avLst/>
              <a:gdLst/>
              <a:ahLst/>
              <a:cxnLst/>
              <a:rect l="l" t="t" r="r" b="b"/>
              <a:pathLst>
                <a:path w="1" h="485" extrusionOk="0">
                  <a:moveTo>
                    <a:pt x="1" y="485"/>
                  </a:move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2"/>
            <p:cNvSpPr/>
            <p:nvPr/>
          </p:nvSpPr>
          <p:spPr>
            <a:xfrm>
              <a:off x="3400775" y="2626050"/>
              <a:ext cx="3262975" cy="2850175"/>
            </a:xfrm>
            <a:custGeom>
              <a:avLst/>
              <a:gdLst/>
              <a:ahLst/>
              <a:cxnLst/>
              <a:rect l="l" t="t" r="r" b="b"/>
              <a:pathLst>
                <a:path w="130519" h="114007" extrusionOk="0">
                  <a:moveTo>
                    <a:pt x="130519" y="1"/>
                  </a:moveTo>
                  <a:cubicBezTo>
                    <a:pt x="126732" y="12443"/>
                    <a:pt x="119814" y="24331"/>
                    <a:pt x="110319" y="36115"/>
                  </a:cubicBezTo>
                  <a:lnTo>
                    <a:pt x="110319" y="36115"/>
                  </a:lnTo>
                  <a:cubicBezTo>
                    <a:pt x="119844" y="24394"/>
                    <a:pt x="126836" y="12512"/>
                    <a:pt x="130519" y="1"/>
                  </a:cubicBezTo>
                  <a:close/>
                  <a:moveTo>
                    <a:pt x="110319" y="36115"/>
                  </a:moveTo>
                  <a:lnTo>
                    <a:pt x="110319" y="36115"/>
                  </a:lnTo>
                  <a:cubicBezTo>
                    <a:pt x="110132" y="36346"/>
                    <a:pt x="109943" y="36577"/>
                    <a:pt x="109754" y="36808"/>
                  </a:cubicBezTo>
                  <a:cubicBezTo>
                    <a:pt x="109732" y="36836"/>
                    <a:pt x="109710" y="36865"/>
                    <a:pt x="109688" y="36893"/>
                  </a:cubicBezTo>
                  <a:lnTo>
                    <a:pt x="109688" y="36893"/>
                  </a:lnTo>
                  <a:cubicBezTo>
                    <a:pt x="109900" y="36634"/>
                    <a:pt x="110110" y="36375"/>
                    <a:pt x="110319" y="36115"/>
                  </a:cubicBezTo>
                  <a:close/>
                  <a:moveTo>
                    <a:pt x="109688" y="36893"/>
                  </a:moveTo>
                  <a:cubicBezTo>
                    <a:pt x="109210" y="37480"/>
                    <a:pt x="108726" y="38065"/>
                    <a:pt x="108235" y="38651"/>
                  </a:cubicBezTo>
                  <a:lnTo>
                    <a:pt x="108235" y="38651"/>
                  </a:lnTo>
                  <a:cubicBezTo>
                    <a:pt x="108803" y="38065"/>
                    <a:pt x="109244" y="37479"/>
                    <a:pt x="109688" y="36893"/>
                  </a:cubicBezTo>
                  <a:close/>
                  <a:moveTo>
                    <a:pt x="108235" y="38651"/>
                  </a:moveTo>
                  <a:cubicBezTo>
                    <a:pt x="108197" y="38691"/>
                    <a:pt x="108158" y="38731"/>
                    <a:pt x="108118" y="38770"/>
                  </a:cubicBezTo>
                  <a:cubicBezTo>
                    <a:pt x="107666" y="39364"/>
                    <a:pt x="107085" y="39959"/>
                    <a:pt x="106620" y="40553"/>
                  </a:cubicBezTo>
                  <a:lnTo>
                    <a:pt x="106620" y="40553"/>
                  </a:lnTo>
                  <a:cubicBezTo>
                    <a:pt x="107166" y="39919"/>
                    <a:pt x="107704" y="39285"/>
                    <a:pt x="108235" y="38651"/>
                  </a:cubicBezTo>
                  <a:close/>
                  <a:moveTo>
                    <a:pt x="106620" y="40553"/>
                  </a:moveTo>
                  <a:cubicBezTo>
                    <a:pt x="106524" y="40664"/>
                    <a:pt x="106428" y="40775"/>
                    <a:pt x="106332" y="40886"/>
                  </a:cubicBezTo>
                  <a:lnTo>
                    <a:pt x="106332" y="40886"/>
                  </a:lnTo>
                  <a:cubicBezTo>
                    <a:pt x="106381" y="40835"/>
                    <a:pt x="106431" y="40784"/>
                    <a:pt x="106482" y="40733"/>
                  </a:cubicBezTo>
                  <a:cubicBezTo>
                    <a:pt x="106527" y="40673"/>
                    <a:pt x="106573" y="40613"/>
                    <a:pt x="106620" y="40553"/>
                  </a:cubicBezTo>
                  <a:close/>
                  <a:moveTo>
                    <a:pt x="106332" y="40886"/>
                  </a:moveTo>
                  <a:cubicBezTo>
                    <a:pt x="105750" y="41489"/>
                    <a:pt x="105280" y="42092"/>
                    <a:pt x="104677" y="42696"/>
                  </a:cubicBezTo>
                  <a:cubicBezTo>
                    <a:pt x="104452" y="43000"/>
                    <a:pt x="104190" y="43303"/>
                    <a:pt x="103909" y="43623"/>
                  </a:cubicBezTo>
                  <a:lnTo>
                    <a:pt x="103909" y="43623"/>
                  </a:lnTo>
                  <a:cubicBezTo>
                    <a:pt x="103947" y="43584"/>
                    <a:pt x="103985" y="43546"/>
                    <a:pt x="104022" y="43507"/>
                  </a:cubicBezTo>
                  <a:cubicBezTo>
                    <a:pt x="104806" y="42633"/>
                    <a:pt x="105576" y="41760"/>
                    <a:pt x="106332" y="40886"/>
                  </a:cubicBezTo>
                  <a:close/>
                  <a:moveTo>
                    <a:pt x="92901" y="22087"/>
                  </a:moveTo>
                  <a:cubicBezTo>
                    <a:pt x="73601" y="48911"/>
                    <a:pt x="40562" y="74583"/>
                    <a:pt x="0" y="104350"/>
                  </a:cubicBezTo>
                  <a:cubicBezTo>
                    <a:pt x="170" y="104350"/>
                    <a:pt x="327" y="104520"/>
                    <a:pt x="497" y="104520"/>
                  </a:cubicBezTo>
                  <a:cubicBezTo>
                    <a:pt x="1152" y="105175"/>
                    <a:pt x="1806" y="105659"/>
                    <a:pt x="2617" y="106156"/>
                  </a:cubicBezTo>
                  <a:cubicBezTo>
                    <a:pt x="2617" y="106313"/>
                    <a:pt x="2787" y="106313"/>
                    <a:pt x="2787" y="106313"/>
                  </a:cubicBezTo>
                  <a:cubicBezTo>
                    <a:pt x="3598" y="106967"/>
                    <a:pt x="4423" y="107465"/>
                    <a:pt x="5234" y="108119"/>
                  </a:cubicBezTo>
                  <a:cubicBezTo>
                    <a:pt x="5404" y="108276"/>
                    <a:pt x="5561" y="108446"/>
                    <a:pt x="5731" y="108446"/>
                  </a:cubicBezTo>
                  <a:cubicBezTo>
                    <a:pt x="6385" y="108930"/>
                    <a:pt x="7040" y="109584"/>
                    <a:pt x="7851" y="110081"/>
                  </a:cubicBezTo>
                  <a:cubicBezTo>
                    <a:pt x="8675" y="110736"/>
                    <a:pt x="9657" y="111390"/>
                    <a:pt x="10468" y="112044"/>
                  </a:cubicBezTo>
                  <a:cubicBezTo>
                    <a:pt x="11449" y="112698"/>
                    <a:pt x="12274" y="113183"/>
                    <a:pt x="13255" y="113510"/>
                  </a:cubicBezTo>
                  <a:lnTo>
                    <a:pt x="13739" y="113510"/>
                  </a:lnTo>
                  <a:cubicBezTo>
                    <a:pt x="14563" y="113837"/>
                    <a:pt x="15375" y="114007"/>
                    <a:pt x="16356" y="114007"/>
                  </a:cubicBezTo>
                  <a:cubicBezTo>
                    <a:pt x="16526" y="114007"/>
                    <a:pt x="16853" y="113837"/>
                    <a:pt x="17180" y="113837"/>
                  </a:cubicBezTo>
                  <a:lnTo>
                    <a:pt x="17834" y="113837"/>
                  </a:lnTo>
                  <a:cubicBezTo>
                    <a:pt x="19300" y="113510"/>
                    <a:pt x="20779" y="113025"/>
                    <a:pt x="22087" y="112044"/>
                  </a:cubicBezTo>
                  <a:cubicBezTo>
                    <a:pt x="23225" y="111220"/>
                    <a:pt x="24207" y="110566"/>
                    <a:pt x="25188" y="109754"/>
                  </a:cubicBezTo>
                  <a:cubicBezTo>
                    <a:pt x="26169" y="109100"/>
                    <a:pt x="27151" y="108276"/>
                    <a:pt x="28132" y="107622"/>
                  </a:cubicBezTo>
                  <a:cubicBezTo>
                    <a:pt x="28786" y="107137"/>
                    <a:pt x="29283" y="106810"/>
                    <a:pt x="29768" y="106483"/>
                  </a:cubicBezTo>
                  <a:cubicBezTo>
                    <a:pt x="55610" y="87340"/>
                    <a:pt x="78180" y="69676"/>
                    <a:pt x="95688" y="52339"/>
                  </a:cubicBezTo>
                  <a:cubicBezTo>
                    <a:pt x="96669" y="51201"/>
                    <a:pt x="97807" y="50219"/>
                    <a:pt x="98789" y="49238"/>
                  </a:cubicBezTo>
                  <a:cubicBezTo>
                    <a:pt x="99286" y="48584"/>
                    <a:pt x="99940" y="47930"/>
                    <a:pt x="100424" y="47432"/>
                  </a:cubicBezTo>
                  <a:lnTo>
                    <a:pt x="100751" y="47105"/>
                  </a:lnTo>
                  <a:cubicBezTo>
                    <a:pt x="101249" y="46621"/>
                    <a:pt x="101733" y="45967"/>
                    <a:pt x="102230" y="45470"/>
                  </a:cubicBezTo>
                  <a:lnTo>
                    <a:pt x="102557" y="45143"/>
                  </a:lnTo>
                  <a:cubicBezTo>
                    <a:pt x="102665" y="44996"/>
                    <a:pt x="102775" y="44858"/>
                    <a:pt x="102884" y="44726"/>
                  </a:cubicBezTo>
                  <a:lnTo>
                    <a:pt x="102884" y="44726"/>
                  </a:lnTo>
                  <a:cubicBezTo>
                    <a:pt x="102884" y="44756"/>
                    <a:pt x="102884" y="44786"/>
                    <a:pt x="102884" y="44815"/>
                  </a:cubicBezTo>
                  <a:cubicBezTo>
                    <a:pt x="103235" y="44381"/>
                    <a:pt x="103585" y="43991"/>
                    <a:pt x="103909" y="43623"/>
                  </a:cubicBezTo>
                  <a:lnTo>
                    <a:pt x="103909" y="43623"/>
                  </a:lnTo>
                  <a:cubicBezTo>
                    <a:pt x="103570" y="43969"/>
                    <a:pt x="103225" y="44316"/>
                    <a:pt x="102884" y="44726"/>
                  </a:cubicBezTo>
                  <a:lnTo>
                    <a:pt x="102884" y="44726"/>
                  </a:lnTo>
                  <a:cubicBezTo>
                    <a:pt x="102880" y="42333"/>
                    <a:pt x="102712" y="40876"/>
                    <a:pt x="102557" y="39752"/>
                  </a:cubicBezTo>
                  <a:cubicBezTo>
                    <a:pt x="102387" y="39582"/>
                    <a:pt x="102387" y="39425"/>
                    <a:pt x="102387" y="39254"/>
                  </a:cubicBezTo>
                  <a:cubicBezTo>
                    <a:pt x="102387" y="39097"/>
                    <a:pt x="102230" y="38927"/>
                    <a:pt x="102230" y="38770"/>
                  </a:cubicBezTo>
                  <a:lnTo>
                    <a:pt x="102230" y="38600"/>
                  </a:lnTo>
                  <a:cubicBezTo>
                    <a:pt x="101903" y="37135"/>
                    <a:pt x="101576" y="35499"/>
                    <a:pt x="101249" y="34021"/>
                  </a:cubicBezTo>
                  <a:cubicBezTo>
                    <a:pt x="101078" y="33864"/>
                    <a:pt x="101078" y="33694"/>
                    <a:pt x="101078" y="33536"/>
                  </a:cubicBezTo>
                  <a:lnTo>
                    <a:pt x="100921" y="33536"/>
                  </a:lnTo>
                  <a:lnTo>
                    <a:pt x="100921" y="33209"/>
                  </a:lnTo>
                  <a:cubicBezTo>
                    <a:pt x="100921" y="33039"/>
                    <a:pt x="100921" y="33039"/>
                    <a:pt x="100751" y="33039"/>
                  </a:cubicBezTo>
                  <a:lnTo>
                    <a:pt x="100751" y="32712"/>
                  </a:lnTo>
                  <a:lnTo>
                    <a:pt x="100594" y="32555"/>
                  </a:lnTo>
                  <a:lnTo>
                    <a:pt x="100594" y="32385"/>
                  </a:lnTo>
                  <a:lnTo>
                    <a:pt x="100424" y="32228"/>
                  </a:lnTo>
                  <a:cubicBezTo>
                    <a:pt x="100424" y="32058"/>
                    <a:pt x="100424" y="32058"/>
                    <a:pt x="100267" y="31901"/>
                  </a:cubicBezTo>
                  <a:lnTo>
                    <a:pt x="100267" y="31731"/>
                  </a:lnTo>
                  <a:cubicBezTo>
                    <a:pt x="100267" y="31731"/>
                    <a:pt x="100097" y="31574"/>
                    <a:pt x="100097" y="31404"/>
                  </a:cubicBezTo>
                  <a:cubicBezTo>
                    <a:pt x="99940" y="31247"/>
                    <a:pt x="99940" y="31247"/>
                    <a:pt x="99940" y="31077"/>
                  </a:cubicBezTo>
                  <a:lnTo>
                    <a:pt x="99770" y="30920"/>
                  </a:lnTo>
                  <a:cubicBezTo>
                    <a:pt x="99770" y="30920"/>
                    <a:pt x="99770" y="30749"/>
                    <a:pt x="99613" y="30592"/>
                  </a:cubicBezTo>
                  <a:cubicBezTo>
                    <a:pt x="99613" y="30422"/>
                    <a:pt x="99443" y="30422"/>
                    <a:pt x="99443" y="30265"/>
                  </a:cubicBezTo>
                  <a:lnTo>
                    <a:pt x="99286" y="30095"/>
                  </a:lnTo>
                  <a:cubicBezTo>
                    <a:pt x="99286" y="30095"/>
                    <a:pt x="99286" y="29938"/>
                    <a:pt x="99116" y="29768"/>
                  </a:cubicBezTo>
                  <a:lnTo>
                    <a:pt x="98789" y="29441"/>
                  </a:lnTo>
                  <a:cubicBezTo>
                    <a:pt x="97153" y="26824"/>
                    <a:pt x="94863" y="24534"/>
                    <a:pt x="92901" y="220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2"/>
            <p:cNvSpPr/>
            <p:nvPr/>
          </p:nvSpPr>
          <p:spPr>
            <a:xfrm>
              <a:off x="6729150" y="2303200"/>
              <a:ext cx="25" cy="20300"/>
            </a:xfrm>
            <a:custGeom>
              <a:avLst/>
              <a:gdLst/>
              <a:ahLst/>
              <a:cxnLst/>
              <a:rect l="l" t="t" r="r" b="b"/>
              <a:pathLst>
                <a:path w="1" h="812" extrusionOk="0">
                  <a:moveTo>
                    <a:pt x="1" y="811"/>
                  </a:move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2"/>
            <p:cNvSpPr/>
            <p:nvPr/>
          </p:nvSpPr>
          <p:spPr>
            <a:xfrm>
              <a:off x="6725225" y="2331650"/>
              <a:ext cx="3950" cy="20625"/>
            </a:xfrm>
            <a:custGeom>
              <a:avLst/>
              <a:gdLst/>
              <a:ahLst/>
              <a:cxnLst/>
              <a:rect l="l" t="t" r="r" b="b"/>
              <a:pathLst>
                <a:path w="158" h="825" extrusionOk="0">
                  <a:moveTo>
                    <a:pt x="1" y="825"/>
                  </a:moveTo>
                  <a:cubicBezTo>
                    <a:pt x="1" y="498"/>
                    <a:pt x="1" y="328"/>
                    <a:pt x="158" y="0"/>
                  </a:cubicBezTo>
                  <a:cubicBezTo>
                    <a:pt x="1" y="328"/>
                    <a:pt x="1" y="498"/>
                    <a:pt x="1"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2"/>
            <p:cNvSpPr/>
            <p:nvPr/>
          </p:nvSpPr>
          <p:spPr>
            <a:xfrm>
              <a:off x="5862300" y="442550"/>
              <a:ext cx="8200" cy="4275"/>
            </a:xfrm>
            <a:custGeom>
              <a:avLst/>
              <a:gdLst/>
              <a:ahLst/>
              <a:cxnLst/>
              <a:rect l="l" t="t" r="r" b="b"/>
              <a:pathLst>
                <a:path w="328" h="171" extrusionOk="0">
                  <a:moveTo>
                    <a:pt x="1" y="1"/>
                  </a:moveTo>
                  <a:cubicBezTo>
                    <a:pt x="171" y="171"/>
                    <a:pt x="171" y="171"/>
                    <a:pt x="328" y="171"/>
                  </a:cubicBezTo>
                  <a:cubicBezTo>
                    <a:pt x="171" y="171"/>
                    <a:pt x="171" y="17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2"/>
            <p:cNvSpPr/>
            <p:nvPr/>
          </p:nvSpPr>
          <p:spPr>
            <a:xfrm>
              <a:off x="6733400" y="2278650"/>
              <a:ext cx="25" cy="16400"/>
            </a:xfrm>
            <a:custGeom>
              <a:avLst/>
              <a:gdLst/>
              <a:ahLst/>
              <a:cxnLst/>
              <a:rect l="l" t="t" r="r" b="b"/>
              <a:pathLst>
                <a:path w="1" h="656" extrusionOk="0">
                  <a:moveTo>
                    <a:pt x="1" y="655"/>
                  </a:move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2"/>
            <p:cNvSpPr/>
            <p:nvPr/>
          </p:nvSpPr>
          <p:spPr>
            <a:xfrm>
              <a:off x="6733400" y="2249875"/>
              <a:ext cx="3950" cy="16375"/>
            </a:xfrm>
            <a:custGeom>
              <a:avLst/>
              <a:gdLst/>
              <a:ahLst/>
              <a:cxnLst/>
              <a:rect l="l" t="t" r="r" b="b"/>
              <a:pathLst>
                <a:path w="158" h="655" extrusionOk="0">
                  <a:moveTo>
                    <a:pt x="1" y="655"/>
                  </a:moveTo>
                  <a:cubicBezTo>
                    <a:pt x="158" y="498"/>
                    <a:pt x="158" y="170"/>
                    <a:pt x="158" y="0"/>
                  </a:cubicBezTo>
                  <a:cubicBezTo>
                    <a:pt x="158" y="170"/>
                    <a:pt x="158" y="498"/>
                    <a:pt x="1" y="65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2"/>
            <p:cNvSpPr/>
            <p:nvPr/>
          </p:nvSpPr>
          <p:spPr>
            <a:xfrm>
              <a:off x="6720975" y="2360425"/>
              <a:ext cx="4275" cy="20325"/>
            </a:xfrm>
            <a:custGeom>
              <a:avLst/>
              <a:gdLst/>
              <a:ahLst/>
              <a:cxnLst/>
              <a:rect l="l" t="t" r="r" b="b"/>
              <a:pathLst>
                <a:path w="171" h="813" extrusionOk="0">
                  <a:moveTo>
                    <a:pt x="1" y="812"/>
                  </a:moveTo>
                  <a:cubicBezTo>
                    <a:pt x="1" y="485"/>
                    <a:pt x="1" y="158"/>
                    <a:pt x="171" y="1"/>
                  </a:cubicBezTo>
                  <a:cubicBezTo>
                    <a:pt x="1" y="158"/>
                    <a:pt x="1" y="485"/>
                    <a:pt x="1" y="81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2"/>
            <p:cNvSpPr/>
            <p:nvPr/>
          </p:nvSpPr>
          <p:spPr>
            <a:xfrm>
              <a:off x="6741575" y="1959725"/>
              <a:ext cx="25" cy="12125"/>
            </a:xfrm>
            <a:custGeom>
              <a:avLst/>
              <a:gdLst/>
              <a:ahLst/>
              <a:cxnLst/>
              <a:rect l="l" t="t" r="r" b="b"/>
              <a:pathLst>
                <a:path w="1" h="485" extrusionOk="0">
                  <a:moveTo>
                    <a:pt x="1" y="484"/>
                  </a:moveTo>
                  <a:lnTo>
                    <a:pt x="1" y="327"/>
                  </a:lnTo>
                  <a:lnTo>
                    <a:pt x="1" y="157"/>
                  </a:ln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2"/>
            <p:cNvSpPr/>
            <p:nvPr/>
          </p:nvSpPr>
          <p:spPr>
            <a:xfrm>
              <a:off x="6720975" y="1787975"/>
              <a:ext cx="8200" cy="44850"/>
            </a:xfrm>
            <a:custGeom>
              <a:avLst/>
              <a:gdLst/>
              <a:ahLst/>
              <a:cxnLst/>
              <a:rect l="l" t="t" r="r" b="b"/>
              <a:pathLst>
                <a:path w="328" h="1794" extrusionOk="0">
                  <a:moveTo>
                    <a:pt x="1" y="1"/>
                  </a:moveTo>
                  <a:cubicBezTo>
                    <a:pt x="1" y="169"/>
                    <a:pt x="45" y="292"/>
                    <a:pt x="89" y="417"/>
                  </a:cubicBezTo>
                  <a:lnTo>
                    <a:pt x="89" y="417"/>
                  </a:lnTo>
                  <a:cubicBezTo>
                    <a:pt x="65" y="279"/>
                    <a:pt x="37" y="140"/>
                    <a:pt x="1" y="1"/>
                  </a:cubicBezTo>
                  <a:close/>
                  <a:moveTo>
                    <a:pt x="89" y="417"/>
                  </a:moveTo>
                  <a:cubicBezTo>
                    <a:pt x="123" y="609"/>
                    <a:pt x="147" y="798"/>
                    <a:pt x="171" y="979"/>
                  </a:cubicBezTo>
                  <a:lnTo>
                    <a:pt x="171" y="979"/>
                  </a:lnTo>
                  <a:cubicBezTo>
                    <a:pt x="171" y="923"/>
                    <a:pt x="171" y="868"/>
                    <a:pt x="171" y="812"/>
                  </a:cubicBezTo>
                  <a:cubicBezTo>
                    <a:pt x="171" y="653"/>
                    <a:pt x="130" y="534"/>
                    <a:pt x="89" y="417"/>
                  </a:cubicBezTo>
                  <a:close/>
                  <a:moveTo>
                    <a:pt x="171" y="979"/>
                  </a:moveTo>
                  <a:cubicBezTo>
                    <a:pt x="175" y="1250"/>
                    <a:pt x="197" y="1522"/>
                    <a:pt x="328" y="1793"/>
                  </a:cubicBezTo>
                  <a:cubicBezTo>
                    <a:pt x="251" y="1556"/>
                    <a:pt x="211" y="1278"/>
                    <a:pt x="171" y="979"/>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2"/>
            <p:cNvSpPr/>
            <p:nvPr/>
          </p:nvSpPr>
          <p:spPr>
            <a:xfrm>
              <a:off x="6741575" y="2004525"/>
              <a:ext cx="25" cy="4275"/>
            </a:xfrm>
            <a:custGeom>
              <a:avLst/>
              <a:gdLst/>
              <a:ahLst/>
              <a:cxnLst/>
              <a:rect l="l" t="t" r="r" b="b"/>
              <a:pathLst>
                <a:path w="1" h="171" extrusionOk="0">
                  <a:moveTo>
                    <a:pt x="1" y="171"/>
                  </a:moveTo>
                  <a:lnTo>
                    <a:pt x="1" y="171"/>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2"/>
            <p:cNvSpPr/>
            <p:nvPr/>
          </p:nvSpPr>
          <p:spPr>
            <a:xfrm>
              <a:off x="6729150" y="1840975"/>
              <a:ext cx="25" cy="20625"/>
            </a:xfrm>
            <a:custGeom>
              <a:avLst/>
              <a:gdLst/>
              <a:ahLst/>
              <a:cxnLst/>
              <a:rect l="l" t="t" r="r" b="b"/>
              <a:pathLst>
                <a:path w="1" h="825" extrusionOk="0">
                  <a:moveTo>
                    <a:pt x="1" y="825"/>
                  </a:moveTo>
                  <a:lnTo>
                    <a:pt x="1" y="328"/>
                  </a:lnTo>
                  <a:lnTo>
                    <a:pt x="1" y="17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2"/>
            <p:cNvSpPr/>
            <p:nvPr/>
          </p:nvSpPr>
          <p:spPr>
            <a:xfrm>
              <a:off x="6737325" y="1922750"/>
              <a:ext cx="25" cy="12450"/>
            </a:xfrm>
            <a:custGeom>
              <a:avLst/>
              <a:gdLst/>
              <a:ahLst/>
              <a:cxnLst/>
              <a:rect l="l" t="t" r="r" b="b"/>
              <a:pathLst>
                <a:path w="1" h="498" extrusionOk="0">
                  <a:moveTo>
                    <a:pt x="1" y="498"/>
                  </a:moveTo>
                  <a:lnTo>
                    <a:pt x="1" y="328"/>
                  </a:lnTo>
                  <a:lnTo>
                    <a:pt x="1" y="1"/>
                  </a:lnTo>
                  <a:lnTo>
                    <a:pt x="1" y="1"/>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2"/>
            <p:cNvSpPr/>
            <p:nvPr/>
          </p:nvSpPr>
          <p:spPr>
            <a:xfrm>
              <a:off x="6733400" y="1873700"/>
              <a:ext cx="25" cy="20625"/>
            </a:xfrm>
            <a:custGeom>
              <a:avLst/>
              <a:gdLst/>
              <a:ahLst/>
              <a:cxnLst/>
              <a:rect l="l" t="t" r="r" b="b"/>
              <a:pathLst>
                <a:path w="1" h="825" extrusionOk="0">
                  <a:moveTo>
                    <a:pt x="1" y="824"/>
                  </a:moveTo>
                  <a:lnTo>
                    <a:pt x="1" y="654"/>
                  </a:lnTo>
                  <a:lnTo>
                    <a:pt x="1" y="497"/>
                  </a:ln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2"/>
            <p:cNvSpPr/>
            <p:nvPr/>
          </p:nvSpPr>
          <p:spPr>
            <a:xfrm>
              <a:off x="6631025" y="1419975"/>
              <a:ext cx="4275" cy="16375"/>
            </a:xfrm>
            <a:custGeom>
              <a:avLst/>
              <a:gdLst/>
              <a:ahLst/>
              <a:cxnLst/>
              <a:rect l="l" t="t" r="r" b="b"/>
              <a:pathLst>
                <a:path w="171" h="655" extrusionOk="0">
                  <a:moveTo>
                    <a:pt x="0" y="1"/>
                  </a:moveTo>
                  <a:lnTo>
                    <a:pt x="0" y="158"/>
                  </a:lnTo>
                  <a:cubicBezTo>
                    <a:pt x="34" y="191"/>
                    <a:pt x="61" y="224"/>
                    <a:pt x="82" y="257"/>
                  </a:cubicBezTo>
                  <a:lnTo>
                    <a:pt x="82" y="257"/>
                  </a:lnTo>
                  <a:cubicBezTo>
                    <a:pt x="41" y="157"/>
                    <a:pt x="0" y="77"/>
                    <a:pt x="0" y="1"/>
                  </a:cubicBezTo>
                  <a:close/>
                  <a:moveTo>
                    <a:pt x="82" y="257"/>
                  </a:moveTo>
                  <a:lnTo>
                    <a:pt x="82" y="257"/>
                  </a:lnTo>
                  <a:cubicBezTo>
                    <a:pt x="126" y="362"/>
                    <a:pt x="170" y="488"/>
                    <a:pt x="170" y="655"/>
                  </a:cubicBezTo>
                  <a:cubicBezTo>
                    <a:pt x="170" y="518"/>
                    <a:pt x="170" y="390"/>
                    <a:pt x="82" y="257"/>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2"/>
            <p:cNvSpPr/>
            <p:nvPr/>
          </p:nvSpPr>
          <p:spPr>
            <a:xfrm>
              <a:off x="6614675" y="1374850"/>
              <a:ext cx="8200" cy="20625"/>
            </a:xfrm>
            <a:custGeom>
              <a:avLst/>
              <a:gdLst/>
              <a:ahLst/>
              <a:cxnLst/>
              <a:rect l="l" t="t" r="r" b="b"/>
              <a:pathLst>
                <a:path w="328" h="825" extrusionOk="0">
                  <a:moveTo>
                    <a:pt x="0" y="0"/>
                  </a:moveTo>
                  <a:cubicBezTo>
                    <a:pt x="0" y="216"/>
                    <a:pt x="74" y="364"/>
                    <a:pt x="170" y="534"/>
                  </a:cubicBezTo>
                  <a:lnTo>
                    <a:pt x="170" y="534"/>
                  </a:lnTo>
                  <a:cubicBezTo>
                    <a:pt x="170" y="522"/>
                    <a:pt x="170" y="509"/>
                    <a:pt x="170" y="497"/>
                  </a:cubicBezTo>
                  <a:cubicBezTo>
                    <a:pt x="170" y="327"/>
                    <a:pt x="0" y="170"/>
                    <a:pt x="0" y="0"/>
                  </a:cubicBezTo>
                  <a:close/>
                  <a:moveTo>
                    <a:pt x="170" y="534"/>
                  </a:moveTo>
                  <a:cubicBezTo>
                    <a:pt x="171" y="680"/>
                    <a:pt x="182" y="824"/>
                    <a:pt x="327" y="824"/>
                  </a:cubicBezTo>
                  <a:cubicBezTo>
                    <a:pt x="274" y="714"/>
                    <a:pt x="219" y="621"/>
                    <a:pt x="170" y="534"/>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2"/>
            <p:cNvSpPr/>
            <p:nvPr/>
          </p:nvSpPr>
          <p:spPr>
            <a:xfrm>
              <a:off x="6602550" y="1342125"/>
              <a:ext cx="3950" cy="16375"/>
            </a:xfrm>
            <a:custGeom>
              <a:avLst/>
              <a:gdLst/>
              <a:ahLst/>
              <a:cxnLst/>
              <a:rect l="l" t="t" r="r" b="b"/>
              <a:pathLst>
                <a:path w="158" h="655" extrusionOk="0">
                  <a:moveTo>
                    <a:pt x="1" y="1"/>
                  </a:moveTo>
                  <a:lnTo>
                    <a:pt x="1" y="328"/>
                  </a:lnTo>
                  <a:lnTo>
                    <a:pt x="56" y="328"/>
                  </a:lnTo>
                  <a:cubicBezTo>
                    <a:pt x="26" y="238"/>
                    <a:pt x="1" y="132"/>
                    <a:pt x="1" y="1"/>
                  </a:cubicBezTo>
                  <a:close/>
                  <a:moveTo>
                    <a:pt x="56" y="328"/>
                  </a:moveTo>
                  <a:cubicBezTo>
                    <a:pt x="102" y="462"/>
                    <a:pt x="158" y="561"/>
                    <a:pt x="158" y="655"/>
                  </a:cubicBezTo>
                  <a:lnTo>
                    <a:pt x="158" y="328"/>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2"/>
            <p:cNvSpPr/>
            <p:nvPr/>
          </p:nvSpPr>
          <p:spPr>
            <a:xfrm>
              <a:off x="6614675" y="1452700"/>
              <a:ext cx="102400" cy="306525"/>
            </a:xfrm>
            <a:custGeom>
              <a:avLst/>
              <a:gdLst/>
              <a:ahLst/>
              <a:cxnLst/>
              <a:rect l="l" t="t" r="r" b="b"/>
              <a:pathLst>
                <a:path w="4096" h="12261" extrusionOk="0">
                  <a:moveTo>
                    <a:pt x="981" y="0"/>
                  </a:moveTo>
                  <a:cubicBezTo>
                    <a:pt x="1061" y="184"/>
                    <a:pt x="1137" y="367"/>
                    <a:pt x="1209" y="551"/>
                  </a:cubicBezTo>
                  <a:lnTo>
                    <a:pt x="1209" y="551"/>
                  </a:lnTo>
                  <a:cubicBezTo>
                    <a:pt x="1242" y="529"/>
                    <a:pt x="1275" y="507"/>
                    <a:pt x="1308" y="484"/>
                  </a:cubicBezTo>
                  <a:cubicBezTo>
                    <a:pt x="1151" y="327"/>
                    <a:pt x="1151" y="157"/>
                    <a:pt x="981" y="0"/>
                  </a:cubicBezTo>
                  <a:close/>
                  <a:moveTo>
                    <a:pt x="1209" y="551"/>
                  </a:moveTo>
                  <a:lnTo>
                    <a:pt x="1209" y="551"/>
                  </a:lnTo>
                  <a:cubicBezTo>
                    <a:pt x="758" y="857"/>
                    <a:pt x="316" y="1172"/>
                    <a:pt x="170" y="1636"/>
                  </a:cubicBezTo>
                  <a:cubicBezTo>
                    <a:pt x="0" y="2290"/>
                    <a:pt x="170" y="2944"/>
                    <a:pt x="327" y="3428"/>
                  </a:cubicBezTo>
                  <a:cubicBezTo>
                    <a:pt x="497" y="3755"/>
                    <a:pt x="497" y="3926"/>
                    <a:pt x="654" y="4083"/>
                  </a:cubicBezTo>
                  <a:cubicBezTo>
                    <a:pt x="654" y="4253"/>
                    <a:pt x="824" y="4410"/>
                    <a:pt x="824" y="4580"/>
                  </a:cubicBezTo>
                  <a:lnTo>
                    <a:pt x="981" y="4737"/>
                  </a:lnTo>
                  <a:cubicBezTo>
                    <a:pt x="1469" y="5865"/>
                    <a:pt x="2258" y="6981"/>
                    <a:pt x="3213" y="7801"/>
                  </a:cubicBezTo>
                  <a:lnTo>
                    <a:pt x="3213" y="7801"/>
                  </a:lnTo>
                  <a:cubicBezTo>
                    <a:pt x="3111" y="7383"/>
                    <a:pt x="3090" y="6958"/>
                    <a:pt x="2944" y="6542"/>
                  </a:cubicBezTo>
                  <a:lnTo>
                    <a:pt x="2944" y="6372"/>
                  </a:lnTo>
                  <a:cubicBezTo>
                    <a:pt x="2787" y="5888"/>
                    <a:pt x="2617" y="5561"/>
                    <a:pt x="2617" y="5064"/>
                  </a:cubicBezTo>
                  <a:lnTo>
                    <a:pt x="2460" y="4907"/>
                  </a:lnTo>
                  <a:cubicBezTo>
                    <a:pt x="2460" y="4410"/>
                    <a:pt x="2290" y="3926"/>
                    <a:pt x="2133" y="3428"/>
                  </a:cubicBezTo>
                  <a:cubicBezTo>
                    <a:pt x="1858" y="2473"/>
                    <a:pt x="1584" y="1509"/>
                    <a:pt x="1209" y="551"/>
                  </a:cubicBezTo>
                  <a:close/>
                  <a:moveTo>
                    <a:pt x="3213" y="7801"/>
                  </a:moveTo>
                  <a:cubicBezTo>
                    <a:pt x="3230" y="7871"/>
                    <a:pt x="3249" y="7939"/>
                    <a:pt x="3271" y="8008"/>
                  </a:cubicBezTo>
                  <a:lnTo>
                    <a:pt x="3271" y="7851"/>
                  </a:lnTo>
                  <a:cubicBezTo>
                    <a:pt x="3252" y="7835"/>
                    <a:pt x="3232" y="7818"/>
                    <a:pt x="3213" y="7801"/>
                  </a:cubicBezTo>
                  <a:close/>
                  <a:moveTo>
                    <a:pt x="3271" y="8008"/>
                  </a:moveTo>
                  <a:lnTo>
                    <a:pt x="3271" y="8178"/>
                  </a:lnTo>
                  <a:cubicBezTo>
                    <a:pt x="3279" y="8200"/>
                    <a:pt x="3287" y="8223"/>
                    <a:pt x="3294" y="8245"/>
                  </a:cubicBezTo>
                  <a:lnTo>
                    <a:pt x="3294" y="8245"/>
                  </a:lnTo>
                  <a:cubicBezTo>
                    <a:pt x="3279" y="8159"/>
                    <a:pt x="3271" y="8080"/>
                    <a:pt x="3271" y="8008"/>
                  </a:cubicBezTo>
                  <a:close/>
                  <a:moveTo>
                    <a:pt x="3294" y="8245"/>
                  </a:moveTo>
                  <a:cubicBezTo>
                    <a:pt x="3317" y="8387"/>
                    <a:pt x="3358" y="8545"/>
                    <a:pt x="3407" y="8712"/>
                  </a:cubicBezTo>
                  <a:lnTo>
                    <a:pt x="3407" y="8712"/>
                  </a:lnTo>
                  <a:cubicBezTo>
                    <a:pt x="3378" y="8560"/>
                    <a:pt x="3344" y="8402"/>
                    <a:pt x="3294" y="8245"/>
                  </a:cubicBezTo>
                  <a:close/>
                  <a:moveTo>
                    <a:pt x="3407" y="8712"/>
                  </a:moveTo>
                  <a:cubicBezTo>
                    <a:pt x="3463" y="9007"/>
                    <a:pt x="3499" y="9281"/>
                    <a:pt x="3598" y="9486"/>
                  </a:cubicBezTo>
                  <a:lnTo>
                    <a:pt x="3598" y="9316"/>
                  </a:lnTo>
                  <a:cubicBezTo>
                    <a:pt x="3532" y="9113"/>
                    <a:pt x="3464" y="8907"/>
                    <a:pt x="3407" y="8712"/>
                  </a:cubicBezTo>
                  <a:close/>
                  <a:moveTo>
                    <a:pt x="3598" y="9644"/>
                  </a:moveTo>
                  <a:cubicBezTo>
                    <a:pt x="3768" y="10468"/>
                    <a:pt x="3925" y="11449"/>
                    <a:pt x="4095" y="12260"/>
                  </a:cubicBezTo>
                  <a:cubicBezTo>
                    <a:pt x="4095" y="11933"/>
                    <a:pt x="3925" y="11606"/>
                    <a:pt x="3925" y="11279"/>
                  </a:cubicBezTo>
                  <a:lnTo>
                    <a:pt x="3925" y="11122"/>
                  </a:lnTo>
                  <a:cubicBezTo>
                    <a:pt x="3768" y="10625"/>
                    <a:pt x="3768" y="10141"/>
                    <a:pt x="3598" y="96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2"/>
            <p:cNvSpPr/>
            <p:nvPr/>
          </p:nvSpPr>
          <p:spPr>
            <a:xfrm>
              <a:off x="6745500" y="2037250"/>
              <a:ext cx="25" cy="12450"/>
            </a:xfrm>
            <a:custGeom>
              <a:avLst/>
              <a:gdLst/>
              <a:ahLst/>
              <a:cxnLst/>
              <a:rect l="l" t="t" r="r" b="b"/>
              <a:pathLst>
                <a:path w="1" h="498" extrusionOk="0">
                  <a:moveTo>
                    <a:pt x="1" y="498"/>
                  </a:moveTo>
                  <a:lnTo>
                    <a:pt x="1" y="327"/>
                  </a:lnTo>
                  <a:lnTo>
                    <a:pt x="1" y="170"/>
                  </a:lnTo>
                  <a:lnTo>
                    <a:pt x="1"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2"/>
            <p:cNvSpPr/>
            <p:nvPr/>
          </p:nvSpPr>
          <p:spPr>
            <a:xfrm>
              <a:off x="6717050" y="1759200"/>
              <a:ext cx="3950" cy="24550"/>
            </a:xfrm>
            <a:custGeom>
              <a:avLst/>
              <a:gdLst/>
              <a:ahLst/>
              <a:cxnLst/>
              <a:rect l="l" t="t" r="r" b="b"/>
              <a:pathLst>
                <a:path w="158" h="982" extrusionOk="0">
                  <a:moveTo>
                    <a:pt x="0" y="328"/>
                  </a:moveTo>
                  <a:lnTo>
                    <a:pt x="0" y="498"/>
                  </a:lnTo>
                  <a:cubicBezTo>
                    <a:pt x="158" y="655"/>
                    <a:pt x="158" y="825"/>
                    <a:pt x="158" y="982"/>
                  </a:cubicBezTo>
                  <a:cubicBezTo>
                    <a:pt x="158" y="825"/>
                    <a:pt x="158" y="655"/>
                    <a:pt x="0" y="498"/>
                  </a:cubicBezTo>
                  <a:lnTo>
                    <a:pt x="0" y="498"/>
                  </a:lnTo>
                  <a:lnTo>
                    <a:pt x="0"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2"/>
            <p:cNvSpPr/>
            <p:nvPr/>
          </p:nvSpPr>
          <p:spPr>
            <a:xfrm>
              <a:off x="5371625" y="262650"/>
              <a:ext cx="24575" cy="4275"/>
            </a:xfrm>
            <a:custGeom>
              <a:avLst/>
              <a:gdLst/>
              <a:ahLst/>
              <a:cxnLst/>
              <a:rect l="l" t="t" r="r" b="b"/>
              <a:pathLst>
                <a:path w="983" h="171" extrusionOk="0">
                  <a:moveTo>
                    <a:pt x="1" y="0"/>
                  </a:moveTo>
                  <a:cubicBezTo>
                    <a:pt x="328" y="0"/>
                    <a:pt x="655" y="0"/>
                    <a:pt x="982" y="170"/>
                  </a:cubicBezTo>
                  <a:cubicBezTo>
                    <a:pt x="655" y="0"/>
                    <a:pt x="328" y="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2"/>
            <p:cNvSpPr/>
            <p:nvPr/>
          </p:nvSpPr>
          <p:spPr>
            <a:xfrm>
              <a:off x="5416775" y="270825"/>
              <a:ext cx="16375" cy="4275"/>
            </a:xfrm>
            <a:custGeom>
              <a:avLst/>
              <a:gdLst/>
              <a:ahLst/>
              <a:cxnLst/>
              <a:rect l="l" t="t" r="r" b="b"/>
              <a:pathLst>
                <a:path w="655" h="171" extrusionOk="0">
                  <a:moveTo>
                    <a:pt x="0" y="0"/>
                  </a:moveTo>
                  <a:cubicBezTo>
                    <a:pt x="157" y="0"/>
                    <a:pt x="484" y="0"/>
                    <a:pt x="655" y="171"/>
                  </a:cubicBezTo>
                  <a:cubicBezTo>
                    <a:pt x="484" y="0"/>
                    <a:pt x="157" y="0"/>
                    <a:pt x="0"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2"/>
            <p:cNvSpPr/>
            <p:nvPr/>
          </p:nvSpPr>
          <p:spPr>
            <a:xfrm>
              <a:off x="5453400" y="279000"/>
              <a:ext cx="16400" cy="4275"/>
            </a:xfrm>
            <a:custGeom>
              <a:avLst/>
              <a:gdLst/>
              <a:ahLst/>
              <a:cxnLst/>
              <a:rect l="l" t="t" r="r" b="b"/>
              <a:pathLst>
                <a:path w="656" h="171" extrusionOk="0">
                  <a:moveTo>
                    <a:pt x="1" y="1"/>
                  </a:moveTo>
                  <a:cubicBezTo>
                    <a:pt x="171" y="1"/>
                    <a:pt x="498" y="171"/>
                    <a:pt x="655" y="171"/>
                  </a:cubicBezTo>
                  <a:cubicBezTo>
                    <a:pt x="498" y="171"/>
                    <a:pt x="171" y="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2"/>
            <p:cNvSpPr/>
            <p:nvPr/>
          </p:nvSpPr>
          <p:spPr>
            <a:xfrm>
              <a:off x="5608775" y="324150"/>
              <a:ext cx="16400" cy="8200"/>
            </a:xfrm>
            <a:custGeom>
              <a:avLst/>
              <a:gdLst/>
              <a:ahLst/>
              <a:cxnLst/>
              <a:rect l="l" t="t" r="r" b="b"/>
              <a:pathLst>
                <a:path w="656" h="328" extrusionOk="0">
                  <a:moveTo>
                    <a:pt x="1" y="0"/>
                  </a:moveTo>
                  <a:cubicBezTo>
                    <a:pt x="328" y="157"/>
                    <a:pt x="498" y="157"/>
                    <a:pt x="655" y="327"/>
                  </a:cubicBezTo>
                  <a:cubicBezTo>
                    <a:pt x="498" y="157"/>
                    <a:pt x="328" y="157"/>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2"/>
            <p:cNvSpPr/>
            <p:nvPr/>
          </p:nvSpPr>
          <p:spPr>
            <a:xfrm>
              <a:off x="6671900" y="2573050"/>
              <a:ext cx="8200" cy="24575"/>
            </a:xfrm>
            <a:custGeom>
              <a:avLst/>
              <a:gdLst/>
              <a:ahLst/>
              <a:cxnLst/>
              <a:rect l="l" t="t" r="r" b="b"/>
              <a:pathLst>
                <a:path w="328" h="983" extrusionOk="0">
                  <a:moveTo>
                    <a:pt x="1" y="982"/>
                  </a:moveTo>
                  <a:cubicBezTo>
                    <a:pt x="1" y="655"/>
                    <a:pt x="171" y="328"/>
                    <a:pt x="328" y="1"/>
                  </a:cubicBezTo>
                  <a:cubicBezTo>
                    <a:pt x="171" y="328"/>
                    <a:pt x="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2"/>
            <p:cNvSpPr/>
            <p:nvPr/>
          </p:nvSpPr>
          <p:spPr>
            <a:xfrm>
              <a:off x="5298025" y="250550"/>
              <a:ext cx="8200" cy="25"/>
            </a:xfrm>
            <a:custGeom>
              <a:avLst/>
              <a:gdLst/>
              <a:ahLst/>
              <a:cxnLst/>
              <a:rect l="l" t="t" r="r" b="b"/>
              <a:pathLst>
                <a:path w="328" h="1" extrusionOk="0">
                  <a:moveTo>
                    <a:pt x="1" y="0"/>
                  </a:moveTo>
                  <a:lnTo>
                    <a:pt x="1" y="0"/>
                  </a:lnTo>
                  <a:lnTo>
                    <a:pt x="328" y="0"/>
                  </a:ln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2"/>
            <p:cNvSpPr/>
            <p:nvPr/>
          </p:nvSpPr>
          <p:spPr>
            <a:xfrm>
              <a:off x="6663725" y="2601525"/>
              <a:ext cx="8200" cy="24550"/>
            </a:xfrm>
            <a:custGeom>
              <a:avLst/>
              <a:gdLst/>
              <a:ahLst/>
              <a:cxnLst/>
              <a:rect l="l" t="t" r="r" b="b"/>
              <a:pathLst>
                <a:path w="328" h="982" extrusionOk="0">
                  <a:moveTo>
                    <a:pt x="1" y="982"/>
                  </a:moveTo>
                  <a:cubicBezTo>
                    <a:pt x="171" y="655"/>
                    <a:pt x="171" y="327"/>
                    <a:pt x="328" y="0"/>
                  </a:cubicBezTo>
                  <a:cubicBezTo>
                    <a:pt x="171" y="327"/>
                    <a:pt x="17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2"/>
            <p:cNvSpPr/>
            <p:nvPr/>
          </p:nvSpPr>
          <p:spPr>
            <a:xfrm>
              <a:off x="5760250" y="389575"/>
              <a:ext cx="12125" cy="3950"/>
            </a:xfrm>
            <a:custGeom>
              <a:avLst/>
              <a:gdLst/>
              <a:ahLst/>
              <a:cxnLst/>
              <a:rect l="l" t="t" r="r" b="b"/>
              <a:pathLst>
                <a:path w="485" h="158" extrusionOk="0">
                  <a:moveTo>
                    <a:pt x="0" y="0"/>
                  </a:moveTo>
                  <a:cubicBezTo>
                    <a:pt x="157" y="0"/>
                    <a:pt x="327" y="157"/>
                    <a:pt x="484" y="157"/>
                  </a:cubicBezTo>
                  <a:cubicBezTo>
                    <a:pt x="327" y="157"/>
                    <a:pt x="157" y="0"/>
                    <a:pt x="0"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2"/>
            <p:cNvSpPr/>
            <p:nvPr/>
          </p:nvSpPr>
          <p:spPr>
            <a:xfrm>
              <a:off x="5645750" y="340500"/>
              <a:ext cx="16375" cy="3950"/>
            </a:xfrm>
            <a:custGeom>
              <a:avLst/>
              <a:gdLst/>
              <a:ahLst/>
              <a:cxnLst/>
              <a:rect l="l" t="t" r="r" b="b"/>
              <a:pathLst>
                <a:path w="655" h="158" extrusionOk="0">
                  <a:moveTo>
                    <a:pt x="1" y="0"/>
                  </a:moveTo>
                  <a:cubicBezTo>
                    <a:pt x="158" y="0"/>
                    <a:pt x="485" y="0"/>
                    <a:pt x="655" y="157"/>
                  </a:cubicBezTo>
                  <a:cubicBezTo>
                    <a:pt x="485" y="0"/>
                    <a:pt x="158" y="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2"/>
            <p:cNvSpPr/>
            <p:nvPr/>
          </p:nvSpPr>
          <p:spPr>
            <a:xfrm>
              <a:off x="5825675" y="422275"/>
              <a:ext cx="12125" cy="8200"/>
            </a:xfrm>
            <a:custGeom>
              <a:avLst/>
              <a:gdLst/>
              <a:ahLst/>
              <a:cxnLst/>
              <a:rect l="l" t="t" r="r" b="b"/>
              <a:pathLst>
                <a:path w="485" h="328" extrusionOk="0">
                  <a:moveTo>
                    <a:pt x="0" y="1"/>
                  </a:moveTo>
                  <a:cubicBezTo>
                    <a:pt x="157" y="158"/>
                    <a:pt x="327" y="158"/>
                    <a:pt x="484" y="328"/>
                  </a:cubicBezTo>
                  <a:cubicBezTo>
                    <a:pt x="327" y="158"/>
                    <a:pt x="157" y="158"/>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2"/>
            <p:cNvSpPr/>
            <p:nvPr/>
          </p:nvSpPr>
          <p:spPr>
            <a:xfrm>
              <a:off x="6680075" y="2548525"/>
              <a:ext cx="4300" cy="24550"/>
            </a:xfrm>
            <a:custGeom>
              <a:avLst/>
              <a:gdLst/>
              <a:ahLst/>
              <a:cxnLst/>
              <a:rect l="l" t="t" r="r" b="b"/>
              <a:pathLst>
                <a:path w="172" h="982" extrusionOk="0">
                  <a:moveTo>
                    <a:pt x="1" y="982"/>
                  </a:moveTo>
                  <a:cubicBezTo>
                    <a:pt x="1" y="655"/>
                    <a:pt x="171" y="328"/>
                    <a:pt x="171" y="1"/>
                  </a:cubicBezTo>
                  <a:cubicBezTo>
                    <a:pt x="171" y="328"/>
                    <a:pt x="1" y="655"/>
                    <a:pt x="1"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2"/>
            <p:cNvSpPr/>
            <p:nvPr/>
          </p:nvSpPr>
          <p:spPr>
            <a:xfrm>
              <a:off x="5792950" y="405925"/>
              <a:ext cx="12125" cy="8200"/>
            </a:xfrm>
            <a:custGeom>
              <a:avLst/>
              <a:gdLst/>
              <a:ahLst/>
              <a:cxnLst/>
              <a:rect l="l" t="t" r="r" b="b"/>
              <a:pathLst>
                <a:path w="485" h="328" extrusionOk="0">
                  <a:moveTo>
                    <a:pt x="1" y="0"/>
                  </a:moveTo>
                  <a:cubicBezTo>
                    <a:pt x="158" y="0"/>
                    <a:pt x="328" y="157"/>
                    <a:pt x="485" y="328"/>
                  </a:cubicBezTo>
                  <a:cubicBezTo>
                    <a:pt x="328" y="157"/>
                    <a:pt x="158" y="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2"/>
            <p:cNvSpPr/>
            <p:nvPr/>
          </p:nvSpPr>
          <p:spPr>
            <a:xfrm>
              <a:off x="5682400" y="352600"/>
              <a:ext cx="12450" cy="4275"/>
            </a:xfrm>
            <a:custGeom>
              <a:avLst/>
              <a:gdLst/>
              <a:ahLst/>
              <a:cxnLst/>
              <a:rect l="l" t="t" r="r" b="b"/>
              <a:pathLst>
                <a:path w="498" h="171" extrusionOk="0">
                  <a:moveTo>
                    <a:pt x="0" y="1"/>
                  </a:moveTo>
                  <a:cubicBezTo>
                    <a:pt x="170" y="1"/>
                    <a:pt x="327" y="171"/>
                    <a:pt x="497" y="171"/>
                  </a:cubicBezTo>
                  <a:cubicBezTo>
                    <a:pt x="327" y="171"/>
                    <a:pt x="170" y="1"/>
                    <a:pt x="0"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2"/>
            <p:cNvSpPr/>
            <p:nvPr/>
          </p:nvSpPr>
          <p:spPr>
            <a:xfrm>
              <a:off x="5727525" y="373200"/>
              <a:ext cx="12125" cy="3950"/>
            </a:xfrm>
            <a:custGeom>
              <a:avLst/>
              <a:gdLst/>
              <a:ahLst/>
              <a:cxnLst/>
              <a:rect l="l" t="t" r="r" b="b"/>
              <a:pathLst>
                <a:path w="485" h="158" extrusionOk="0">
                  <a:moveTo>
                    <a:pt x="1" y="1"/>
                  </a:moveTo>
                  <a:cubicBezTo>
                    <a:pt x="158" y="1"/>
                    <a:pt x="328" y="158"/>
                    <a:pt x="485" y="158"/>
                  </a:cubicBezTo>
                  <a:cubicBezTo>
                    <a:pt x="328" y="158"/>
                    <a:pt x="158" y="1"/>
                    <a:pt x="1" y="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2"/>
            <p:cNvSpPr/>
            <p:nvPr/>
          </p:nvSpPr>
          <p:spPr>
            <a:xfrm>
              <a:off x="5576075" y="311725"/>
              <a:ext cx="16375" cy="8200"/>
            </a:xfrm>
            <a:custGeom>
              <a:avLst/>
              <a:gdLst/>
              <a:ahLst/>
              <a:cxnLst/>
              <a:rect l="l" t="t" r="r" b="b"/>
              <a:pathLst>
                <a:path w="655" h="328" extrusionOk="0">
                  <a:moveTo>
                    <a:pt x="1" y="0"/>
                  </a:moveTo>
                  <a:cubicBezTo>
                    <a:pt x="171" y="170"/>
                    <a:pt x="328" y="170"/>
                    <a:pt x="655" y="327"/>
                  </a:cubicBezTo>
                  <a:cubicBezTo>
                    <a:pt x="328" y="170"/>
                    <a:pt x="171" y="170"/>
                    <a:pt x="1" y="0"/>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2"/>
            <p:cNvSpPr/>
            <p:nvPr/>
          </p:nvSpPr>
          <p:spPr>
            <a:xfrm>
              <a:off x="6717050" y="2384975"/>
              <a:ext cx="3950" cy="20300"/>
            </a:xfrm>
            <a:custGeom>
              <a:avLst/>
              <a:gdLst/>
              <a:ahLst/>
              <a:cxnLst/>
              <a:rect l="l" t="t" r="r" b="b"/>
              <a:pathLst>
                <a:path w="158" h="812" extrusionOk="0">
                  <a:moveTo>
                    <a:pt x="0" y="812"/>
                  </a:moveTo>
                  <a:cubicBezTo>
                    <a:pt x="0" y="655"/>
                    <a:pt x="0" y="327"/>
                    <a:pt x="158" y="0"/>
                  </a:cubicBezTo>
                  <a:cubicBezTo>
                    <a:pt x="0" y="327"/>
                    <a:pt x="0" y="655"/>
                    <a:pt x="0" y="81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2"/>
            <p:cNvSpPr/>
            <p:nvPr/>
          </p:nvSpPr>
          <p:spPr>
            <a:xfrm>
              <a:off x="6684350" y="2519750"/>
              <a:ext cx="8200" cy="24550"/>
            </a:xfrm>
            <a:custGeom>
              <a:avLst/>
              <a:gdLst/>
              <a:ahLst/>
              <a:cxnLst/>
              <a:rect l="l" t="t" r="r" b="b"/>
              <a:pathLst>
                <a:path w="328" h="982" extrusionOk="0">
                  <a:moveTo>
                    <a:pt x="0" y="981"/>
                  </a:moveTo>
                  <a:cubicBezTo>
                    <a:pt x="157" y="654"/>
                    <a:pt x="157" y="327"/>
                    <a:pt x="327" y="0"/>
                  </a:cubicBezTo>
                  <a:cubicBezTo>
                    <a:pt x="157" y="327"/>
                    <a:pt x="157" y="654"/>
                    <a:pt x="0" y="98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2"/>
            <p:cNvSpPr/>
            <p:nvPr/>
          </p:nvSpPr>
          <p:spPr>
            <a:xfrm>
              <a:off x="6704625" y="2442225"/>
              <a:ext cx="4275" cy="20300"/>
            </a:xfrm>
            <a:custGeom>
              <a:avLst/>
              <a:gdLst/>
              <a:ahLst/>
              <a:cxnLst/>
              <a:rect l="l" t="t" r="r" b="b"/>
              <a:pathLst>
                <a:path w="171" h="812" extrusionOk="0">
                  <a:moveTo>
                    <a:pt x="0" y="811"/>
                  </a:moveTo>
                  <a:cubicBezTo>
                    <a:pt x="0" y="484"/>
                    <a:pt x="170" y="157"/>
                    <a:pt x="170" y="0"/>
                  </a:cubicBezTo>
                  <a:cubicBezTo>
                    <a:pt x="170" y="157"/>
                    <a:pt x="0" y="484"/>
                    <a:pt x="0" y="811"/>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2"/>
            <p:cNvSpPr/>
            <p:nvPr/>
          </p:nvSpPr>
          <p:spPr>
            <a:xfrm>
              <a:off x="6708875" y="2413425"/>
              <a:ext cx="3950" cy="20625"/>
            </a:xfrm>
            <a:custGeom>
              <a:avLst/>
              <a:gdLst/>
              <a:ahLst/>
              <a:cxnLst/>
              <a:rect l="l" t="t" r="r" b="b"/>
              <a:pathLst>
                <a:path w="158" h="825" extrusionOk="0">
                  <a:moveTo>
                    <a:pt x="0" y="825"/>
                  </a:moveTo>
                  <a:cubicBezTo>
                    <a:pt x="157" y="498"/>
                    <a:pt x="157" y="328"/>
                    <a:pt x="157" y="1"/>
                  </a:cubicBezTo>
                  <a:cubicBezTo>
                    <a:pt x="157" y="328"/>
                    <a:pt x="157" y="498"/>
                    <a:pt x="0"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2"/>
            <p:cNvSpPr/>
            <p:nvPr/>
          </p:nvSpPr>
          <p:spPr>
            <a:xfrm>
              <a:off x="6692525" y="2495200"/>
              <a:ext cx="3950" cy="20650"/>
            </a:xfrm>
            <a:custGeom>
              <a:avLst/>
              <a:gdLst/>
              <a:ahLst/>
              <a:cxnLst/>
              <a:rect l="l" t="t" r="r" b="b"/>
              <a:pathLst>
                <a:path w="158" h="826" extrusionOk="0">
                  <a:moveTo>
                    <a:pt x="0" y="825"/>
                  </a:moveTo>
                  <a:cubicBezTo>
                    <a:pt x="157" y="498"/>
                    <a:pt x="157" y="328"/>
                    <a:pt x="157" y="1"/>
                  </a:cubicBezTo>
                  <a:cubicBezTo>
                    <a:pt x="157" y="328"/>
                    <a:pt x="157" y="498"/>
                    <a:pt x="0" y="825"/>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2"/>
            <p:cNvSpPr/>
            <p:nvPr/>
          </p:nvSpPr>
          <p:spPr>
            <a:xfrm>
              <a:off x="6700700" y="2466750"/>
              <a:ext cx="3950" cy="24550"/>
            </a:xfrm>
            <a:custGeom>
              <a:avLst/>
              <a:gdLst/>
              <a:ahLst/>
              <a:cxnLst/>
              <a:rect l="l" t="t" r="r" b="b"/>
              <a:pathLst>
                <a:path w="158" h="982" extrusionOk="0">
                  <a:moveTo>
                    <a:pt x="0" y="982"/>
                  </a:moveTo>
                  <a:cubicBezTo>
                    <a:pt x="0" y="655"/>
                    <a:pt x="0" y="328"/>
                    <a:pt x="157" y="0"/>
                  </a:cubicBezTo>
                  <a:cubicBezTo>
                    <a:pt x="0" y="328"/>
                    <a:pt x="0" y="655"/>
                    <a:pt x="0" y="982"/>
                  </a:cubicBezTo>
                  <a:close/>
                </a:path>
              </a:pathLst>
            </a:custGeom>
            <a:solidFill>
              <a:srgbClr val="D03C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2"/>
            <p:cNvSpPr/>
            <p:nvPr/>
          </p:nvSpPr>
          <p:spPr>
            <a:xfrm>
              <a:off x="1237900" y="2464625"/>
              <a:ext cx="474325" cy="166225"/>
            </a:xfrm>
            <a:custGeom>
              <a:avLst/>
              <a:gdLst/>
              <a:ahLst/>
              <a:cxnLst/>
              <a:rect l="l" t="t" r="r" b="b"/>
              <a:pathLst>
                <a:path w="18973" h="6649" extrusionOk="0">
                  <a:moveTo>
                    <a:pt x="5741" y="0"/>
                  </a:moveTo>
                  <a:cubicBezTo>
                    <a:pt x="4435" y="0"/>
                    <a:pt x="3118" y="204"/>
                    <a:pt x="1963" y="897"/>
                  </a:cubicBezTo>
                  <a:cubicBezTo>
                    <a:pt x="811" y="1721"/>
                    <a:pt x="0" y="3357"/>
                    <a:pt x="327" y="4665"/>
                  </a:cubicBezTo>
                  <a:cubicBezTo>
                    <a:pt x="430" y="4981"/>
                    <a:pt x="605" y="5230"/>
                    <a:pt x="896" y="5230"/>
                  </a:cubicBezTo>
                  <a:cubicBezTo>
                    <a:pt x="1051" y="5230"/>
                    <a:pt x="1239" y="5160"/>
                    <a:pt x="1466" y="4992"/>
                  </a:cubicBezTo>
                  <a:cubicBezTo>
                    <a:pt x="2120" y="4495"/>
                    <a:pt x="2447" y="4011"/>
                    <a:pt x="2944" y="3514"/>
                  </a:cubicBezTo>
                  <a:cubicBezTo>
                    <a:pt x="3385" y="2775"/>
                    <a:pt x="3696" y="2026"/>
                    <a:pt x="4488" y="2026"/>
                  </a:cubicBezTo>
                  <a:cubicBezTo>
                    <a:pt x="4566" y="2026"/>
                    <a:pt x="4649" y="2033"/>
                    <a:pt x="4737" y="2048"/>
                  </a:cubicBezTo>
                  <a:cubicBezTo>
                    <a:pt x="5888" y="2048"/>
                    <a:pt x="7027" y="3029"/>
                    <a:pt x="8008" y="3514"/>
                  </a:cubicBezTo>
                  <a:cubicBezTo>
                    <a:pt x="9159" y="4011"/>
                    <a:pt x="10298" y="4665"/>
                    <a:pt x="11449" y="5149"/>
                  </a:cubicBezTo>
                  <a:cubicBezTo>
                    <a:pt x="12430" y="5646"/>
                    <a:pt x="13412" y="6131"/>
                    <a:pt x="14393" y="6458"/>
                  </a:cubicBezTo>
                  <a:cubicBezTo>
                    <a:pt x="15046" y="6555"/>
                    <a:pt x="15704" y="6649"/>
                    <a:pt x="16331" y="6649"/>
                  </a:cubicBezTo>
                  <a:cubicBezTo>
                    <a:pt x="16797" y="6649"/>
                    <a:pt x="17246" y="6597"/>
                    <a:pt x="17664" y="6458"/>
                  </a:cubicBezTo>
                  <a:cubicBezTo>
                    <a:pt x="18319" y="6458"/>
                    <a:pt x="18973" y="6131"/>
                    <a:pt x="18973" y="5476"/>
                  </a:cubicBezTo>
                  <a:cubicBezTo>
                    <a:pt x="18973" y="4992"/>
                    <a:pt x="18646" y="4665"/>
                    <a:pt x="18319" y="4495"/>
                  </a:cubicBezTo>
                  <a:cubicBezTo>
                    <a:pt x="15204" y="2048"/>
                    <a:pt x="11279" y="570"/>
                    <a:pt x="7354" y="85"/>
                  </a:cubicBezTo>
                  <a:cubicBezTo>
                    <a:pt x="6827" y="35"/>
                    <a:pt x="6285" y="0"/>
                    <a:pt x="5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2"/>
            <p:cNvSpPr/>
            <p:nvPr/>
          </p:nvSpPr>
          <p:spPr>
            <a:xfrm>
              <a:off x="1761275" y="2589425"/>
              <a:ext cx="232925" cy="141725"/>
            </a:xfrm>
            <a:custGeom>
              <a:avLst/>
              <a:gdLst/>
              <a:ahLst/>
              <a:cxnLst/>
              <a:rect l="l" t="t" r="r" b="b"/>
              <a:pathLst>
                <a:path w="9317" h="5669" extrusionOk="0">
                  <a:moveTo>
                    <a:pt x="6700" y="0"/>
                  </a:moveTo>
                  <a:cubicBezTo>
                    <a:pt x="5391" y="0"/>
                    <a:pt x="3926" y="0"/>
                    <a:pt x="2617" y="327"/>
                  </a:cubicBezTo>
                  <a:cubicBezTo>
                    <a:pt x="1309" y="654"/>
                    <a:pt x="1309" y="1309"/>
                    <a:pt x="1309" y="1636"/>
                  </a:cubicBezTo>
                  <a:lnTo>
                    <a:pt x="1309" y="1793"/>
                  </a:lnTo>
                  <a:cubicBezTo>
                    <a:pt x="1636" y="3101"/>
                    <a:pt x="1139" y="3101"/>
                    <a:pt x="982" y="3598"/>
                  </a:cubicBezTo>
                  <a:cubicBezTo>
                    <a:pt x="655" y="3755"/>
                    <a:pt x="328" y="4083"/>
                    <a:pt x="157" y="4410"/>
                  </a:cubicBezTo>
                  <a:cubicBezTo>
                    <a:pt x="0" y="4907"/>
                    <a:pt x="0" y="5391"/>
                    <a:pt x="328" y="5561"/>
                  </a:cubicBezTo>
                  <a:cubicBezTo>
                    <a:pt x="439" y="5637"/>
                    <a:pt x="551" y="5668"/>
                    <a:pt x="664" y="5668"/>
                  </a:cubicBezTo>
                  <a:cubicBezTo>
                    <a:pt x="1040" y="5668"/>
                    <a:pt x="1420" y="5316"/>
                    <a:pt x="1793" y="5064"/>
                  </a:cubicBezTo>
                  <a:cubicBezTo>
                    <a:pt x="2439" y="4633"/>
                    <a:pt x="3158" y="4560"/>
                    <a:pt x="3899" y="4560"/>
                  </a:cubicBezTo>
                  <a:cubicBezTo>
                    <a:pt x="4284" y="4560"/>
                    <a:pt x="4675" y="4580"/>
                    <a:pt x="5064" y="4580"/>
                  </a:cubicBezTo>
                  <a:cubicBezTo>
                    <a:pt x="5888" y="4410"/>
                    <a:pt x="6700" y="4410"/>
                    <a:pt x="7354" y="4083"/>
                  </a:cubicBezTo>
                  <a:cubicBezTo>
                    <a:pt x="8178" y="3755"/>
                    <a:pt x="8832" y="3101"/>
                    <a:pt x="8990" y="2290"/>
                  </a:cubicBezTo>
                  <a:cubicBezTo>
                    <a:pt x="9317" y="1636"/>
                    <a:pt x="8990" y="654"/>
                    <a:pt x="8178" y="157"/>
                  </a:cubicBezTo>
                  <a:cubicBezTo>
                    <a:pt x="7681" y="0"/>
                    <a:pt x="7197" y="0"/>
                    <a:pt x="67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2"/>
            <p:cNvSpPr/>
            <p:nvPr/>
          </p:nvSpPr>
          <p:spPr>
            <a:xfrm>
              <a:off x="4533575" y="309150"/>
              <a:ext cx="196275" cy="178575"/>
            </a:xfrm>
            <a:custGeom>
              <a:avLst/>
              <a:gdLst/>
              <a:ahLst/>
              <a:cxnLst/>
              <a:rect l="l" t="t" r="r" b="b"/>
              <a:pathLst>
                <a:path w="7851" h="7143" extrusionOk="0">
                  <a:moveTo>
                    <a:pt x="4541" y="1"/>
                  </a:moveTo>
                  <a:cubicBezTo>
                    <a:pt x="4125" y="1"/>
                    <a:pt x="3722" y="80"/>
                    <a:pt x="3428" y="273"/>
                  </a:cubicBezTo>
                  <a:cubicBezTo>
                    <a:pt x="2774" y="927"/>
                    <a:pt x="2774" y="2066"/>
                    <a:pt x="1963" y="2563"/>
                  </a:cubicBezTo>
                  <a:cubicBezTo>
                    <a:pt x="1466" y="2890"/>
                    <a:pt x="811" y="2890"/>
                    <a:pt x="327" y="3374"/>
                  </a:cubicBezTo>
                  <a:cubicBezTo>
                    <a:pt x="0" y="3701"/>
                    <a:pt x="0" y="4199"/>
                    <a:pt x="157" y="4526"/>
                  </a:cubicBezTo>
                  <a:cubicBezTo>
                    <a:pt x="157" y="5010"/>
                    <a:pt x="484" y="5337"/>
                    <a:pt x="654" y="5664"/>
                  </a:cubicBezTo>
                  <a:cubicBezTo>
                    <a:pt x="1138" y="6318"/>
                    <a:pt x="1636" y="6972"/>
                    <a:pt x="2447" y="7143"/>
                  </a:cubicBezTo>
                  <a:cubicBezTo>
                    <a:pt x="3271" y="7143"/>
                    <a:pt x="3925" y="6645"/>
                    <a:pt x="4410" y="5991"/>
                  </a:cubicBezTo>
                  <a:cubicBezTo>
                    <a:pt x="5234" y="5337"/>
                    <a:pt x="5888" y="4526"/>
                    <a:pt x="6699" y="3871"/>
                  </a:cubicBezTo>
                  <a:cubicBezTo>
                    <a:pt x="7026" y="3544"/>
                    <a:pt x="7524" y="3047"/>
                    <a:pt x="7681" y="2393"/>
                  </a:cubicBezTo>
                  <a:cubicBezTo>
                    <a:pt x="7851" y="1411"/>
                    <a:pt x="6215" y="430"/>
                    <a:pt x="5391" y="103"/>
                  </a:cubicBezTo>
                  <a:cubicBezTo>
                    <a:pt x="5123" y="39"/>
                    <a:pt x="4829" y="1"/>
                    <a:pt x="4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2"/>
            <p:cNvSpPr/>
            <p:nvPr/>
          </p:nvSpPr>
          <p:spPr>
            <a:xfrm>
              <a:off x="5543375" y="1043800"/>
              <a:ext cx="81800" cy="69375"/>
            </a:xfrm>
            <a:custGeom>
              <a:avLst/>
              <a:gdLst/>
              <a:ahLst/>
              <a:cxnLst/>
              <a:rect l="l" t="t" r="r" b="b"/>
              <a:pathLst>
                <a:path w="3272" h="2775" extrusionOk="0">
                  <a:moveTo>
                    <a:pt x="1636" y="0"/>
                  </a:moveTo>
                  <a:cubicBezTo>
                    <a:pt x="1309" y="0"/>
                    <a:pt x="981" y="0"/>
                    <a:pt x="654" y="157"/>
                  </a:cubicBezTo>
                  <a:cubicBezTo>
                    <a:pt x="327" y="328"/>
                    <a:pt x="0" y="655"/>
                    <a:pt x="0" y="982"/>
                  </a:cubicBezTo>
                  <a:cubicBezTo>
                    <a:pt x="0" y="1466"/>
                    <a:pt x="327" y="1466"/>
                    <a:pt x="497" y="1466"/>
                  </a:cubicBezTo>
                  <a:cubicBezTo>
                    <a:pt x="1415" y="1772"/>
                    <a:pt x="2184" y="2227"/>
                    <a:pt x="3083" y="2680"/>
                  </a:cubicBezTo>
                  <a:lnTo>
                    <a:pt x="3083" y="2680"/>
                  </a:lnTo>
                  <a:cubicBezTo>
                    <a:pt x="2766" y="1741"/>
                    <a:pt x="2449" y="950"/>
                    <a:pt x="2133" y="0"/>
                  </a:cubicBezTo>
                  <a:close/>
                  <a:moveTo>
                    <a:pt x="3083" y="2680"/>
                  </a:moveTo>
                  <a:cubicBezTo>
                    <a:pt x="3093" y="2711"/>
                    <a:pt x="3104" y="2743"/>
                    <a:pt x="3114" y="2774"/>
                  </a:cubicBezTo>
                  <a:lnTo>
                    <a:pt x="3271" y="2774"/>
                  </a:lnTo>
                  <a:cubicBezTo>
                    <a:pt x="3208" y="2743"/>
                    <a:pt x="3145" y="2712"/>
                    <a:pt x="3083" y="26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2"/>
            <p:cNvSpPr/>
            <p:nvPr/>
          </p:nvSpPr>
          <p:spPr>
            <a:xfrm>
              <a:off x="5637575" y="1047725"/>
              <a:ext cx="25" cy="25"/>
            </a:xfrm>
            <a:custGeom>
              <a:avLst/>
              <a:gdLst/>
              <a:ahLst/>
              <a:cxnLst/>
              <a:rect l="l" t="t" r="r" b="b"/>
              <a:pathLst>
                <a:path w="1" h="1" extrusionOk="0">
                  <a:moveTo>
                    <a:pt x="0"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2"/>
            <p:cNvSpPr/>
            <p:nvPr/>
          </p:nvSpPr>
          <p:spPr>
            <a:xfrm>
              <a:off x="5674200" y="1121325"/>
              <a:ext cx="4275" cy="25"/>
            </a:xfrm>
            <a:custGeom>
              <a:avLst/>
              <a:gdLst/>
              <a:ahLst/>
              <a:cxnLst/>
              <a:rect l="l" t="t" r="r" b="b"/>
              <a:pathLst>
                <a:path w="171" h="1" extrusionOk="0">
                  <a:moveTo>
                    <a:pt x="171" y="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2"/>
            <p:cNvSpPr/>
            <p:nvPr/>
          </p:nvSpPr>
          <p:spPr>
            <a:xfrm>
              <a:off x="5682400" y="1101050"/>
              <a:ext cx="4275" cy="12125"/>
            </a:xfrm>
            <a:custGeom>
              <a:avLst/>
              <a:gdLst/>
              <a:ahLst/>
              <a:cxnLst/>
              <a:rect l="l" t="t" r="r" b="b"/>
              <a:pathLst>
                <a:path w="171" h="485" extrusionOk="0">
                  <a:moveTo>
                    <a:pt x="170" y="0"/>
                  </a:moveTo>
                  <a:cubicBezTo>
                    <a:pt x="0" y="157"/>
                    <a:pt x="0" y="327"/>
                    <a:pt x="0" y="484"/>
                  </a:cubicBezTo>
                  <a:cubicBezTo>
                    <a:pt x="0" y="327"/>
                    <a:pt x="0" y="157"/>
                    <a:pt x="17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2"/>
            <p:cNvSpPr/>
            <p:nvPr/>
          </p:nvSpPr>
          <p:spPr>
            <a:xfrm>
              <a:off x="5625150" y="1113150"/>
              <a:ext cx="49075" cy="12450"/>
            </a:xfrm>
            <a:custGeom>
              <a:avLst/>
              <a:gdLst/>
              <a:ahLst/>
              <a:cxnLst/>
              <a:rect l="l" t="t" r="r" b="b"/>
              <a:pathLst>
                <a:path w="1963" h="498" extrusionOk="0">
                  <a:moveTo>
                    <a:pt x="1152" y="498"/>
                  </a:moveTo>
                  <a:cubicBezTo>
                    <a:pt x="1479" y="498"/>
                    <a:pt x="1806" y="498"/>
                    <a:pt x="1963" y="327"/>
                  </a:cubicBezTo>
                  <a:cubicBezTo>
                    <a:pt x="1806" y="498"/>
                    <a:pt x="1479" y="498"/>
                    <a:pt x="1152" y="498"/>
                  </a:cubicBezTo>
                  <a:cubicBezTo>
                    <a:pt x="825" y="498"/>
                    <a:pt x="497" y="327"/>
                    <a:pt x="170" y="170"/>
                  </a:cubicBezTo>
                  <a:cubicBezTo>
                    <a:pt x="0" y="170"/>
                    <a:pt x="0" y="0"/>
                    <a:pt x="0" y="0"/>
                  </a:cubicBezTo>
                  <a:lnTo>
                    <a:pt x="0" y="0"/>
                  </a:lnTo>
                  <a:cubicBezTo>
                    <a:pt x="0" y="0"/>
                    <a:pt x="0" y="170"/>
                    <a:pt x="170" y="170"/>
                  </a:cubicBezTo>
                  <a:cubicBezTo>
                    <a:pt x="497" y="327"/>
                    <a:pt x="825" y="498"/>
                    <a:pt x="1152" y="49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2"/>
            <p:cNvSpPr/>
            <p:nvPr/>
          </p:nvSpPr>
          <p:spPr>
            <a:xfrm>
              <a:off x="5629400" y="1047725"/>
              <a:ext cx="3950" cy="25"/>
            </a:xfrm>
            <a:custGeom>
              <a:avLst/>
              <a:gdLst/>
              <a:ahLst/>
              <a:cxnLst/>
              <a:rect l="l" t="t" r="r" b="b"/>
              <a:pathLst>
                <a:path w="158" h="1" extrusionOk="0">
                  <a:moveTo>
                    <a:pt x="0" y="0"/>
                  </a:moveTo>
                  <a:lnTo>
                    <a:pt x="157"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2"/>
            <p:cNvSpPr/>
            <p:nvPr/>
          </p:nvSpPr>
          <p:spPr>
            <a:xfrm>
              <a:off x="5608775" y="1043800"/>
              <a:ext cx="8225" cy="25"/>
            </a:xfrm>
            <a:custGeom>
              <a:avLst/>
              <a:gdLst/>
              <a:ahLst/>
              <a:cxnLst/>
              <a:rect l="l" t="t" r="r" b="b"/>
              <a:pathLst>
                <a:path w="329" h="1" extrusionOk="0">
                  <a:moveTo>
                    <a:pt x="1" y="0"/>
                  </a:moveTo>
                  <a:lnTo>
                    <a:pt x="328"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2"/>
            <p:cNvSpPr/>
            <p:nvPr/>
          </p:nvSpPr>
          <p:spPr>
            <a:xfrm>
              <a:off x="5621225" y="1043800"/>
              <a:ext cx="3950" cy="25"/>
            </a:xfrm>
            <a:custGeom>
              <a:avLst/>
              <a:gdLst/>
              <a:ahLst/>
              <a:cxnLst/>
              <a:rect l="l" t="t" r="r" b="b"/>
              <a:pathLst>
                <a:path w="158" h="1" extrusionOk="0">
                  <a:moveTo>
                    <a:pt x="0" y="0"/>
                  </a:moveTo>
                  <a:lnTo>
                    <a:pt x="157"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2"/>
            <p:cNvSpPr/>
            <p:nvPr/>
          </p:nvSpPr>
          <p:spPr>
            <a:xfrm>
              <a:off x="5596675" y="1043800"/>
              <a:ext cx="8200" cy="25"/>
            </a:xfrm>
            <a:custGeom>
              <a:avLst/>
              <a:gdLst/>
              <a:ahLst/>
              <a:cxnLst/>
              <a:rect l="l" t="t" r="r" b="b"/>
              <a:pathLst>
                <a:path w="328" h="1" extrusionOk="0">
                  <a:moveTo>
                    <a:pt x="328" y="0"/>
                  </a:move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2"/>
            <p:cNvSpPr/>
            <p:nvPr/>
          </p:nvSpPr>
          <p:spPr>
            <a:xfrm>
              <a:off x="5604850" y="1043800"/>
              <a:ext cx="3950" cy="25"/>
            </a:xfrm>
            <a:custGeom>
              <a:avLst/>
              <a:gdLst/>
              <a:ahLst/>
              <a:cxnLst/>
              <a:rect l="l" t="t" r="r" b="b"/>
              <a:pathLst>
                <a:path w="158" h="1" extrusionOk="0">
                  <a:moveTo>
                    <a:pt x="1" y="0"/>
                  </a:moveTo>
                  <a:lnTo>
                    <a:pt x="158"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2"/>
            <p:cNvSpPr/>
            <p:nvPr/>
          </p:nvSpPr>
          <p:spPr>
            <a:xfrm>
              <a:off x="6671900" y="2597600"/>
              <a:ext cx="25" cy="3950"/>
            </a:xfrm>
            <a:custGeom>
              <a:avLst/>
              <a:gdLst/>
              <a:ahLst/>
              <a:cxnLst/>
              <a:rect l="l" t="t" r="r" b="b"/>
              <a:pathLst>
                <a:path w="1" h="158" extrusionOk="0">
                  <a:moveTo>
                    <a:pt x="1" y="0"/>
                  </a:moveTo>
                  <a:lnTo>
                    <a:pt x="1" y="15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2"/>
            <p:cNvSpPr/>
            <p:nvPr/>
          </p:nvSpPr>
          <p:spPr>
            <a:xfrm>
              <a:off x="6680075" y="2573050"/>
              <a:ext cx="25" cy="25"/>
            </a:xfrm>
            <a:custGeom>
              <a:avLst/>
              <a:gdLst/>
              <a:ahLst/>
              <a:cxnLst/>
              <a:rect l="l" t="t" r="r" b="b"/>
              <a:pathLst>
                <a:path w="1" h="1" extrusionOk="0">
                  <a:moveTo>
                    <a:pt x="1"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2"/>
            <p:cNvSpPr/>
            <p:nvPr/>
          </p:nvSpPr>
          <p:spPr>
            <a:xfrm>
              <a:off x="6741575" y="1976075"/>
              <a:ext cx="25" cy="25"/>
            </a:xfrm>
            <a:custGeom>
              <a:avLst/>
              <a:gdLst/>
              <a:ahLst/>
              <a:cxnLst/>
              <a:rect l="l" t="t" r="r" b="b"/>
              <a:pathLst>
                <a:path w="1" h="1" extrusionOk="0">
                  <a:moveTo>
                    <a:pt x="1"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2"/>
            <p:cNvSpPr/>
            <p:nvPr/>
          </p:nvSpPr>
          <p:spPr>
            <a:xfrm>
              <a:off x="6737325" y="1947300"/>
              <a:ext cx="4275" cy="25"/>
            </a:xfrm>
            <a:custGeom>
              <a:avLst/>
              <a:gdLst/>
              <a:ahLst/>
              <a:cxnLst/>
              <a:rect l="l" t="t" r="r" b="b"/>
              <a:pathLst>
                <a:path w="171" h="1" extrusionOk="0">
                  <a:moveTo>
                    <a:pt x="1" y="0"/>
                  </a:moveTo>
                  <a:lnTo>
                    <a:pt x="17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2"/>
            <p:cNvSpPr/>
            <p:nvPr/>
          </p:nvSpPr>
          <p:spPr>
            <a:xfrm>
              <a:off x="6684350" y="2544275"/>
              <a:ext cx="25" cy="4275"/>
            </a:xfrm>
            <a:custGeom>
              <a:avLst/>
              <a:gdLst/>
              <a:ahLst/>
              <a:cxnLst/>
              <a:rect l="l" t="t" r="r" b="b"/>
              <a:pathLst>
                <a:path w="1" h="171" extrusionOk="0">
                  <a:moveTo>
                    <a:pt x="0" y="0"/>
                  </a:moveTo>
                  <a:lnTo>
                    <a:pt x="0" y="17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2"/>
            <p:cNvSpPr/>
            <p:nvPr/>
          </p:nvSpPr>
          <p:spPr>
            <a:xfrm>
              <a:off x="6692525" y="2515825"/>
              <a:ext cx="25" cy="3950"/>
            </a:xfrm>
            <a:custGeom>
              <a:avLst/>
              <a:gdLst/>
              <a:ahLst/>
              <a:cxnLst/>
              <a:rect l="l" t="t" r="r" b="b"/>
              <a:pathLst>
                <a:path w="1" h="158" extrusionOk="0">
                  <a:moveTo>
                    <a:pt x="0" y="0"/>
                  </a:moveTo>
                  <a:lnTo>
                    <a:pt x="0" y="15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2"/>
            <p:cNvSpPr/>
            <p:nvPr/>
          </p:nvSpPr>
          <p:spPr>
            <a:xfrm>
              <a:off x="6745500" y="2049675"/>
              <a:ext cx="25" cy="8200"/>
            </a:xfrm>
            <a:custGeom>
              <a:avLst/>
              <a:gdLst/>
              <a:ahLst/>
              <a:cxnLst/>
              <a:rect l="l" t="t" r="r" b="b"/>
              <a:pathLst>
                <a:path w="1" h="328" extrusionOk="0">
                  <a:moveTo>
                    <a:pt x="1" y="1"/>
                  </a:moveTo>
                  <a:lnTo>
                    <a:pt x="1" y="32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2"/>
            <p:cNvSpPr/>
            <p:nvPr/>
          </p:nvSpPr>
          <p:spPr>
            <a:xfrm>
              <a:off x="6663725" y="2626050"/>
              <a:ext cx="25" cy="25"/>
            </a:xfrm>
            <a:custGeom>
              <a:avLst/>
              <a:gdLst/>
              <a:ahLst/>
              <a:cxnLst/>
              <a:rect l="l" t="t" r="r" b="b"/>
              <a:pathLst>
                <a:path w="1" h="1" extrusionOk="0">
                  <a:moveTo>
                    <a:pt x="1"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2"/>
            <p:cNvSpPr/>
            <p:nvPr/>
          </p:nvSpPr>
          <p:spPr>
            <a:xfrm>
              <a:off x="6745500" y="2082400"/>
              <a:ext cx="25" cy="28475"/>
            </a:xfrm>
            <a:custGeom>
              <a:avLst/>
              <a:gdLst/>
              <a:ahLst/>
              <a:cxnLst/>
              <a:rect l="l" t="t" r="r" b="b"/>
              <a:pathLst>
                <a:path w="1" h="1139" extrusionOk="0">
                  <a:moveTo>
                    <a:pt x="1" y="0"/>
                  </a:moveTo>
                  <a:lnTo>
                    <a:pt x="1" y="113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2"/>
            <p:cNvSpPr/>
            <p:nvPr/>
          </p:nvSpPr>
          <p:spPr>
            <a:xfrm>
              <a:off x="6696450" y="2491275"/>
              <a:ext cx="4275" cy="3950"/>
            </a:xfrm>
            <a:custGeom>
              <a:avLst/>
              <a:gdLst/>
              <a:ahLst/>
              <a:cxnLst/>
              <a:rect l="l" t="t" r="r" b="b"/>
              <a:pathLst>
                <a:path w="171" h="158" extrusionOk="0">
                  <a:moveTo>
                    <a:pt x="170" y="1"/>
                  </a:moveTo>
                  <a:lnTo>
                    <a:pt x="0" y="15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2"/>
            <p:cNvSpPr/>
            <p:nvPr/>
          </p:nvSpPr>
          <p:spPr>
            <a:xfrm>
              <a:off x="6741575" y="2000600"/>
              <a:ext cx="25" cy="3950"/>
            </a:xfrm>
            <a:custGeom>
              <a:avLst/>
              <a:gdLst/>
              <a:ahLst/>
              <a:cxnLst/>
              <a:rect l="l" t="t" r="r" b="b"/>
              <a:pathLst>
                <a:path w="1" h="158" extrusionOk="0">
                  <a:moveTo>
                    <a:pt x="1" y="1"/>
                  </a:moveTo>
                  <a:lnTo>
                    <a:pt x="1" y="15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2"/>
            <p:cNvSpPr/>
            <p:nvPr/>
          </p:nvSpPr>
          <p:spPr>
            <a:xfrm>
              <a:off x="6741575" y="2123275"/>
              <a:ext cx="3950" cy="16375"/>
            </a:xfrm>
            <a:custGeom>
              <a:avLst/>
              <a:gdLst/>
              <a:ahLst/>
              <a:cxnLst/>
              <a:rect l="l" t="t" r="r" b="b"/>
              <a:pathLst>
                <a:path w="158" h="655" extrusionOk="0">
                  <a:moveTo>
                    <a:pt x="158" y="1"/>
                  </a:moveTo>
                  <a:cubicBezTo>
                    <a:pt x="158" y="158"/>
                    <a:pt x="158" y="328"/>
                    <a:pt x="1" y="655"/>
                  </a:cubicBezTo>
                  <a:cubicBezTo>
                    <a:pt x="158" y="328"/>
                    <a:pt x="158" y="158"/>
                    <a:pt x="158"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2"/>
            <p:cNvSpPr/>
            <p:nvPr/>
          </p:nvSpPr>
          <p:spPr>
            <a:xfrm>
              <a:off x="6708875" y="2434025"/>
              <a:ext cx="25" cy="8225"/>
            </a:xfrm>
            <a:custGeom>
              <a:avLst/>
              <a:gdLst/>
              <a:ahLst/>
              <a:cxnLst/>
              <a:rect l="l" t="t" r="r" b="b"/>
              <a:pathLst>
                <a:path w="1" h="329" extrusionOk="0">
                  <a:moveTo>
                    <a:pt x="0" y="1"/>
                  </a:moveTo>
                  <a:lnTo>
                    <a:pt x="0" y="32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2"/>
            <p:cNvSpPr/>
            <p:nvPr/>
          </p:nvSpPr>
          <p:spPr>
            <a:xfrm>
              <a:off x="6729150" y="2323475"/>
              <a:ext cx="25" cy="8200"/>
            </a:xfrm>
            <a:custGeom>
              <a:avLst/>
              <a:gdLst/>
              <a:ahLst/>
              <a:cxnLst/>
              <a:rect l="l" t="t" r="r" b="b"/>
              <a:pathLst>
                <a:path w="1" h="328" extrusionOk="0">
                  <a:moveTo>
                    <a:pt x="1" y="0"/>
                  </a:moveTo>
                  <a:lnTo>
                    <a:pt x="1" y="32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2"/>
            <p:cNvSpPr/>
            <p:nvPr/>
          </p:nvSpPr>
          <p:spPr>
            <a:xfrm>
              <a:off x="6725225" y="2352250"/>
              <a:ext cx="25" cy="8200"/>
            </a:xfrm>
            <a:custGeom>
              <a:avLst/>
              <a:gdLst/>
              <a:ahLst/>
              <a:cxnLst/>
              <a:rect l="l" t="t" r="r" b="b"/>
              <a:pathLst>
                <a:path w="1" h="328" extrusionOk="0">
                  <a:moveTo>
                    <a:pt x="1" y="1"/>
                  </a:moveTo>
                  <a:lnTo>
                    <a:pt x="1" y="32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2"/>
            <p:cNvSpPr/>
            <p:nvPr/>
          </p:nvSpPr>
          <p:spPr>
            <a:xfrm>
              <a:off x="6720975" y="2380725"/>
              <a:ext cx="25" cy="4275"/>
            </a:xfrm>
            <a:custGeom>
              <a:avLst/>
              <a:gdLst/>
              <a:ahLst/>
              <a:cxnLst/>
              <a:rect l="l" t="t" r="r" b="b"/>
              <a:pathLst>
                <a:path w="1" h="171" extrusionOk="0">
                  <a:moveTo>
                    <a:pt x="1" y="0"/>
                  </a:moveTo>
                  <a:lnTo>
                    <a:pt x="1" y="17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2"/>
            <p:cNvSpPr/>
            <p:nvPr/>
          </p:nvSpPr>
          <p:spPr>
            <a:xfrm>
              <a:off x="6733400" y="2266225"/>
              <a:ext cx="25" cy="12450"/>
            </a:xfrm>
            <a:custGeom>
              <a:avLst/>
              <a:gdLst/>
              <a:ahLst/>
              <a:cxnLst/>
              <a:rect l="l" t="t" r="r" b="b"/>
              <a:pathLst>
                <a:path w="1" h="498" extrusionOk="0">
                  <a:moveTo>
                    <a:pt x="1" y="1"/>
                  </a:moveTo>
                  <a:lnTo>
                    <a:pt x="1" y="49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2"/>
            <p:cNvSpPr/>
            <p:nvPr/>
          </p:nvSpPr>
          <p:spPr>
            <a:xfrm>
              <a:off x="6729150" y="2295025"/>
              <a:ext cx="4275" cy="8200"/>
            </a:xfrm>
            <a:custGeom>
              <a:avLst/>
              <a:gdLst/>
              <a:ahLst/>
              <a:cxnLst/>
              <a:rect l="l" t="t" r="r" b="b"/>
              <a:pathLst>
                <a:path w="171" h="328" extrusionOk="0">
                  <a:moveTo>
                    <a:pt x="171" y="0"/>
                  </a:moveTo>
                  <a:cubicBezTo>
                    <a:pt x="171" y="157"/>
                    <a:pt x="171" y="327"/>
                    <a:pt x="1" y="327"/>
                  </a:cubicBezTo>
                  <a:cubicBezTo>
                    <a:pt x="171" y="327"/>
                    <a:pt x="171" y="157"/>
                    <a:pt x="17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2"/>
            <p:cNvSpPr/>
            <p:nvPr/>
          </p:nvSpPr>
          <p:spPr>
            <a:xfrm>
              <a:off x="6712800" y="2405250"/>
              <a:ext cx="4275" cy="8200"/>
            </a:xfrm>
            <a:custGeom>
              <a:avLst/>
              <a:gdLst/>
              <a:ahLst/>
              <a:cxnLst/>
              <a:rect l="l" t="t" r="r" b="b"/>
              <a:pathLst>
                <a:path w="171" h="328" extrusionOk="0">
                  <a:moveTo>
                    <a:pt x="170" y="1"/>
                  </a:moveTo>
                  <a:cubicBezTo>
                    <a:pt x="170" y="171"/>
                    <a:pt x="170" y="171"/>
                    <a:pt x="0" y="328"/>
                  </a:cubicBezTo>
                  <a:cubicBezTo>
                    <a:pt x="170" y="171"/>
                    <a:pt x="170" y="171"/>
                    <a:pt x="17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2"/>
            <p:cNvSpPr/>
            <p:nvPr/>
          </p:nvSpPr>
          <p:spPr>
            <a:xfrm>
              <a:off x="6741575" y="2151725"/>
              <a:ext cx="25" cy="16400"/>
            </a:xfrm>
            <a:custGeom>
              <a:avLst/>
              <a:gdLst/>
              <a:ahLst/>
              <a:cxnLst/>
              <a:rect l="l" t="t" r="r" b="b"/>
              <a:pathLst>
                <a:path w="1" h="656" extrusionOk="0">
                  <a:moveTo>
                    <a:pt x="1" y="1"/>
                  </a:moveTo>
                  <a:lnTo>
                    <a:pt x="1" y="655"/>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2"/>
            <p:cNvSpPr/>
            <p:nvPr/>
          </p:nvSpPr>
          <p:spPr>
            <a:xfrm>
              <a:off x="6737325" y="2237775"/>
              <a:ext cx="25" cy="12125"/>
            </a:xfrm>
            <a:custGeom>
              <a:avLst/>
              <a:gdLst/>
              <a:ahLst/>
              <a:cxnLst/>
              <a:rect l="l" t="t" r="r" b="b"/>
              <a:pathLst>
                <a:path w="1" h="485" extrusionOk="0">
                  <a:moveTo>
                    <a:pt x="1" y="0"/>
                  </a:moveTo>
                  <a:lnTo>
                    <a:pt x="1" y="484"/>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2"/>
            <p:cNvSpPr/>
            <p:nvPr/>
          </p:nvSpPr>
          <p:spPr>
            <a:xfrm>
              <a:off x="6704625" y="2462500"/>
              <a:ext cx="25" cy="4275"/>
            </a:xfrm>
            <a:custGeom>
              <a:avLst/>
              <a:gdLst/>
              <a:ahLst/>
              <a:cxnLst/>
              <a:rect l="l" t="t" r="r" b="b"/>
              <a:pathLst>
                <a:path w="1" h="171" extrusionOk="0">
                  <a:moveTo>
                    <a:pt x="0" y="0"/>
                  </a:moveTo>
                  <a:lnTo>
                    <a:pt x="0" y="17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2"/>
            <p:cNvSpPr/>
            <p:nvPr/>
          </p:nvSpPr>
          <p:spPr>
            <a:xfrm>
              <a:off x="6741575" y="2180525"/>
              <a:ext cx="25" cy="12125"/>
            </a:xfrm>
            <a:custGeom>
              <a:avLst/>
              <a:gdLst/>
              <a:ahLst/>
              <a:cxnLst/>
              <a:rect l="l" t="t" r="r" b="b"/>
              <a:pathLst>
                <a:path w="1" h="485" extrusionOk="0">
                  <a:moveTo>
                    <a:pt x="1" y="0"/>
                  </a:moveTo>
                  <a:lnTo>
                    <a:pt x="1" y="485"/>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2"/>
            <p:cNvSpPr/>
            <p:nvPr/>
          </p:nvSpPr>
          <p:spPr>
            <a:xfrm>
              <a:off x="6737325" y="2208975"/>
              <a:ext cx="4275" cy="12450"/>
            </a:xfrm>
            <a:custGeom>
              <a:avLst/>
              <a:gdLst/>
              <a:ahLst/>
              <a:cxnLst/>
              <a:rect l="l" t="t" r="r" b="b"/>
              <a:pathLst>
                <a:path w="171" h="498" extrusionOk="0">
                  <a:moveTo>
                    <a:pt x="171" y="1"/>
                  </a:moveTo>
                  <a:cubicBezTo>
                    <a:pt x="171" y="171"/>
                    <a:pt x="1" y="328"/>
                    <a:pt x="1" y="498"/>
                  </a:cubicBezTo>
                  <a:cubicBezTo>
                    <a:pt x="1" y="328"/>
                    <a:pt x="171" y="171"/>
                    <a:pt x="17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2"/>
            <p:cNvSpPr/>
            <p:nvPr/>
          </p:nvSpPr>
          <p:spPr>
            <a:xfrm>
              <a:off x="6741575" y="2025150"/>
              <a:ext cx="25" cy="8200"/>
            </a:xfrm>
            <a:custGeom>
              <a:avLst/>
              <a:gdLst/>
              <a:ahLst/>
              <a:cxnLst/>
              <a:rect l="l" t="t" r="r" b="b"/>
              <a:pathLst>
                <a:path w="1" h="328" extrusionOk="0">
                  <a:moveTo>
                    <a:pt x="1" y="0"/>
                  </a:moveTo>
                  <a:lnTo>
                    <a:pt x="1" y="32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2"/>
            <p:cNvSpPr/>
            <p:nvPr/>
          </p:nvSpPr>
          <p:spPr>
            <a:xfrm>
              <a:off x="4333050" y="1125575"/>
              <a:ext cx="1402675" cy="1848225"/>
            </a:xfrm>
            <a:custGeom>
              <a:avLst/>
              <a:gdLst/>
              <a:ahLst/>
              <a:cxnLst/>
              <a:rect l="l" t="t" r="r" b="b"/>
              <a:pathLst>
                <a:path w="56107" h="73929" extrusionOk="0">
                  <a:moveTo>
                    <a:pt x="42852" y="1"/>
                  </a:moveTo>
                  <a:cubicBezTo>
                    <a:pt x="41871" y="1"/>
                    <a:pt x="40562" y="328"/>
                    <a:pt x="39751" y="485"/>
                  </a:cubicBezTo>
                  <a:cubicBezTo>
                    <a:pt x="39424" y="655"/>
                    <a:pt x="39254" y="655"/>
                    <a:pt x="39097" y="812"/>
                  </a:cubicBezTo>
                  <a:lnTo>
                    <a:pt x="38927" y="812"/>
                  </a:lnTo>
                  <a:cubicBezTo>
                    <a:pt x="38116" y="1139"/>
                    <a:pt x="37291" y="1793"/>
                    <a:pt x="36480" y="2290"/>
                  </a:cubicBezTo>
                  <a:cubicBezTo>
                    <a:pt x="35499" y="2945"/>
                    <a:pt x="34190" y="3429"/>
                    <a:pt x="33039" y="3756"/>
                  </a:cubicBezTo>
                  <a:lnTo>
                    <a:pt x="32385" y="3756"/>
                  </a:lnTo>
                  <a:cubicBezTo>
                    <a:pt x="32227" y="3926"/>
                    <a:pt x="32057" y="3926"/>
                    <a:pt x="32057" y="3926"/>
                  </a:cubicBezTo>
                  <a:lnTo>
                    <a:pt x="31573" y="3926"/>
                  </a:lnTo>
                  <a:cubicBezTo>
                    <a:pt x="29938" y="4253"/>
                    <a:pt x="28956" y="4580"/>
                    <a:pt x="28302" y="5064"/>
                  </a:cubicBezTo>
                  <a:lnTo>
                    <a:pt x="28132" y="5064"/>
                  </a:lnTo>
                  <a:cubicBezTo>
                    <a:pt x="28132" y="5234"/>
                    <a:pt x="28132" y="5234"/>
                    <a:pt x="27975" y="5234"/>
                  </a:cubicBezTo>
                  <a:cubicBezTo>
                    <a:pt x="27151" y="5719"/>
                    <a:pt x="26169" y="6373"/>
                    <a:pt x="25358" y="6870"/>
                  </a:cubicBezTo>
                  <a:cubicBezTo>
                    <a:pt x="24534" y="7524"/>
                    <a:pt x="23723" y="8008"/>
                    <a:pt x="22741" y="8335"/>
                  </a:cubicBezTo>
                  <a:cubicBezTo>
                    <a:pt x="22298" y="8483"/>
                    <a:pt x="21821" y="8564"/>
                    <a:pt x="21356" y="8564"/>
                  </a:cubicBezTo>
                  <a:cubicBezTo>
                    <a:pt x="20790" y="8564"/>
                    <a:pt x="20242" y="8444"/>
                    <a:pt x="19797" y="8178"/>
                  </a:cubicBezTo>
                  <a:cubicBezTo>
                    <a:pt x="19211" y="7885"/>
                    <a:pt x="18751" y="7330"/>
                    <a:pt x="18192" y="7330"/>
                  </a:cubicBezTo>
                  <a:cubicBezTo>
                    <a:pt x="18126" y="7330"/>
                    <a:pt x="18060" y="7338"/>
                    <a:pt x="17991" y="7354"/>
                  </a:cubicBezTo>
                  <a:cubicBezTo>
                    <a:pt x="17180" y="7524"/>
                    <a:pt x="16853" y="8506"/>
                    <a:pt x="16853" y="9317"/>
                  </a:cubicBezTo>
                  <a:cubicBezTo>
                    <a:pt x="16683" y="10141"/>
                    <a:pt x="16526" y="11122"/>
                    <a:pt x="15702" y="11279"/>
                  </a:cubicBezTo>
                  <a:cubicBezTo>
                    <a:pt x="13582" y="11934"/>
                    <a:pt x="11946" y="13896"/>
                    <a:pt x="11619" y="16029"/>
                  </a:cubicBezTo>
                  <a:cubicBezTo>
                    <a:pt x="11449" y="17011"/>
                    <a:pt x="11449" y="17992"/>
                    <a:pt x="11449" y="19130"/>
                  </a:cubicBezTo>
                  <a:cubicBezTo>
                    <a:pt x="11449" y="20112"/>
                    <a:pt x="11449" y="21093"/>
                    <a:pt x="11122" y="22074"/>
                  </a:cubicBezTo>
                  <a:cubicBezTo>
                    <a:pt x="10638" y="23056"/>
                    <a:pt x="9814" y="23710"/>
                    <a:pt x="8832" y="23880"/>
                  </a:cubicBezTo>
                  <a:cubicBezTo>
                    <a:pt x="6870" y="24037"/>
                    <a:pt x="5077" y="25516"/>
                    <a:pt x="4423" y="27308"/>
                  </a:cubicBezTo>
                  <a:cubicBezTo>
                    <a:pt x="3926" y="28617"/>
                    <a:pt x="3926" y="30095"/>
                    <a:pt x="3769" y="31404"/>
                  </a:cubicBezTo>
                  <a:cubicBezTo>
                    <a:pt x="3598" y="32712"/>
                    <a:pt x="3114" y="34178"/>
                    <a:pt x="1963" y="35002"/>
                  </a:cubicBezTo>
                  <a:cubicBezTo>
                    <a:pt x="0" y="36310"/>
                    <a:pt x="327" y="39254"/>
                    <a:pt x="982" y="41544"/>
                  </a:cubicBezTo>
                  <a:cubicBezTo>
                    <a:pt x="1152" y="42198"/>
                    <a:pt x="1479" y="42853"/>
                    <a:pt x="1636" y="43507"/>
                  </a:cubicBezTo>
                  <a:cubicBezTo>
                    <a:pt x="1963" y="44161"/>
                    <a:pt x="2133" y="44645"/>
                    <a:pt x="2290" y="45142"/>
                  </a:cubicBezTo>
                  <a:cubicBezTo>
                    <a:pt x="2617" y="45797"/>
                    <a:pt x="2944" y="46451"/>
                    <a:pt x="2787" y="47105"/>
                  </a:cubicBezTo>
                  <a:cubicBezTo>
                    <a:pt x="2617" y="49068"/>
                    <a:pt x="3114" y="51188"/>
                    <a:pt x="2290" y="52993"/>
                  </a:cubicBezTo>
                  <a:cubicBezTo>
                    <a:pt x="2133" y="53477"/>
                    <a:pt x="1806" y="54132"/>
                    <a:pt x="1806" y="54786"/>
                  </a:cubicBezTo>
                  <a:cubicBezTo>
                    <a:pt x="1636" y="55440"/>
                    <a:pt x="1963" y="56094"/>
                    <a:pt x="2133" y="56748"/>
                  </a:cubicBezTo>
                  <a:cubicBezTo>
                    <a:pt x="2290" y="57076"/>
                    <a:pt x="2460" y="57403"/>
                    <a:pt x="2460" y="57730"/>
                  </a:cubicBezTo>
                  <a:cubicBezTo>
                    <a:pt x="2617" y="57900"/>
                    <a:pt x="2617" y="58057"/>
                    <a:pt x="2787" y="58384"/>
                  </a:cubicBezTo>
                  <a:cubicBezTo>
                    <a:pt x="3114" y="59208"/>
                    <a:pt x="3769" y="60517"/>
                    <a:pt x="5731" y="61655"/>
                  </a:cubicBezTo>
                  <a:cubicBezTo>
                    <a:pt x="5731" y="61655"/>
                    <a:pt x="5731" y="61825"/>
                    <a:pt x="5888" y="61825"/>
                  </a:cubicBezTo>
                  <a:cubicBezTo>
                    <a:pt x="7040" y="62637"/>
                    <a:pt x="8178" y="63618"/>
                    <a:pt x="9159" y="64769"/>
                  </a:cubicBezTo>
                  <a:cubicBezTo>
                    <a:pt x="10468" y="66235"/>
                    <a:pt x="11449" y="67870"/>
                    <a:pt x="12431" y="69676"/>
                  </a:cubicBezTo>
                  <a:cubicBezTo>
                    <a:pt x="14066" y="72450"/>
                    <a:pt x="17507" y="73431"/>
                    <a:pt x="20936" y="73929"/>
                  </a:cubicBezTo>
                  <a:cubicBezTo>
                    <a:pt x="22244" y="73929"/>
                    <a:pt x="24050" y="73929"/>
                    <a:pt x="26012" y="73274"/>
                  </a:cubicBezTo>
                  <a:cubicBezTo>
                    <a:pt x="26169" y="73104"/>
                    <a:pt x="26496" y="73104"/>
                    <a:pt x="26667" y="72947"/>
                  </a:cubicBezTo>
                  <a:lnTo>
                    <a:pt x="26824" y="72947"/>
                  </a:lnTo>
                  <a:lnTo>
                    <a:pt x="26994" y="72777"/>
                  </a:lnTo>
                  <a:cubicBezTo>
                    <a:pt x="28216" y="72415"/>
                    <a:pt x="29527" y="72229"/>
                    <a:pt x="30794" y="72229"/>
                  </a:cubicBezTo>
                  <a:cubicBezTo>
                    <a:pt x="31222" y="72229"/>
                    <a:pt x="31644" y="72250"/>
                    <a:pt x="32057" y="72293"/>
                  </a:cubicBezTo>
                  <a:cubicBezTo>
                    <a:pt x="32875" y="72391"/>
                    <a:pt x="33758" y="72622"/>
                    <a:pt x="34584" y="72622"/>
                  </a:cubicBezTo>
                  <a:cubicBezTo>
                    <a:pt x="35080" y="72622"/>
                    <a:pt x="35555" y="72539"/>
                    <a:pt x="35983" y="72293"/>
                  </a:cubicBezTo>
                  <a:cubicBezTo>
                    <a:pt x="36964" y="71639"/>
                    <a:pt x="37291" y="70330"/>
                    <a:pt x="38116" y="69506"/>
                  </a:cubicBezTo>
                  <a:cubicBezTo>
                    <a:pt x="38860" y="68306"/>
                    <a:pt x="40297" y="67524"/>
                    <a:pt x="41671" y="67524"/>
                  </a:cubicBezTo>
                  <a:cubicBezTo>
                    <a:pt x="41795" y="67524"/>
                    <a:pt x="41919" y="67530"/>
                    <a:pt x="42041" y="67543"/>
                  </a:cubicBezTo>
                  <a:cubicBezTo>
                    <a:pt x="42695" y="67543"/>
                    <a:pt x="43349" y="67713"/>
                    <a:pt x="43833" y="67870"/>
                  </a:cubicBezTo>
                  <a:cubicBezTo>
                    <a:pt x="48583" y="60020"/>
                    <a:pt x="52011" y="51842"/>
                    <a:pt x="53974" y="43507"/>
                  </a:cubicBezTo>
                  <a:cubicBezTo>
                    <a:pt x="54301" y="42198"/>
                    <a:pt x="54628" y="40890"/>
                    <a:pt x="54798" y="39581"/>
                  </a:cubicBezTo>
                  <a:cubicBezTo>
                    <a:pt x="54955" y="39581"/>
                    <a:pt x="54955" y="39411"/>
                    <a:pt x="54955" y="39411"/>
                  </a:cubicBezTo>
                  <a:cubicBezTo>
                    <a:pt x="54955" y="39084"/>
                    <a:pt x="54955" y="38757"/>
                    <a:pt x="55125" y="38273"/>
                  </a:cubicBezTo>
                  <a:lnTo>
                    <a:pt x="55125" y="38103"/>
                  </a:lnTo>
                  <a:cubicBezTo>
                    <a:pt x="55125" y="37776"/>
                    <a:pt x="55282" y="37292"/>
                    <a:pt x="55282" y="36794"/>
                  </a:cubicBezTo>
                  <a:cubicBezTo>
                    <a:pt x="55453" y="36467"/>
                    <a:pt x="55453" y="35983"/>
                    <a:pt x="55453" y="35486"/>
                  </a:cubicBezTo>
                  <a:cubicBezTo>
                    <a:pt x="55610" y="35002"/>
                    <a:pt x="55610" y="34675"/>
                    <a:pt x="55610" y="34348"/>
                  </a:cubicBezTo>
                  <a:cubicBezTo>
                    <a:pt x="55610" y="34178"/>
                    <a:pt x="55610" y="34021"/>
                    <a:pt x="55780" y="34021"/>
                  </a:cubicBezTo>
                  <a:lnTo>
                    <a:pt x="55780" y="33039"/>
                  </a:lnTo>
                  <a:lnTo>
                    <a:pt x="55780" y="32712"/>
                  </a:lnTo>
                  <a:cubicBezTo>
                    <a:pt x="55937" y="32215"/>
                    <a:pt x="55937" y="31888"/>
                    <a:pt x="55937" y="31561"/>
                  </a:cubicBezTo>
                  <a:lnTo>
                    <a:pt x="55937" y="31404"/>
                  </a:lnTo>
                  <a:lnTo>
                    <a:pt x="55937" y="30095"/>
                  </a:lnTo>
                  <a:cubicBezTo>
                    <a:pt x="55937" y="30095"/>
                    <a:pt x="56107" y="29925"/>
                    <a:pt x="56107" y="29768"/>
                  </a:cubicBezTo>
                  <a:lnTo>
                    <a:pt x="56107" y="28944"/>
                  </a:lnTo>
                  <a:lnTo>
                    <a:pt x="56107" y="28460"/>
                  </a:lnTo>
                  <a:lnTo>
                    <a:pt x="56107" y="27635"/>
                  </a:lnTo>
                  <a:lnTo>
                    <a:pt x="56107" y="27151"/>
                  </a:lnTo>
                  <a:lnTo>
                    <a:pt x="56107" y="26000"/>
                  </a:lnTo>
                  <a:lnTo>
                    <a:pt x="56107" y="24861"/>
                  </a:lnTo>
                  <a:lnTo>
                    <a:pt x="56107" y="24364"/>
                  </a:lnTo>
                  <a:lnTo>
                    <a:pt x="56107" y="23880"/>
                  </a:lnTo>
                  <a:lnTo>
                    <a:pt x="56107" y="23056"/>
                  </a:lnTo>
                  <a:lnTo>
                    <a:pt x="56107" y="22729"/>
                  </a:lnTo>
                  <a:cubicBezTo>
                    <a:pt x="56107" y="22401"/>
                    <a:pt x="56107" y="22074"/>
                    <a:pt x="55937" y="21747"/>
                  </a:cubicBezTo>
                  <a:cubicBezTo>
                    <a:pt x="55780" y="17665"/>
                    <a:pt x="55282" y="13412"/>
                    <a:pt x="54301" y="9317"/>
                  </a:cubicBezTo>
                  <a:cubicBezTo>
                    <a:pt x="54301" y="9317"/>
                    <a:pt x="54144" y="9317"/>
                    <a:pt x="54144" y="9160"/>
                  </a:cubicBezTo>
                  <a:lnTo>
                    <a:pt x="54144" y="9317"/>
                  </a:lnTo>
                  <a:cubicBezTo>
                    <a:pt x="53163" y="8833"/>
                    <a:pt x="52181" y="8663"/>
                    <a:pt x="51200" y="8506"/>
                  </a:cubicBezTo>
                  <a:cubicBezTo>
                    <a:pt x="50827" y="8506"/>
                    <a:pt x="50455" y="8522"/>
                    <a:pt x="50094" y="8522"/>
                  </a:cubicBezTo>
                  <a:cubicBezTo>
                    <a:pt x="49343" y="8522"/>
                    <a:pt x="48643" y="8450"/>
                    <a:pt x="48086" y="8008"/>
                  </a:cubicBezTo>
                  <a:cubicBezTo>
                    <a:pt x="47432" y="7681"/>
                    <a:pt x="47105" y="6870"/>
                    <a:pt x="47105" y="6046"/>
                  </a:cubicBezTo>
                  <a:lnTo>
                    <a:pt x="47105" y="5391"/>
                  </a:lnTo>
                  <a:cubicBezTo>
                    <a:pt x="47105" y="5234"/>
                    <a:pt x="47275" y="5234"/>
                    <a:pt x="47275" y="5064"/>
                  </a:cubicBezTo>
                  <a:lnTo>
                    <a:pt x="47275" y="4907"/>
                  </a:lnTo>
                  <a:cubicBezTo>
                    <a:pt x="47275" y="4253"/>
                    <a:pt x="47432" y="3272"/>
                    <a:pt x="46621" y="2120"/>
                  </a:cubicBezTo>
                  <a:cubicBezTo>
                    <a:pt x="46621" y="1963"/>
                    <a:pt x="46450" y="1963"/>
                    <a:pt x="46450" y="1793"/>
                  </a:cubicBezTo>
                  <a:cubicBezTo>
                    <a:pt x="46123" y="1309"/>
                    <a:pt x="45639" y="982"/>
                    <a:pt x="45142" y="655"/>
                  </a:cubicBezTo>
                  <a:cubicBezTo>
                    <a:pt x="44658" y="328"/>
                    <a:pt x="44004" y="1"/>
                    <a:pt x="433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2"/>
            <p:cNvSpPr/>
            <p:nvPr/>
          </p:nvSpPr>
          <p:spPr>
            <a:xfrm>
              <a:off x="6578025" y="1284875"/>
              <a:ext cx="8200" cy="16375"/>
            </a:xfrm>
            <a:custGeom>
              <a:avLst/>
              <a:gdLst/>
              <a:ahLst/>
              <a:cxnLst/>
              <a:rect l="l" t="t" r="r" b="b"/>
              <a:pathLst>
                <a:path w="328" h="655" extrusionOk="0">
                  <a:moveTo>
                    <a:pt x="1" y="1"/>
                  </a:moveTo>
                  <a:lnTo>
                    <a:pt x="1" y="171"/>
                  </a:lnTo>
                  <a:cubicBezTo>
                    <a:pt x="35" y="171"/>
                    <a:pt x="63" y="179"/>
                    <a:pt x="84" y="193"/>
                  </a:cubicBezTo>
                  <a:lnTo>
                    <a:pt x="84" y="193"/>
                  </a:lnTo>
                  <a:cubicBezTo>
                    <a:pt x="61" y="135"/>
                    <a:pt x="35" y="72"/>
                    <a:pt x="1" y="1"/>
                  </a:cubicBezTo>
                  <a:close/>
                  <a:moveTo>
                    <a:pt x="84" y="193"/>
                  </a:moveTo>
                  <a:lnTo>
                    <a:pt x="84" y="193"/>
                  </a:lnTo>
                  <a:cubicBezTo>
                    <a:pt x="112" y="264"/>
                    <a:pt x="134" y="326"/>
                    <a:pt x="156" y="382"/>
                  </a:cubicBezTo>
                  <a:lnTo>
                    <a:pt x="156" y="382"/>
                  </a:lnTo>
                  <a:cubicBezTo>
                    <a:pt x="151" y="298"/>
                    <a:pt x="135" y="227"/>
                    <a:pt x="84" y="193"/>
                  </a:cubicBezTo>
                  <a:close/>
                  <a:moveTo>
                    <a:pt x="156" y="382"/>
                  </a:moveTo>
                  <a:cubicBezTo>
                    <a:pt x="158" y="419"/>
                    <a:pt x="158" y="458"/>
                    <a:pt x="158" y="498"/>
                  </a:cubicBezTo>
                  <a:lnTo>
                    <a:pt x="328" y="655"/>
                  </a:lnTo>
                  <a:cubicBezTo>
                    <a:pt x="240" y="574"/>
                    <a:pt x="198" y="490"/>
                    <a:pt x="156" y="382"/>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2"/>
            <p:cNvSpPr/>
            <p:nvPr/>
          </p:nvSpPr>
          <p:spPr>
            <a:xfrm>
              <a:off x="5719350" y="2012725"/>
              <a:ext cx="25" cy="0"/>
            </a:xfrm>
            <a:custGeom>
              <a:avLst/>
              <a:gdLst/>
              <a:ahLst/>
              <a:cxnLst/>
              <a:rect l="l" t="t" r="r" b="b"/>
              <a:pathLst>
                <a:path w="1" extrusionOk="0">
                  <a:moveTo>
                    <a:pt x="1" y="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2"/>
            <p:cNvSpPr/>
            <p:nvPr/>
          </p:nvSpPr>
          <p:spPr>
            <a:xfrm>
              <a:off x="6729150" y="1861575"/>
              <a:ext cx="4275" cy="12150"/>
            </a:xfrm>
            <a:custGeom>
              <a:avLst/>
              <a:gdLst/>
              <a:ahLst/>
              <a:cxnLst/>
              <a:rect l="l" t="t" r="r" b="b"/>
              <a:pathLst>
                <a:path w="171" h="486" extrusionOk="0">
                  <a:moveTo>
                    <a:pt x="1" y="1"/>
                  </a:moveTo>
                  <a:cubicBezTo>
                    <a:pt x="171" y="158"/>
                    <a:pt x="171" y="328"/>
                    <a:pt x="171" y="485"/>
                  </a:cubicBezTo>
                  <a:lnTo>
                    <a:pt x="171" y="158"/>
                  </a:lnTo>
                  <a:lnTo>
                    <a:pt x="17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2"/>
            <p:cNvSpPr/>
            <p:nvPr/>
          </p:nvSpPr>
          <p:spPr>
            <a:xfrm>
              <a:off x="5735700" y="1837050"/>
              <a:ext cx="25" cy="12125"/>
            </a:xfrm>
            <a:custGeom>
              <a:avLst/>
              <a:gdLst/>
              <a:ahLst/>
              <a:cxnLst/>
              <a:rect l="l" t="t" r="r" b="b"/>
              <a:pathLst>
                <a:path w="1" h="485" extrusionOk="0">
                  <a:moveTo>
                    <a:pt x="1" y="1"/>
                  </a:moveTo>
                  <a:lnTo>
                    <a:pt x="1" y="485"/>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2"/>
            <p:cNvSpPr/>
            <p:nvPr/>
          </p:nvSpPr>
          <p:spPr>
            <a:xfrm>
              <a:off x="5682400" y="2213225"/>
              <a:ext cx="25" cy="25"/>
            </a:xfrm>
            <a:custGeom>
              <a:avLst/>
              <a:gdLst/>
              <a:ahLst/>
              <a:cxnLst/>
              <a:rect l="l" t="t" r="r" b="b"/>
              <a:pathLst>
                <a:path w="1" h="1" extrusionOk="0">
                  <a:moveTo>
                    <a:pt x="0"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2"/>
            <p:cNvSpPr/>
            <p:nvPr/>
          </p:nvSpPr>
          <p:spPr>
            <a:xfrm>
              <a:off x="6733500" y="1894475"/>
              <a:ext cx="3850" cy="28300"/>
            </a:xfrm>
            <a:custGeom>
              <a:avLst/>
              <a:gdLst/>
              <a:ahLst/>
              <a:cxnLst/>
              <a:rect l="l" t="t" r="r" b="b"/>
              <a:pathLst>
                <a:path w="154" h="1132" extrusionOk="0">
                  <a:moveTo>
                    <a:pt x="0" y="0"/>
                  </a:moveTo>
                  <a:cubicBezTo>
                    <a:pt x="154" y="325"/>
                    <a:pt x="154" y="651"/>
                    <a:pt x="154" y="1132"/>
                  </a:cubicBezTo>
                  <a:lnTo>
                    <a:pt x="154" y="975"/>
                  </a:lnTo>
                  <a:cubicBezTo>
                    <a:pt x="154" y="650"/>
                    <a:pt x="154" y="325"/>
                    <a:pt x="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2"/>
            <p:cNvSpPr/>
            <p:nvPr/>
          </p:nvSpPr>
          <p:spPr>
            <a:xfrm>
              <a:off x="6606475" y="1358475"/>
              <a:ext cx="8200" cy="16400"/>
            </a:xfrm>
            <a:custGeom>
              <a:avLst/>
              <a:gdLst/>
              <a:ahLst/>
              <a:cxnLst/>
              <a:rect l="l" t="t" r="r" b="b"/>
              <a:pathLst>
                <a:path w="328" h="656" extrusionOk="0">
                  <a:moveTo>
                    <a:pt x="1" y="1"/>
                  </a:moveTo>
                  <a:cubicBezTo>
                    <a:pt x="87" y="167"/>
                    <a:pt x="130" y="292"/>
                    <a:pt x="171" y="396"/>
                  </a:cubicBezTo>
                  <a:lnTo>
                    <a:pt x="171" y="396"/>
                  </a:lnTo>
                  <a:lnTo>
                    <a:pt x="171" y="171"/>
                  </a:lnTo>
                  <a:lnTo>
                    <a:pt x="1" y="1"/>
                  </a:lnTo>
                  <a:close/>
                  <a:moveTo>
                    <a:pt x="171" y="396"/>
                  </a:moveTo>
                  <a:lnTo>
                    <a:pt x="171" y="498"/>
                  </a:lnTo>
                  <a:lnTo>
                    <a:pt x="216" y="498"/>
                  </a:lnTo>
                  <a:cubicBezTo>
                    <a:pt x="200" y="466"/>
                    <a:pt x="186" y="432"/>
                    <a:pt x="171" y="396"/>
                  </a:cubicBezTo>
                  <a:close/>
                  <a:moveTo>
                    <a:pt x="216" y="498"/>
                  </a:moveTo>
                  <a:lnTo>
                    <a:pt x="216" y="498"/>
                  </a:lnTo>
                  <a:cubicBezTo>
                    <a:pt x="245" y="555"/>
                    <a:pt x="278" y="605"/>
                    <a:pt x="328" y="655"/>
                  </a:cubicBezTo>
                  <a:lnTo>
                    <a:pt x="328" y="49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2"/>
            <p:cNvSpPr/>
            <p:nvPr/>
          </p:nvSpPr>
          <p:spPr>
            <a:xfrm>
              <a:off x="5723275" y="1976075"/>
              <a:ext cx="4275" cy="8200"/>
            </a:xfrm>
            <a:custGeom>
              <a:avLst/>
              <a:gdLst/>
              <a:ahLst/>
              <a:cxnLst/>
              <a:rect l="l" t="t" r="r" b="b"/>
              <a:pathLst>
                <a:path w="171" h="328" extrusionOk="0">
                  <a:moveTo>
                    <a:pt x="171" y="1"/>
                  </a:moveTo>
                  <a:cubicBezTo>
                    <a:pt x="1" y="1"/>
                    <a:pt x="1" y="158"/>
                    <a:pt x="1" y="328"/>
                  </a:cubicBezTo>
                  <a:cubicBezTo>
                    <a:pt x="1" y="158"/>
                    <a:pt x="1" y="1"/>
                    <a:pt x="17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2"/>
            <p:cNvSpPr/>
            <p:nvPr/>
          </p:nvSpPr>
          <p:spPr>
            <a:xfrm>
              <a:off x="5776600" y="1399375"/>
              <a:ext cx="3950" cy="25"/>
            </a:xfrm>
            <a:custGeom>
              <a:avLst/>
              <a:gdLst/>
              <a:ahLst/>
              <a:cxnLst/>
              <a:rect l="l" t="t" r="r" b="b"/>
              <a:pathLst>
                <a:path w="158" h="1" extrusionOk="0">
                  <a:moveTo>
                    <a:pt x="157"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2"/>
            <p:cNvSpPr/>
            <p:nvPr/>
          </p:nvSpPr>
          <p:spPr>
            <a:xfrm>
              <a:off x="6622850" y="1395550"/>
              <a:ext cx="8200" cy="24450"/>
            </a:xfrm>
            <a:custGeom>
              <a:avLst/>
              <a:gdLst/>
              <a:ahLst/>
              <a:cxnLst/>
              <a:rect l="l" t="t" r="r" b="b"/>
              <a:pathLst>
                <a:path w="328" h="978" extrusionOk="0">
                  <a:moveTo>
                    <a:pt x="0" y="0"/>
                  </a:moveTo>
                  <a:cubicBezTo>
                    <a:pt x="1" y="215"/>
                    <a:pt x="75" y="430"/>
                    <a:pt x="170" y="645"/>
                  </a:cubicBezTo>
                  <a:lnTo>
                    <a:pt x="170" y="645"/>
                  </a:lnTo>
                  <a:cubicBezTo>
                    <a:pt x="167" y="478"/>
                    <a:pt x="2" y="321"/>
                    <a:pt x="0" y="0"/>
                  </a:cubicBezTo>
                  <a:close/>
                  <a:moveTo>
                    <a:pt x="170" y="645"/>
                  </a:moveTo>
                  <a:lnTo>
                    <a:pt x="170" y="645"/>
                  </a:lnTo>
                  <a:cubicBezTo>
                    <a:pt x="170" y="647"/>
                    <a:pt x="170" y="649"/>
                    <a:pt x="170" y="651"/>
                  </a:cubicBezTo>
                  <a:cubicBezTo>
                    <a:pt x="170" y="808"/>
                    <a:pt x="170" y="808"/>
                    <a:pt x="327" y="978"/>
                  </a:cubicBezTo>
                  <a:cubicBezTo>
                    <a:pt x="274" y="867"/>
                    <a:pt x="219" y="756"/>
                    <a:pt x="170" y="645"/>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2"/>
            <p:cNvSpPr/>
            <p:nvPr/>
          </p:nvSpPr>
          <p:spPr>
            <a:xfrm>
              <a:off x="6635275" y="1436325"/>
              <a:ext cx="3950" cy="16400"/>
            </a:xfrm>
            <a:custGeom>
              <a:avLst/>
              <a:gdLst/>
              <a:ahLst/>
              <a:cxnLst/>
              <a:rect l="l" t="t" r="r" b="b"/>
              <a:pathLst>
                <a:path w="158" h="656" extrusionOk="0">
                  <a:moveTo>
                    <a:pt x="0" y="1"/>
                  </a:moveTo>
                  <a:cubicBezTo>
                    <a:pt x="0" y="158"/>
                    <a:pt x="157" y="328"/>
                    <a:pt x="157" y="655"/>
                  </a:cubicBezTo>
                  <a:cubicBezTo>
                    <a:pt x="157" y="328"/>
                    <a:pt x="157" y="158"/>
                    <a:pt x="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2"/>
            <p:cNvSpPr/>
            <p:nvPr/>
          </p:nvSpPr>
          <p:spPr>
            <a:xfrm>
              <a:off x="5703000" y="2110850"/>
              <a:ext cx="3950" cy="4275"/>
            </a:xfrm>
            <a:custGeom>
              <a:avLst/>
              <a:gdLst/>
              <a:ahLst/>
              <a:cxnLst/>
              <a:rect l="l" t="t" r="r" b="b"/>
              <a:pathLst>
                <a:path w="158" h="171" extrusionOk="0">
                  <a:moveTo>
                    <a:pt x="157" y="0"/>
                  </a:moveTo>
                  <a:cubicBezTo>
                    <a:pt x="157" y="0"/>
                    <a:pt x="157" y="170"/>
                    <a:pt x="0" y="170"/>
                  </a:cubicBezTo>
                  <a:cubicBezTo>
                    <a:pt x="157" y="170"/>
                    <a:pt x="157" y="0"/>
                    <a:pt x="157"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2"/>
            <p:cNvSpPr/>
            <p:nvPr/>
          </p:nvSpPr>
          <p:spPr>
            <a:xfrm>
              <a:off x="5715100" y="2045425"/>
              <a:ext cx="25" cy="25"/>
            </a:xfrm>
            <a:custGeom>
              <a:avLst/>
              <a:gdLst/>
              <a:ahLst/>
              <a:cxnLst/>
              <a:rect l="l" t="t" r="r" b="b"/>
              <a:pathLst>
                <a:path w="1" h="1" extrusionOk="0">
                  <a:moveTo>
                    <a:pt x="0" y="0"/>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2"/>
            <p:cNvSpPr/>
            <p:nvPr/>
          </p:nvSpPr>
          <p:spPr>
            <a:xfrm>
              <a:off x="5805050" y="1411800"/>
              <a:ext cx="25" cy="25"/>
            </a:xfrm>
            <a:custGeom>
              <a:avLst/>
              <a:gdLst/>
              <a:ahLst/>
              <a:cxnLst/>
              <a:rect l="l" t="t" r="r" b="b"/>
              <a:pathLst>
                <a:path w="1" h="1" extrusionOk="0">
                  <a:moveTo>
                    <a:pt x="1"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2"/>
            <p:cNvSpPr/>
            <p:nvPr/>
          </p:nvSpPr>
          <p:spPr>
            <a:xfrm>
              <a:off x="6729150" y="1832800"/>
              <a:ext cx="25" cy="8200"/>
            </a:xfrm>
            <a:custGeom>
              <a:avLst/>
              <a:gdLst/>
              <a:ahLst/>
              <a:cxnLst/>
              <a:rect l="l" t="t" r="r" b="b"/>
              <a:pathLst>
                <a:path w="1" h="328" extrusionOk="0">
                  <a:moveTo>
                    <a:pt x="1" y="0"/>
                  </a:moveTo>
                  <a:lnTo>
                    <a:pt x="1" y="32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2"/>
            <p:cNvSpPr/>
            <p:nvPr/>
          </p:nvSpPr>
          <p:spPr>
            <a:xfrm>
              <a:off x="5796875" y="1407550"/>
              <a:ext cx="25" cy="25"/>
            </a:xfrm>
            <a:custGeom>
              <a:avLst/>
              <a:gdLst/>
              <a:ahLst/>
              <a:cxnLst/>
              <a:rect l="l" t="t" r="r" b="b"/>
              <a:pathLst>
                <a:path w="1" h="1" extrusionOk="0">
                  <a:moveTo>
                    <a:pt x="1" y="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2"/>
            <p:cNvSpPr/>
            <p:nvPr/>
          </p:nvSpPr>
          <p:spPr>
            <a:xfrm>
              <a:off x="5801125" y="1407550"/>
              <a:ext cx="25" cy="4275"/>
            </a:xfrm>
            <a:custGeom>
              <a:avLst/>
              <a:gdLst/>
              <a:ahLst/>
              <a:cxnLst/>
              <a:rect l="l" t="t" r="r" b="b"/>
              <a:pathLst>
                <a:path w="1" h="171" extrusionOk="0">
                  <a:moveTo>
                    <a:pt x="1" y="171"/>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2"/>
            <p:cNvSpPr/>
            <p:nvPr/>
          </p:nvSpPr>
          <p:spPr>
            <a:xfrm>
              <a:off x="5711175" y="2078125"/>
              <a:ext cx="25" cy="4300"/>
            </a:xfrm>
            <a:custGeom>
              <a:avLst/>
              <a:gdLst/>
              <a:ahLst/>
              <a:cxnLst/>
              <a:rect l="l" t="t" r="r" b="b"/>
              <a:pathLst>
                <a:path w="1" h="172" extrusionOk="0">
                  <a:moveTo>
                    <a:pt x="0" y="1"/>
                  </a:moveTo>
                  <a:lnTo>
                    <a:pt x="0" y="17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2"/>
            <p:cNvSpPr/>
            <p:nvPr/>
          </p:nvSpPr>
          <p:spPr>
            <a:xfrm>
              <a:off x="5469775" y="2855025"/>
              <a:ext cx="4275" cy="25"/>
            </a:xfrm>
            <a:custGeom>
              <a:avLst/>
              <a:gdLst/>
              <a:ahLst/>
              <a:cxnLst/>
              <a:rect l="l" t="t" r="r" b="b"/>
              <a:pathLst>
                <a:path w="171" h="1" extrusionOk="0">
                  <a:moveTo>
                    <a:pt x="0" y="1"/>
                  </a:moveTo>
                  <a:lnTo>
                    <a:pt x="17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2"/>
            <p:cNvSpPr/>
            <p:nvPr/>
          </p:nvSpPr>
          <p:spPr>
            <a:xfrm>
              <a:off x="6717050" y="1759200"/>
              <a:ext cx="25" cy="25"/>
            </a:xfrm>
            <a:custGeom>
              <a:avLst/>
              <a:gdLst/>
              <a:ahLst/>
              <a:cxnLst/>
              <a:rect l="l" t="t" r="r" b="b"/>
              <a:pathLst>
                <a:path w="1" h="1" extrusionOk="0">
                  <a:moveTo>
                    <a:pt x="0" y="0"/>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p:cNvSpPr/>
            <p:nvPr/>
          </p:nvSpPr>
          <p:spPr>
            <a:xfrm>
              <a:off x="6720975" y="1783725"/>
              <a:ext cx="25" cy="4275"/>
            </a:xfrm>
            <a:custGeom>
              <a:avLst/>
              <a:gdLst/>
              <a:ahLst/>
              <a:cxnLst/>
              <a:rect l="l" t="t" r="r" b="b"/>
              <a:pathLst>
                <a:path w="1" h="171" extrusionOk="0">
                  <a:moveTo>
                    <a:pt x="1" y="1"/>
                  </a:moveTo>
                  <a:lnTo>
                    <a:pt x="1" y="17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p:cNvSpPr/>
            <p:nvPr/>
          </p:nvSpPr>
          <p:spPr>
            <a:xfrm>
              <a:off x="5477950" y="2863200"/>
              <a:ext cx="25" cy="25"/>
            </a:xfrm>
            <a:custGeom>
              <a:avLst/>
              <a:gdLst/>
              <a:ahLst/>
              <a:cxnLst/>
              <a:rect l="l" t="t" r="r" b="b"/>
              <a:pathLst>
                <a:path w="1" h="1" extrusionOk="0">
                  <a:moveTo>
                    <a:pt x="0" y="1"/>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p:cNvSpPr/>
            <p:nvPr/>
          </p:nvSpPr>
          <p:spPr>
            <a:xfrm>
              <a:off x="6594375" y="1321850"/>
              <a:ext cx="8200" cy="20300"/>
            </a:xfrm>
            <a:custGeom>
              <a:avLst/>
              <a:gdLst/>
              <a:ahLst/>
              <a:cxnLst/>
              <a:rect l="l" t="t" r="r" b="b"/>
              <a:pathLst>
                <a:path w="328" h="812" extrusionOk="0">
                  <a:moveTo>
                    <a:pt x="1" y="0"/>
                  </a:moveTo>
                  <a:cubicBezTo>
                    <a:pt x="1" y="327"/>
                    <a:pt x="158" y="655"/>
                    <a:pt x="328" y="812"/>
                  </a:cubicBezTo>
                  <a:cubicBezTo>
                    <a:pt x="158" y="655"/>
                    <a:pt x="1" y="327"/>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p:cNvSpPr/>
            <p:nvPr/>
          </p:nvSpPr>
          <p:spPr>
            <a:xfrm>
              <a:off x="5788700" y="1403625"/>
              <a:ext cx="25" cy="25"/>
            </a:xfrm>
            <a:custGeom>
              <a:avLst/>
              <a:gdLst/>
              <a:ahLst/>
              <a:cxnLst/>
              <a:rect l="l" t="t" r="r" b="b"/>
              <a:pathLst>
                <a:path w="1" h="1" extrusionOk="0">
                  <a:moveTo>
                    <a:pt x="1" y="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p:cNvSpPr/>
            <p:nvPr/>
          </p:nvSpPr>
          <p:spPr>
            <a:xfrm>
              <a:off x="5735700" y="1693775"/>
              <a:ext cx="25" cy="8200"/>
            </a:xfrm>
            <a:custGeom>
              <a:avLst/>
              <a:gdLst/>
              <a:ahLst/>
              <a:cxnLst/>
              <a:rect l="l" t="t" r="r" b="b"/>
              <a:pathLst>
                <a:path w="1" h="328" extrusionOk="0">
                  <a:moveTo>
                    <a:pt x="1" y="1"/>
                  </a:moveTo>
                  <a:lnTo>
                    <a:pt x="1" y="32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p:cNvSpPr/>
            <p:nvPr/>
          </p:nvSpPr>
          <p:spPr>
            <a:xfrm>
              <a:off x="6741575" y="2033325"/>
              <a:ext cx="3950" cy="3950"/>
            </a:xfrm>
            <a:custGeom>
              <a:avLst/>
              <a:gdLst/>
              <a:ahLst/>
              <a:cxnLst/>
              <a:rect l="l" t="t" r="r" b="b"/>
              <a:pathLst>
                <a:path w="158" h="158" extrusionOk="0">
                  <a:moveTo>
                    <a:pt x="1" y="0"/>
                  </a:moveTo>
                  <a:cubicBezTo>
                    <a:pt x="158" y="0"/>
                    <a:pt x="158" y="157"/>
                    <a:pt x="158" y="157"/>
                  </a:cubicBezTo>
                  <a:lnTo>
                    <a:pt x="158"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p:cNvSpPr/>
            <p:nvPr/>
          </p:nvSpPr>
          <p:spPr>
            <a:xfrm>
              <a:off x="5731450" y="1669250"/>
              <a:ext cx="25" cy="25"/>
            </a:xfrm>
            <a:custGeom>
              <a:avLst/>
              <a:gdLst/>
              <a:ahLst/>
              <a:cxnLst/>
              <a:rect l="l" t="t" r="r" b="b"/>
              <a:pathLst>
                <a:path w="1" h="1" extrusionOk="0">
                  <a:moveTo>
                    <a:pt x="1" y="0"/>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p:cNvSpPr/>
            <p:nvPr/>
          </p:nvSpPr>
          <p:spPr>
            <a:xfrm>
              <a:off x="5690575" y="1358475"/>
              <a:ext cx="86050" cy="40925"/>
            </a:xfrm>
            <a:custGeom>
              <a:avLst/>
              <a:gdLst/>
              <a:ahLst/>
              <a:cxnLst/>
              <a:rect l="l" t="t" r="r" b="b"/>
              <a:pathLst>
                <a:path w="3442" h="1637" extrusionOk="0">
                  <a:moveTo>
                    <a:pt x="3441" y="1636"/>
                  </a:moveTo>
                  <a:cubicBezTo>
                    <a:pt x="2290" y="1152"/>
                    <a:pt x="824" y="328"/>
                    <a:pt x="0" y="1"/>
                  </a:cubicBezTo>
                  <a:cubicBezTo>
                    <a:pt x="824" y="328"/>
                    <a:pt x="2290" y="1152"/>
                    <a:pt x="3441" y="1636"/>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p:cNvSpPr/>
            <p:nvPr/>
          </p:nvSpPr>
          <p:spPr>
            <a:xfrm>
              <a:off x="5735700" y="1722550"/>
              <a:ext cx="25" cy="12150"/>
            </a:xfrm>
            <a:custGeom>
              <a:avLst/>
              <a:gdLst/>
              <a:ahLst/>
              <a:cxnLst/>
              <a:rect l="l" t="t" r="r" b="b"/>
              <a:pathLst>
                <a:path w="1" h="486" extrusionOk="0">
                  <a:moveTo>
                    <a:pt x="1" y="1"/>
                  </a:moveTo>
                  <a:lnTo>
                    <a:pt x="1" y="485"/>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p:cNvSpPr/>
            <p:nvPr/>
          </p:nvSpPr>
          <p:spPr>
            <a:xfrm>
              <a:off x="6745500" y="2049675"/>
              <a:ext cx="25" cy="32750"/>
            </a:xfrm>
            <a:custGeom>
              <a:avLst/>
              <a:gdLst/>
              <a:ahLst/>
              <a:cxnLst/>
              <a:rect l="l" t="t" r="r" b="b"/>
              <a:pathLst>
                <a:path w="1" h="1310" extrusionOk="0">
                  <a:moveTo>
                    <a:pt x="1" y="158"/>
                  </a:moveTo>
                  <a:lnTo>
                    <a:pt x="1" y="1309"/>
                  </a:lnTo>
                  <a:lnTo>
                    <a:pt x="1" y="328"/>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2"/>
            <p:cNvSpPr/>
            <p:nvPr/>
          </p:nvSpPr>
          <p:spPr>
            <a:xfrm>
              <a:off x="6569850" y="1268525"/>
              <a:ext cx="25" cy="25"/>
            </a:xfrm>
            <a:custGeom>
              <a:avLst/>
              <a:gdLst/>
              <a:ahLst/>
              <a:cxnLst/>
              <a:rect l="l" t="t" r="r" b="b"/>
              <a:pathLst>
                <a:path w="1" h="1" extrusionOk="0">
                  <a:moveTo>
                    <a:pt x="0" y="1"/>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2"/>
            <p:cNvSpPr/>
            <p:nvPr/>
          </p:nvSpPr>
          <p:spPr>
            <a:xfrm>
              <a:off x="5735700" y="1804350"/>
              <a:ext cx="25" cy="12125"/>
            </a:xfrm>
            <a:custGeom>
              <a:avLst/>
              <a:gdLst/>
              <a:ahLst/>
              <a:cxnLst/>
              <a:rect l="l" t="t" r="r" b="b"/>
              <a:pathLst>
                <a:path w="1" h="485" extrusionOk="0">
                  <a:moveTo>
                    <a:pt x="1" y="0"/>
                  </a:moveTo>
                  <a:lnTo>
                    <a:pt x="1" y="484"/>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2"/>
            <p:cNvSpPr/>
            <p:nvPr/>
          </p:nvSpPr>
          <p:spPr>
            <a:xfrm>
              <a:off x="6741575" y="1971825"/>
              <a:ext cx="25" cy="32725"/>
            </a:xfrm>
            <a:custGeom>
              <a:avLst/>
              <a:gdLst/>
              <a:ahLst/>
              <a:cxnLst/>
              <a:rect l="l" t="t" r="r" b="b"/>
              <a:pathLst>
                <a:path w="1" h="1309" extrusionOk="0">
                  <a:moveTo>
                    <a:pt x="1" y="1309"/>
                  </a:moveTo>
                  <a:lnTo>
                    <a:pt x="1" y="1309"/>
                  </a:lnTo>
                  <a:lnTo>
                    <a:pt x="1" y="1152"/>
                  </a:lnTo>
                  <a:lnTo>
                    <a:pt x="1" y="171"/>
                  </a:lnTo>
                  <a:lnTo>
                    <a:pt x="1" y="171"/>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2"/>
            <p:cNvSpPr/>
            <p:nvPr/>
          </p:nvSpPr>
          <p:spPr>
            <a:xfrm>
              <a:off x="6737325" y="1943375"/>
              <a:ext cx="4275" cy="3950"/>
            </a:xfrm>
            <a:custGeom>
              <a:avLst/>
              <a:gdLst/>
              <a:ahLst/>
              <a:cxnLst/>
              <a:rect l="l" t="t" r="r" b="b"/>
              <a:pathLst>
                <a:path w="171" h="158" extrusionOk="0">
                  <a:moveTo>
                    <a:pt x="1" y="0"/>
                  </a:moveTo>
                  <a:lnTo>
                    <a:pt x="1" y="157"/>
                  </a:lnTo>
                  <a:lnTo>
                    <a:pt x="171" y="157"/>
                  </a:lnTo>
                  <a:cubicBezTo>
                    <a:pt x="1" y="157"/>
                    <a:pt x="1" y="0"/>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p:cNvSpPr/>
            <p:nvPr/>
          </p:nvSpPr>
          <p:spPr>
            <a:xfrm>
              <a:off x="5735700" y="1747100"/>
              <a:ext cx="25" cy="28475"/>
            </a:xfrm>
            <a:custGeom>
              <a:avLst/>
              <a:gdLst/>
              <a:ahLst/>
              <a:cxnLst/>
              <a:rect l="l" t="t" r="r" b="b"/>
              <a:pathLst>
                <a:path w="1" h="1139" extrusionOk="0">
                  <a:moveTo>
                    <a:pt x="1" y="0"/>
                  </a:moveTo>
                  <a:lnTo>
                    <a:pt x="1" y="1139"/>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p:cNvSpPr/>
            <p:nvPr/>
          </p:nvSpPr>
          <p:spPr>
            <a:xfrm>
              <a:off x="5809300" y="1415725"/>
              <a:ext cx="3950" cy="25"/>
            </a:xfrm>
            <a:custGeom>
              <a:avLst/>
              <a:gdLst/>
              <a:ahLst/>
              <a:cxnLst/>
              <a:rect l="l" t="t" r="r" b="b"/>
              <a:pathLst>
                <a:path w="158" h="1" extrusionOk="0">
                  <a:moveTo>
                    <a:pt x="158"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p:cNvSpPr/>
            <p:nvPr/>
          </p:nvSpPr>
          <p:spPr>
            <a:xfrm>
              <a:off x="5465850" y="2851100"/>
              <a:ext cx="25" cy="25"/>
            </a:xfrm>
            <a:custGeom>
              <a:avLst/>
              <a:gdLst/>
              <a:ahLst/>
              <a:cxnLst/>
              <a:rect l="l" t="t" r="r" b="b"/>
              <a:pathLst>
                <a:path w="1" h="1" extrusionOk="0">
                  <a:moveTo>
                    <a:pt x="0"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p:cNvSpPr/>
            <p:nvPr/>
          </p:nvSpPr>
          <p:spPr>
            <a:xfrm>
              <a:off x="5809300" y="1411800"/>
              <a:ext cx="25" cy="25"/>
            </a:xfrm>
            <a:custGeom>
              <a:avLst/>
              <a:gdLst/>
              <a:ahLst/>
              <a:cxnLst/>
              <a:rect l="l" t="t" r="r" b="b"/>
              <a:pathLst>
                <a:path w="1" h="1" extrusionOk="0">
                  <a:moveTo>
                    <a:pt x="1"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p:cNvSpPr/>
            <p:nvPr/>
          </p:nvSpPr>
          <p:spPr>
            <a:xfrm>
              <a:off x="5813225" y="1415725"/>
              <a:ext cx="4275" cy="25"/>
            </a:xfrm>
            <a:custGeom>
              <a:avLst/>
              <a:gdLst/>
              <a:ahLst/>
              <a:cxnLst/>
              <a:rect l="l" t="t" r="r" b="b"/>
              <a:pathLst>
                <a:path w="171" h="1" extrusionOk="0">
                  <a:moveTo>
                    <a:pt x="171"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p:cNvSpPr/>
            <p:nvPr/>
          </p:nvSpPr>
          <p:spPr>
            <a:xfrm>
              <a:off x="5780525" y="1403625"/>
              <a:ext cx="4275" cy="25"/>
            </a:xfrm>
            <a:custGeom>
              <a:avLst/>
              <a:gdLst/>
              <a:ahLst/>
              <a:cxnLst/>
              <a:rect l="l" t="t" r="r" b="b"/>
              <a:pathLst>
                <a:path w="171" h="1" extrusionOk="0">
                  <a:moveTo>
                    <a:pt x="170"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p:cNvSpPr/>
            <p:nvPr/>
          </p:nvSpPr>
          <p:spPr>
            <a:xfrm>
              <a:off x="5727525" y="1943375"/>
              <a:ext cx="25" cy="8200"/>
            </a:xfrm>
            <a:custGeom>
              <a:avLst/>
              <a:gdLst/>
              <a:ahLst/>
              <a:cxnLst/>
              <a:rect l="l" t="t" r="r" b="b"/>
              <a:pathLst>
                <a:path w="1" h="328" extrusionOk="0">
                  <a:moveTo>
                    <a:pt x="1" y="0"/>
                  </a:moveTo>
                  <a:lnTo>
                    <a:pt x="1" y="32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p:cNvSpPr/>
            <p:nvPr/>
          </p:nvSpPr>
          <p:spPr>
            <a:xfrm>
              <a:off x="5792950" y="1407550"/>
              <a:ext cx="25" cy="25"/>
            </a:xfrm>
            <a:custGeom>
              <a:avLst/>
              <a:gdLst/>
              <a:ahLst/>
              <a:cxnLst/>
              <a:rect l="l" t="t" r="r" b="b"/>
              <a:pathLst>
                <a:path w="1" h="1" extrusionOk="0">
                  <a:moveTo>
                    <a:pt x="1" y="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p:cNvSpPr/>
            <p:nvPr/>
          </p:nvSpPr>
          <p:spPr>
            <a:xfrm>
              <a:off x="5731450" y="1869775"/>
              <a:ext cx="4275" cy="8200"/>
            </a:xfrm>
            <a:custGeom>
              <a:avLst/>
              <a:gdLst/>
              <a:ahLst/>
              <a:cxnLst/>
              <a:rect l="l" t="t" r="r" b="b"/>
              <a:pathLst>
                <a:path w="171" h="328" extrusionOk="0">
                  <a:moveTo>
                    <a:pt x="171" y="0"/>
                  </a:moveTo>
                  <a:cubicBezTo>
                    <a:pt x="171" y="157"/>
                    <a:pt x="1" y="327"/>
                    <a:pt x="1" y="327"/>
                  </a:cubicBezTo>
                  <a:cubicBezTo>
                    <a:pt x="1" y="327"/>
                    <a:pt x="171" y="157"/>
                    <a:pt x="17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p:cNvSpPr/>
            <p:nvPr/>
          </p:nvSpPr>
          <p:spPr>
            <a:xfrm>
              <a:off x="5817475" y="1415725"/>
              <a:ext cx="25" cy="25"/>
            </a:xfrm>
            <a:custGeom>
              <a:avLst/>
              <a:gdLst/>
              <a:ahLst/>
              <a:cxnLst/>
              <a:rect l="l" t="t" r="r" b="b"/>
              <a:pathLst>
                <a:path w="1" h="1" extrusionOk="0">
                  <a:moveTo>
                    <a:pt x="1" y="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2"/>
            <p:cNvSpPr/>
            <p:nvPr/>
          </p:nvSpPr>
          <p:spPr>
            <a:xfrm>
              <a:off x="5817475" y="1415725"/>
              <a:ext cx="3950" cy="4275"/>
            </a:xfrm>
            <a:custGeom>
              <a:avLst/>
              <a:gdLst/>
              <a:ahLst/>
              <a:cxnLst/>
              <a:rect l="l" t="t" r="r" b="b"/>
              <a:pathLst>
                <a:path w="158" h="171" extrusionOk="0">
                  <a:moveTo>
                    <a:pt x="158" y="171"/>
                  </a:moveTo>
                  <a:cubicBezTo>
                    <a:pt x="158" y="1"/>
                    <a:pt x="158" y="1"/>
                    <a:pt x="1" y="1"/>
                  </a:cubicBezTo>
                  <a:cubicBezTo>
                    <a:pt x="158" y="1"/>
                    <a:pt x="158" y="1"/>
                    <a:pt x="158" y="17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2"/>
            <p:cNvSpPr/>
            <p:nvPr/>
          </p:nvSpPr>
          <p:spPr>
            <a:xfrm>
              <a:off x="5731450" y="1910650"/>
              <a:ext cx="25" cy="3950"/>
            </a:xfrm>
            <a:custGeom>
              <a:avLst/>
              <a:gdLst/>
              <a:ahLst/>
              <a:cxnLst/>
              <a:rect l="l" t="t" r="r" b="b"/>
              <a:pathLst>
                <a:path w="1" h="158" extrusionOk="0">
                  <a:moveTo>
                    <a:pt x="1" y="1"/>
                  </a:moveTo>
                  <a:lnTo>
                    <a:pt x="1" y="15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2"/>
            <p:cNvSpPr/>
            <p:nvPr/>
          </p:nvSpPr>
          <p:spPr>
            <a:xfrm>
              <a:off x="6663725" y="2626050"/>
              <a:ext cx="25" cy="25"/>
            </a:xfrm>
            <a:custGeom>
              <a:avLst/>
              <a:gdLst/>
              <a:ahLst/>
              <a:cxnLst/>
              <a:rect l="l" t="t" r="r" b="b"/>
              <a:pathLst>
                <a:path w="1" h="1" extrusionOk="0">
                  <a:moveTo>
                    <a:pt x="1" y="1"/>
                  </a:move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2"/>
            <p:cNvSpPr/>
            <p:nvPr/>
          </p:nvSpPr>
          <p:spPr>
            <a:xfrm>
              <a:off x="6696450" y="2491275"/>
              <a:ext cx="4275" cy="3950"/>
            </a:xfrm>
            <a:custGeom>
              <a:avLst/>
              <a:gdLst/>
              <a:ahLst/>
              <a:cxnLst/>
              <a:rect l="l" t="t" r="r" b="b"/>
              <a:pathLst>
                <a:path w="171" h="158" extrusionOk="0">
                  <a:moveTo>
                    <a:pt x="0" y="158"/>
                  </a:moveTo>
                  <a:lnTo>
                    <a:pt x="0" y="158"/>
                  </a:lnTo>
                  <a:lnTo>
                    <a:pt x="170" y="1"/>
                  </a:lnTo>
                  <a:lnTo>
                    <a:pt x="17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p:cNvSpPr/>
            <p:nvPr/>
          </p:nvSpPr>
          <p:spPr>
            <a:xfrm>
              <a:off x="6680075" y="2573050"/>
              <a:ext cx="25" cy="25"/>
            </a:xfrm>
            <a:custGeom>
              <a:avLst/>
              <a:gdLst/>
              <a:ahLst/>
              <a:cxnLst/>
              <a:rect l="l" t="t" r="r" b="b"/>
              <a:pathLst>
                <a:path w="1" h="1" extrusionOk="0">
                  <a:moveTo>
                    <a:pt x="1" y="1"/>
                  </a:moveTo>
                  <a:lnTo>
                    <a:pt x="1" y="1"/>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p:cNvSpPr/>
            <p:nvPr/>
          </p:nvSpPr>
          <p:spPr>
            <a:xfrm>
              <a:off x="6671900" y="2597600"/>
              <a:ext cx="25" cy="3950"/>
            </a:xfrm>
            <a:custGeom>
              <a:avLst/>
              <a:gdLst/>
              <a:ahLst/>
              <a:cxnLst/>
              <a:rect l="l" t="t" r="r" b="b"/>
              <a:pathLst>
                <a:path w="1" h="158" extrusionOk="0">
                  <a:moveTo>
                    <a:pt x="1" y="157"/>
                  </a:moveTo>
                  <a:lnTo>
                    <a:pt x="1" y="157"/>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p:cNvSpPr/>
            <p:nvPr/>
          </p:nvSpPr>
          <p:spPr>
            <a:xfrm>
              <a:off x="6725225" y="2352250"/>
              <a:ext cx="25" cy="8200"/>
            </a:xfrm>
            <a:custGeom>
              <a:avLst/>
              <a:gdLst/>
              <a:ahLst/>
              <a:cxnLst/>
              <a:rect l="l" t="t" r="r" b="b"/>
              <a:pathLst>
                <a:path w="1" h="328" extrusionOk="0">
                  <a:moveTo>
                    <a:pt x="1" y="328"/>
                  </a:moveTo>
                  <a:lnTo>
                    <a:pt x="1" y="328"/>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p:cNvSpPr/>
            <p:nvPr/>
          </p:nvSpPr>
          <p:spPr>
            <a:xfrm>
              <a:off x="6712800" y="2405250"/>
              <a:ext cx="4275" cy="8200"/>
            </a:xfrm>
            <a:custGeom>
              <a:avLst/>
              <a:gdLst/>
              <a:ahLst/>
              <a:cxnLst/>
              <a:rect l="l" t="t" r="r" b="b"/>
              <a:pathLst>
                <a:path w="171" h="328" extrusionOk="0">
                  <a:moveTo>
                    <a:pt x="0" y="328"/>
                  </a:moveTo>
                  <a:lnTo>
                    <a:pt x="0" y="328"/>
                  </a:lnTo>
                  <a:cubicBezTo>
                    <a:pt x="170" y="171"/>
                    <a:pt x="170" y="171"/>
                    <a:pt x="170" y="1"/>
                  </a:cubicBezTo>
                  <a:lnTo>
                    <a:pt x="170" y="1"/>
                  </a:lnTo>
                  <a:cubicBezTo>
                    <a:pt x="170" y="171"/>
                    <a:pt x="170" y="171"/>
                    <a:pt x="0"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p:cNvSpPr/>
            <p:nvPr/>
          </p:nvSpPr>
          <p:spPr>
            <a:xfrm>
              <a:off x="6720975" y="2380725"/>
              <a:ext cx="25" cy="4275"/>
            </a:xfrm>
            <a:custGeom>
              <a:avLst/>
              <a:gdLst/>
              <a:ahLst/>
              <a:cxnLst/>
              <a:rect l="l" t="t" r="r" b="b"/>
              <a:pathLst>
                <a:path w="1" h="171" extrusionOk="0">
                  <a:moveTo>
                    <a:pt x="1" y="170"/>
                  </a:moveTo>
                  <a:lnTo>
                    <a:pt x="1" y="170"/>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p:cNvSpPr/>
            <p:nvPr/>
          </p:nvSpPr>
          <p:spPr>
            <a:xfrm>
              <a:off x="6692525" y="2515825"/>
              <a:ext cx="25" cy="3950"/>
            </a:xfrm>
            <a:custGeom>
              <a:avLst/>
              <a:gdLst/>
              <a:ahLst/>
              <a:cxnLst/>
              <a:rect l="l" t="t" r="r" b="b"/>
              <a:pathLst>
                <a:path w="1" h="158" extrusionOk="0">
                  <a:moveTo>
                    <a:pt x="0" y="157"/>
                  </a:moveTo>
                  <a:lnTo>
                    <a:pt x="0" y="157"/>
                  </a:lnTo>
                  <a:lnTo>
                    <a:pt x="0" y="0"/>
                  </a:ln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p:cNvSpPr/>
            <p:nvPr/>
          </p:nvSpPr>
          <p:spPr>
            <a:xfrm>
              <a:off x="6729150" y="2323475"/>
              <a:ext cx="25" cy="8200"/>
            </a:xfrm>
            <a:custGeom>
              <a:avLst/>
              <a:gdLst/>
              <a:ahLst/>
              <a:cxnLst/>
              <a:rect l="l" t="t" r="r" b="b"/>
              <a:pathLst>
                <a:path w="1" h="328" extrusionOk="0">
                  <a:moveTo>
                    <a:pt x="1" y="327"/>
                  </a:moveTo>
                  <a:lnTo>
                    <a:pt x="1" y="327"/>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p:cNvSpPr/>
            <p:nvPr/>
          </p:nvSpPr>
          <p:spPr>
            <a:xfrm>
              <a:off x="6704625" y="2462500"/>
              <a:ext cx="25" cy="4275"/>
            </a:xfrm>
            <a:custGeom>
              <a:avLst/>
              <a:gdLst/>
              <a:ahLst/>
              <a:cxnLst/>
              <a:rect l="l" t="t" r="r" b="b"/>
              <a:pathLst>
                <a:path w="1" h="171" extrusionOk="0">
                  <a:moveTo>
                    <a:pt x="0" y="170"/>
                  </a:moveTo>
                  <a:lnTo>
                    <a:pt x="0" y="170"/>
                  </a:lnTo>
                  <a:lnTo>
                    <a:pt x="0" y="0"/>
                  </a:ln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p:cNvSpPr/>
            <p:nvPr/>
          </p:nvSpPr>
          <p:spPr>
            <a:xfrm>
              <a:off x="6708875" y="2434025"/>
              <a:ext cx="25" cy="8225"/>
            </a:xfrm>
            <a:custGeom>
              <a:avLst/>
              <a:gdLst/>
              <a:ahLst/>
              <a:cxnLst/>
              <a:rect l="l" t="t" r="r" b="b"/>
              <a:pathLst>
                <a:path w="1" h="329" extrusionOk="0">
                  <a:moveTo>
                    <a:pt x="0" y="328"/>
                  </a:moveTo>
                  <a:lnTo>
                    <a:pt x="0" y="328"/>
                  </a:lnTo>
                  <a:lnTo>
                    <a:pt x="0" y="1"/>
                  </a:ln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p:cNvSpPr/>
            <p:nvPr/>
          </p:nvSpPr>
          <p:spPr>
            <a:xfrm>
              <a:off x="6684350" y="2544275"/>
              <a:ext cx="25" cy="4275"/>
            </a:xfrm>
            <a:custGeom>
              <a:avLst/>
              <a:gdLst/>
              <a:ahLst/>
              <a:cxnLst/>
              <a:rect l="l" t="t" r="r" b="b"/>
              <a:pathLst>
                <a:path w="1" h="171" extrusionOk="0">
                  <a:moveTo>
                    <a:pt x="0" y="171"/>
                  </a:moveTo>
                  <a:lnTo>
                    <a:pt x="0" y="171"/>
                  </a:lnTo>
                  <a:lnTo>
                    <a:pt x="0" y="0"/>
                  </a:ln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2"/>
            <p:cNvSpPr/>
            <p:nvPr/>
          </p:nvSpPr>
          <p:spPr>
            <a:xfrm>
              <a:off x="6729150" y="2295025"/>
              <a:ext cx="4275" cy="8200"/>
            </a:xfrm>
            <a:custGeom>
              <a:avLst/>
              <a:gdLst/>
              <a:ahLst/>
              <a:cxnLst/>
              <a:rect l="l" t="t" r="r" b="b"/>
              <a:pathLst>
                <a:path w="171" h="328" extrusionOk="0">
                  <a:moveTo>
                    <a:pt x="1" y="327"/>
                  </a:moveTo>
                  <a:lnTo>
                    <a:pt x="1" y="327"/>
                  </a:lnTo>
                  <a:cubicBezTo>
                    <a:pt x="171" y="327"/>
                    <a:pt x="171" y="157"/>
                    <a:pt x="171" y="0"/>
                  </a:cubicBezTo>
                  <a:lnTo>
                    <a:pt x="171" y="0"/>
                  </a:lnTo>
                  <a:cubicBezTo>
                    <a:pt x="171" y="157"/>
                    <a:pt x="171" y="327"/>
                    <a:pt x="1" y="32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2"/>
            <p:cNvSpPr/>
            <p:nvPr/>
          </p:nvSpPr>
          <p:spPr>
            <a:xfrm>
              <a:off x="6741575" y="2180525"/>
              <a:ext cx="25" cy="12125"/>
            </a:xfrm>
            <a:custGeom>
              <a:avLst/>
              <a:gdLst/>
              <a:ahLst/>
              <a:cxnLst/>
              <a:rect l="l" t="t" r="r" b="b"/>
              <a:pathLst>
                <a:path w="1" h="485" extrusionOk="0">
                  <a:moveTo>
                    <a:pt x="1" y="485"/>
                  </a:moveTo>
                  <a:lnTo>
                    <a:pt x="1" y="485"/>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2"/>
            <p:cNvSpPr/>
            <p:nvPr/>
          </p:nvSpPr>
          <p:spPr>
            <a:xfrm>
              <a:off x="6741575" y="2151725"/>
              <a:ext cx="25" cy="16400"/>
            </a:xfrm>
            <a:custGeom>
              <a:avLst/>
              <a:gdLst/>
              <a:ahLst/>
              <a:cxnLst/>
              <a:rect l="l" t="t" r="r" b="b"/>
              <a:pathLst>
                <a:path w="1" h="656" extrusionOk="0">
                  <a:moveTo>
                    <a:pt x="1" y="655"/>
                  </a:moveTo>
                  <a:lnTo>
                    <a:pt x="1" y="655"/>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2"/>
            <p:cNvSpPr/>
            <p:nvPr/>
          </p:nvSpPr>
          <p:spPr>
            <a:xfrm>
              <a:off x="6741575" y="2119025"/>
              <a:ext cx="3950" cy="20625"/>
            </a:xfrm>
            <a:custGeom>
              <a:avLst/>
              <a:gdLst/>
              <a:ahLst/>
              <a:cxnLst/>
              <a:rect l="l" t="t" r="r" b="b"/>
              <a:pathLst>
                <a:path w="158" h="825" extrusionOk="0">
                  <a:moveTo>
                    <a:pt x="158" y="1"/>
                  </a:moveTo>
                  <a:cubicBezTo>
                    <a:pt x="158" y="328"/>
                    <a:pt x="158" y="498"/>
                    <a:pt x="1" y="825"/>
                  </a:cubicBezTo>
                  <a:cubicBezTo>
                    <a:pt x="158" y="498"/>
                    <a:pt x="158" y="328"/>
                    <a:pt x="158" y="171"/>
                  </a:cubicBezTo>
                  <a:lnTo>
                    <a:pt x="158"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2"/>
            <p:cNvSpPr/>
            <p:nvPr/>
          </p:nvSpPr>
          <p:spPr>
            <a:xfrm>
              <a:off x="6737325" y="2208975"/>
              <a:ext cx="4275" cy="12450"/>
            </a:xfrm>
            <a:custGeom>
              <a:avLst/>
              <a:gdLst/>
              <a:ahLst/>
              <a:cxnLst/>
              <a:rect l="l" t="t" r="r" b="b"/>
              <a:pathLst>
                <a:path w="171" h="498" extrusionOk="0">
                  <a:moveTo>
                    <a:pt x="1" y="498"/>
                  </a:moveTo>
                  <a:lnTo>
                    <a:pt x="1" y="498"/>
                  </a:lnTo>
                  <a:cubicBezTo>
                    <a:pt x="1" y="328"/>
                    <a:pt x="171" y="171"/>
                    <a:pt x="171" y="1"/>
                  </a:cubicBezTo>
                  <a:lnTo>
                    <a:pt x="171" y="1"/>
                  </a:lnTo>
                  <a:cubicBezTo>
                    <a:pt x="171" y="171"/>
                    <a:pt x="1" y="328"/>
                    <a:pt x="1" y="49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p:cNvSpPr/>
            <p:nvPr/>
          </p:nvSpPr>
          <p:spPr>
            <a:xfrm>
              <a:off x="6737325" y="2237775"/>
              <a:ext cx="25" cy="12125"/>
            </a:xfrm>
            <a:custGeom>
              <a:avLst/>
              <a:gdLst/>
              <a:ahLst/>
              <a:cxnLst/>
              <a:rect l="l" t="t" r="r" b="b"/>
              <a:pathLst>
                <a:path w="1" h="485" extrusionOk="0">
                  <a:moveTo>
                    <a:pt x="1" y="484"/>
                  </a:moveTo>
                  <a:lnTo>
                    <a:pt x="1" y="484"/>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p:cNvSpPr/>
            <p:nvPr/>
          </p:nvSpPr>
          <p:spPr>
            <a:xfrm>
              <a:off x="6733400" y="2266225"/>
              <a:ext cx="25" cy="12450"/>
            </a:xfrm>
            <a:custGeom>
              <a:avLst/>
              <a:gdLst/>
              <a:ahLst/>
              <a:cxnLst/>
              <a:rect l="l" t="t" r="r" b="b"/>
              <a:pathLst>
                <a:path w="1" h="498" extrusionOk="0">
                  <a:moveTo>
                    <a:pt x="1" y="498"/>
                  </a:moveTo>
                  <a:lnTo>
                    <a:pt x="1" y="498"/>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p:cNvSpPr/>
            <p:nvPr/>
          </p:nvSpPr>
          <p:spPr>
            <a:xfrm>
              <a:off x="6741575" y="1947300"/>
              <a:ext cx="25" cy="81800"/>
            </a:xfrm>
            <a:custGeom>
              <a:avLst/>
              <a:gdLst/>
              <a:ahLst/>
              <a:cxnLst/>
              <a:rect l="l" t="t" r="r" b="b"/>
              <a:pathLst>
                <a:path w="1" h="3272" extrusionOk="0">
                  <a:moveTo>
                    <a:pt x="1" y="1479"/>
                  </a:moveTo>
                  <a:lnTo>
                    <a:pt x="1" y="2133"/>
                  </a:lnTo>
                  <a:lnTo>
                    <a:pt x="1" y="2617"/>
                  </a:lnTo>
                  <a:lnTo>
                    <a:pt x="1" y="2617"/>
                  </a:lnTo>
                  <a:lnTo>
                    <a:pt x="1" y="2944"/>
                  </a:lnTo>
                  <a:lnTo>
                    <a:pt x="1" y="3271"/>
                  </a:lnTo>
                  <a:lnTo>
                    <a:pt x="1" y="2460"/>
                  </a:lnTo>
                  <a:lnTo>
                    <a:pt x="1" y="2290"/>
                  </a:lnTo>
                  <a:lnTo>
                    <a:pt x="1" y="981"/>
                  </a:lnTo>
                  <a:lnTo>
                    <a:pt x="1" y="497"/>
                  </a:lnTo>
                  <a:lnTo>
                    <a:pt x="1" y="0"/>
                  </a:lnTo>
                  <a:lnTo>
                    <a:pt x="1" y="824"/>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p:cNvSpPr/>
            <p:nvPr/>
          </p:nvSpPr>
          <p:spPr>
            <a:xfrm>
              <a:off x="6103700" y="3546225"/>
              <a:ext cx="40925" cy="49100"/>
            </a:xfrm>
            <a:custGeom>
              <a:avLst/>
              <a:gdLst/>
              <a:ahLst/>
              <a:cxnLst/>
              <a:rect l="l" t="t" r="r" b="b"/>
              <a:pathLst>
                <a:path w="1637" h="1964" extrusionOk="0">
                  <a:moveTo>
                    <a:pt x="1" y="1963"/>
                  </a:moveTo>
                  <a:cubicBezTo>
                    <a:pt x="655" y="1309"/>
                    <a:pt x="1139" y="655"/>
                    <a:pt x="1637" y="1"/>
                  </a:cubicBezTo>
                  <a:cubicBezTo>
                    <a:pt x="1139" y="655"/>
                    <a:pt x="655" y="1309"/>
                    <a:pt x="1" y="1963"/>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p:cNvSpPr/>
            <p:nvPr/>
          </p:nvSpPr>
          <p:spPr>
            <a:xfrm>
              <a:off x="6737325" y="1922750"/>
              <a:ext cx="25" cy="20650"/>
            </a:xfrm>
            <a:custGeom>
              <a:avLst/>
              <a:gdLst/>
              <a:ahLst/>
              <a:cxnLst/>
              <a:rect l="l" t="t" r="r" b="b"/>
              <a:pathLst>
                <a:path w="1" h="826" extrusionOk="0">
                  <a:moveTo>
                    <a:pt x="1" y="1"/>
                  </a:moveTo>
                  <a:lnTo>
                    <a:pt x="1" y="825"/>
                  </a:lnTo>
                  <a:lnTo>
                    <a:pt x="1" y="498"/>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p:cNvSpPr/>
            <p:nvPr/>
          </p:nvSpPr>
          <p:spPr>
            <a:xfrm>
              <a:off x="6733400" y="1873700"/>
              <a:ext cx="25" cy="20625"/>
            </a:xfrm>
            <a:custGeom>
              <a:avLst/>
              <a:gdLst/>
              <a:ahLst/>
              <a:cxnLst/>
              <a:rect l="l" t="t" r="r" b="b"/>
              <a:pathLst>
                <a:path w="1" h="825" extrusionOk="0">
                  <a:moveTo>
                    <a:pt x="1" y="824"/>
                  </a:moveTo>
                  <a:lnTo>
                    <a:pt x="1" y="824"/>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p:cNvSpPr/>
            <p:nvPr/>
          </p:nvSpPr>
          <p:spPr>
            <a:xfrm>
              <a:off x="6717050" y="1771625"/>
              <a:ext cx="16375" cy="89975"/>
            </a:xfrm>
            <a:custGeom>
              <a:avLst/>
              <a:gdLst/>
              <a:ahLst/>
              <a:cxnLst/>
              <a:rect l="l" t="t" r="r" b="b"/>
              <a:pathLst>
                <a:path w="655" h="3599" extrusionOk="0">
                  <a:moveTo>
                    <a:pt x="0" y="1"/>
                  </a:moveTo>
                  <a:lnTo>
                    <a:pt x="0" y="1"/>
                  </a:lnTo>
                  <a:cubicBezTo>
                    <a:pt x="145" y="446"/>
                    <a:pt x="156" y="902"/>
                    <a:pt x="290" y="1349"/>
                  </a:cubicBezTo>
                  <a:lnTo>
                    <a:pt x="290" y="1349"/>
                  </a:lnTo>
                  <a:cubicBezTo>
                    <a:pt x="257" y="1123"/>
                    <a:pt x="218" y="889"/>
                    <a:pt x="158" y="655"/>
                  </a:cubicBezTo>
                  <a:lnTo>
                    <a:pt x="158" y="485"/>
                  </a:lnTo>
                  <a:cubicBezTo>
                    <a:pt x="158" y="328"/>
                    <a:pt x="158" y="158"/>
                    <a:pt x="0" y="1"/>
                  </a:cubicBezTo>
                  <a:close/>
                  <a:moveTo>
                    <a:pt x="290" y="1349"/>
                  </a:moveTo>
                  <a:cubicBezTo>
                    <a:pt x="303" y="1443"/>
                    <a:pt x="315" y="1536"/>
                    <a:pt x="328" y="1627"/>
                  </a:cubicBezTo>
                  <a:lnTo>
                    <a:pt x="328" y="1627"/>
                  </a:lnTo>
                  <a:lnTo>
                    <a:pt x="328" y="1466"/>
                  </a:lnTo>
                  <a:cubicBezTo>
                    <a:pt x="314" y="1427"/>
                    <a:pt x="301" y="1388"/>
                    <a:pt x="290" y="1349"/>
                  </a:cubicBezTo>
                  <a:close/>
                  <a:moveTo>
                    <a:pt x="328" y="1627"/>
                  </a:moveTo>
                  <a:lnTo>
                    <a:pt x="328" y="1793"/>
                  </a:lnTo>
                  <a:cubicBezTo>
                    <a:pt x="405" y="2116"/>
                    <a:pt x="444" y="2401"/>
                    <a:pt x="485" y="2685"/>
                  </a:cubicBezTo>
                  <a:lnTo>
                    <a:pt x="485" y="2685"/>
                  </a:lnTo>
                  <a:lnTo>
                    <a:pt x="485" y="2447"/>
                  </a:lnTo>
                  <a:cubicBezTo>
                    <a:pt x="407" y="2209"/>
                    <a:pt x="368" y="1928"/>
                    <a:pt x="328" y="1627"/>
                  </a:cubicBezTo>
                  <a:close/>
                  <a:moveTo>
                    <a:pt x="485" y="2685"/>
                  </a:moveTo>
                  <a:lnTo>
                    <a:pt x="485" y="2775"/>
                  </a:lnTo>
                  <a:lnTo>
                    <a:pt x="485" y="3599"/>
                  </a:lnTo>
                  <a:lnTo>
                    <a:pt x="655" y="3599"/>
                  </a:lnTo>
                  <a:cubicBezTo>
                    <a:pt x="569" y="3267"/>
                    <a:pt x="526" y="2976"/>
                    <a:pt x="485" y="2685"/>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p:cNvSpPr/>
            <p:nvPr/>
          </p:nvSpPr>
          <p:spPr>
            <a:xfrm>
              <a:off x="5960425" y="3607400"/>
              <a:ext cx="4275" cy="12450"/>
            </a:xfrm>
            <a:custGeom>
              <a:avLst/>
              <a:gdLst/>
              <a:ahLst/>
              <a:cxnLst/>
              <a:rect l="l" t="t" r="r" b="b"/>
              <a:pathLst>
                <a:path w="171" h="498" extrusionOk="0">
                  <a:moveTo>
                    <a:pt x="171" y="498"/>
                  </a:moveTo>
                  <a:cubicBezTo>
                    <a:pt x="1" y="328"/>
                    <a:pt x="1" y="171"/>
                    <a:pt x="1" y="0"/>
                  </a:cubicBezTo>
                  <a:cubicBezTo>
                    <a:pt x="1" y="171"/>
                    <a:pt x="1" y="328"/>
                    <a:pt x="171" y="49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p:cNvSpPr/>
            <p:nvPr/>
          </p:nvSpPr>
          <p:spPr>
            <a:xfrm>
              <a:off x="6696450" y="1652875"/>
              <a:ext cx="8200" cy="32750"/>
            </a:xfrm>
            <a:custGeom>
              <a:avLst/>
              <a:gdLst/>
              <a:ahLst/>
              <a:cxnLst/>
              <a:rect l="l" t="t" r="r" b="b"/>
              <a:pathLst>
                <a:path w="328" h="1310" extrusionOk="0">
                  <a:moveTo>
                    <a:pt x="0" y="1"/>
                  </a:moveTo>
                  <a:cubicBezTo>
                    <a:pt x="0" y="328"/>
                    <a:pt x="170" y="825"/>
                    <a:pt x="327" y="1309"/>
                  </a:cubicBezTo>
                  <a:cubicBezTo>
                    <a:pt x="170" y="825"/>
                    <a:pt x="0" y="328"/>
                    <a:pt x="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p:cNvSpPr/>
            <p:nvPr/>
          </p:nvSpPr>
          <p:spPr>
            <a:xfrm>
              <a:off x="6704625" y="1693775"/>
              <a:ext cx="12450" cy="73625"/>
            </a:xfrm>
            <a:custGeom>
              <a:avLst/>
              <a:gdLst/>
              <a:ahLst/>
              <a:cxnLst/>
              <a:rect l="l" t="t" r="r" b="b"/>
              <a:pathLst>
                <a:path w="498" h="2945" extrusionOk="0">
                  <a:moveTo>
                    <a:pt x="0" y="1"/>
                  </a:moveTo>
                  <a:lnTo>
                    <a:pt x="497" y="2945"/>
                  </a:lnTo>
                  <a:lnTo>
                    <a:pt x="497" y="2617"/>
                  </a:lnTo>
                  <a:cubicBezTo>
                    <a:pt x="327" y="1806"/>
                    <a:pt x="170" y="825"/>
                    <a:pt x="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2"/>
            <p:cNvSpPr/>
            <p:nvPr/>
          </p:nvSpPr>
          <p:spPr>
            <a:xfrm>
              <a:off x="6144600" y="2082400"/>
              <a:ext cx="600925" cy="1463850"/>
            </a:xfrm>
            <a:custGeom>
              <a:avLst/>
              <a:gdLst/>
              <a:ahLst/>
              <a:cxnLst/>
              <a:rect l="l" t="t" r="r" b="b"/>
              <a:pathLst>
                <a:path w="24037" h="58554" extrusionOk="0">
                  <a:moveTo>
                    <a:pt x="24037" y="0"/>
                  </a:moveTo>
                  <a:cubicBezTo>
                    <a:pt x="24037" y="811"/>
                    <a:pt x="24037" y="1466"/>
                    <a:pt x="23880" y="2290"/>
                  </a:cubicBezTo>
                  <a:cubicBezTo>
                    <a:pt x="24037" y="1963"/>
                    <a:pt x="24037" y="1793"/>
                    <a:pt x="24037" y="1466"/>
                  </a:cubicBezTo>
                  <a:lnTo>
                    <a:pt x="24037" y="1138"/>
                  </a:lnTo>
                  <a:lnTo>
                    <a:pt x="24037" y="0"/>
                  </a:lnTo>
                  <a:close/>
                  <a:moveTo>
                    <a:pt x="23880" y="4410"/>
                  </a:moveTo>
                  <a:cubicBezTo>
                    <a:pt x="23880" y="4737"/>
                    <a:pt x="23880" y="5064"/>
                    <a:pt x="23710" y="5391"/>
                  </a:cubicBezTo>
                  <a:lnTo>
                    <a:pt x="23710" y="5561"/>
                  </a:lnTo>
                  <a:cubicBezTo>
                    <a:pt x="23710" y="5391"/>
                    <a:pt x="23880" y="5234"/>
                    <a:pt x="23880" y="5064"/>
                  </a:cubicBezTo>
                  <a:lnTo>
                    <a:pt x="23880" y="4410"/>
                  </a:lnTo>
                  <a:close/>
                  <a:moveTo>
                    <a:pt x="23710" y="6699"/>
                  </a:moveTo>
                  <a:cubicBezTo>
                    <a:pt x="23710" y="6823"/>
                    <a:pt x="23710" y="7029"/>
                    <a:pt x="23650" y="7193"/>
                  </a:cubicBezTo>
                  <a:lnTo>
                    <a:pt x="23650" y="7193"/>
                  </a:lnTo>
                  <a:cubicBezTo>
                    <a:pt x="23710" y="7184"/>
                    <a:pt x="23710" y="7150"/>
                    <a:pt x="23710" y="7026"/>
                  </a:cubicBezTo>
                  <a:lnTo>
                    <a:pt x="23710" y="6699"/>
                  </a:lnTo>
                  <a:close/>
                  <a:moveTo>
                    <a:pt x="23650" y="7193"/>
                  </a:moveTo>
                  <a:cubicBezTo>
                    <a:pt x="23627" y="7197"/>
                    <a:pt x="23596" y="7197"/>
                    <a:pt x="23553" y="7197"/>
                  </a:cubicBezTo>
                  <a:lnTo>
                    <a:pt x="23553" y="7354"/>
                  </a:lnTo>
                  <a:cubicBezTo>
                    <a:pt x="23596" y="7311"/>
                    <a:pt x="23627" y="7255"/>
                    <a:pt x="23650" y="7193"/>
                  </a:cubicBezTo>
                  <a:close/>
                  <a:moveTo>
                    <a:pt x="23553" y="7851"/>
                  </a:moveTo>
                  <a:cubicBezTo>
                    <a:pt x="23553" y="8178"/>
                    <a:pt x="23553" y="8505"/>
                    <a:pt x="23383" y="8832"/>
                  </a:cubicBezTo>
                  <a:cubicBezTo>
                    <a:pt x="23553" y="8832"/>
                    <a:pt x="23553" y="8662"/>
                    <a:pt x="23553" y="8505"/>
                  </a:cubicBezTo>
                  <a:lnTo>
                    <a:pt x="23553" y="7851"/>
                  </a:lnTo>
                  <a:close/>
                  <a:moveTo>
                    <a:pt x="23383" y="9486"/>
                  </a:moveTo>
                  <a:cubicBezTo>
                    <a:pt x="23383" y="9643"/>
                    <a:pt x="23383" y="9970"/>
                    <a:pt x="23226" y="10141"/>
                  </a:cubicBezTo>
                  <a:lnTo>
                    <a:pt x="23226" y="10468"/>
                  </a:lnTo>
                  <a:lnTo>
                    <a:pt x="23226" y="10625"/>
                  </a:lnTo>
                  <a:lnTo>
                    <a:pt x="23226" y="10795"/>
                  </a:lnTo>
                  <a:cubicBezTo>
                    <a:pt x="23226" y="10468"/>
                    <a:pt x="23226" y="10298"/>
                    <a:pt x="23383" y="9970"/>
                  </a:cubicBezTo>
                  <a:lnTo>
                    <a:pt x="23383" y="9643"/>
                  </a:lnTo>
                  <a:lnTo>
                    <a:pt x="23383" y="9486"/>
                  </a:lnTo>
                  <a:close/>
                  <a:moveTo>
                    <a:pt x="23225" y="11122"/>
                  </a:moveTo>
                  <a:cubicBezTo>
                    <a:pt x="23056" y="11279"/>
                    <a:pt x="23056" y="11449"/>
                    <a:pt x="23056" y="11449"/>
                  </a:cubicBezTo>
                  <a:lnTo>
                    <a:pt x="23056" y="11776"/>
                  </a:lnTo>
                  <a:cubicBezTo>
                    <a:pt x="23056" y="11933"/>
                    <a:pt x="23056" y="12103"/>
                    <a:pt x="22898" y="12430"/>
                  </a:cubicBezTo>
                  <a:cubicBezTo>
                    <a:pt x="22898" y="12587"/>
                    <a:pt x="22898" y="12915"/>
                    <a:pt x="22728" y="13242"/>
                  </a:cubicBezTo>
                  <a:cubicBezTo>
                    <a:pt x="22898" y="13085"/>
                    <a:pt x="22898" y="13085"/>
                    <a:pt x="22898" y="12915"/>
                  </a:cubicBezTo>
                  <a:cubicBezTo>
                    <a:pt x="22898" y="12758"/>
                    <a:pt x="22898" y="12430"/>
                    <a:pt x="23056" y="12103"/>
                  </a:cubicBezTo>
                  <a:lnTo>
                    <a:pt x="23056" y="11933"/>
                  </a:lnTo>
                  <a:cubicBezTo>
                    <a:pt x="23056" y="11606"/>
                    <a:pt x="23056" y="11279"/>
                    <a:pt x="23225" y="11122"/>
                  </a:cubicBezTo>
                  <a:close/>
                  <a:moveTo>
                    <a:pt x="22728" y="13242"/>
                  </a:moveTo>
                  <a:cubicBezTo>
                    <a:pt x="22728" y="13431"/>
                    <a:pt x="22706" y="13618"/>
                    <a:pt x="22678" y="13795"/>
                  </a:cubicBezTo>
                  <a:lnTo>
                    <a:pt x="22678" y="13795"/>
                  </a:lnTo>
                  <a:cubicBezTo>
                    <a:pt x="22728" y="13617"/>
                    <a:pt x="22728" y="13466"/>
                    <a:pt x="22728" y="13242"/>
                  </a:cubicBezTo>
                  <a:close/>
                  <a:moveTo>
                    <a:pt x="22678" y="13795"/>
                  </a:moveTo>
                  <a:cubicBezTo>
                    <a:pt x="22654" y="13876"/>
                    <a:pt x="22621" y="13963"/>
                    <a:pt x="22571" y="14066"/>
                  </a:cubicBezTo>
                  <a:lnTo>
                    <a:pt x="22571" y="14393"/>
                  </a:lnTo>
                  <a:cubicBezTo>
                    <a:pt x="22571" y="14497"/>
                    <a:pt x="22497" y="14674"/>
                    <a:pt x="22447" y="14877"/>
                  </a:cubicBezTo>
                  <a:lnTo>
                    <a:pt x="22447" y="14877"/>
                  </a:lnTo>
                  <a:cubicBezTo>
                    <a:pt x="22497" y="14769"/>
                    <a:pt x="22571" y="14662"/>
                    <a:pt x="22571" y="14550"/>
                  </a:cubicBezTo>
                  <a:cubicBezTo>
                    <a:pt x="22571" y="14347"/>
                    <a:pt x="22632" y="14084"/>
                    <a:pt x="22678" y="13795"/>
                  </a:cubicBezTo>
                  <a:close/>
                  <a:moveTo>
                    <a:pt x="22447" y="14877"/>
                  </a:moveTo>
                  <a:cubicBezTo>
                    <a:pt x="22421" y="14933"/>
                    <a:pt x="22401" y="14989"/>
                    <a:pt x="22401" y="15047"/>
                  </a:cubicBezTo>
                  <a:lnTo>
                    <a:pt x="22401" y="15204"/>
                  </a:lnTo>
                  <a:cubicBezTo>
                    <a:pt x="22401" y="15093"/>
                    <a:pt x="22421" y="14982"/>
                    <a:pt x="22447" y="14877"/>
                  </a:cubicBezTo>
                  <a:close/>
                  <a:moveTo>
                    <a:pt x="22401" y="15375"/>
                  </a:moveTo>
                  <a:lnTo>
                    <a:pt x="22401" y="15375"/>
                  </a:lnTo>
                  <a:cubicBezTo>
                    <a:pt x="22336" y="15511"/>
                    <a:pt x="22297" y="15648"/>
                    <a:pt x="22275" y="15785"/>
                  </a:cubicBezTo>
                  <a:lnTo>
                    <a:pt x="22275" y="15785"/>
                  </a:lnTo>
                  <a:cubicBezTo>
                    <a:pt x="22307" y="15637"/>
                    <a:pt x="22343" y="15495"/>
                    <a:pt x="22401" y="15375"/>
                  </a:cubicBezTo>
                  <a:close/>
                  <a:moveTo>
                    <a:pt x="22275" y="15785"/>
                  </a:moveTo>
                  <a:cubicBezTo>
                    <a:pt x="22221" y="16037"/>
                    <a:pt x="22182" y="16306"/>
                    <a:pt x="22074" y="16513"/>
                  </a:cubicBezTo>
                  <a:lnTo>
                    <a:pt x="22244" y="16356"/>
                  </a:lnTo>
                  <a:cubicBezTo>
                    <a:pt x="22244" y="16165"/>
                    <a:pt x="22244" y="15975"/>
                    <a:pt x="22275" y="15785"/>
                  </a:cubicBezTo>
                  <a:close/>
                  <a:moveTo>
                    <a:pt x="22074" y="16513"/>
                  </a:moveTo>
                  <a:cubicBezTo>
                    <a:pt x="22074" y="16840"/>
                    <a:pt x="22074" y="17010"/>
                    <a:pt x="21917" y="17337"/>
                  </a:cubicBezTo>
                  <a:lnTo>
                    <a:pt x="21917" y="17494"/>
                  </a:lnTo>
                  <a:cubicBezTo>
                    <a:pt x="21917" y="17337"/>
                    <a:pt x="22074" y="17010"/>
                    <a:pt x="22074" y="16840"/>
                  </a:cubicBezTo>
                  <a:lnTo>
                    <a:pt x="22074" y="16513"/>
                  </a:lnTo>
                  <a:close/>
                  <a:moveTo>
                    <a:pt x="21917" y="17494"/>
                  </a:moveTo>
                  <a:cubicBezTo>
                    <a:pt x="21747" y="17821"/>
                    <a:pt x="21747" y="18148"/>
                    <a:pt x="21590" y="18475"/>
                  </a:cubicBezTo>
                  <a:lnTo>
                    <a:pt x="21590" y="18646"/>
                  </a:lnTo>
                  <a:cubicBezTo>
                    <a:pt x="21590" y="18799"/>
                    <a:pt x="21553" y="18953"/>
                    <a:pt x="21513" y="19106"/>
                  </a:cubicBezTo>
                  <a:lnTo>
                    <a:pt x="21513" y="19106"/>
                  </a:lnTo>
                  <a:cubicBezTo>
                    <a:pt x="21553" y="19086"/>
                    <a:pt x="21590" y="19046"/>
                    <a:pt x="21590" y="18973"/>
                  </a:cubicBezTo>
                  <a:cubicBezTo>
                    <a:pt x="21590" y="18475"/>
                    <a:pt x="21747" y="17991"/>
                    <a:pt x="21917" y="17494"/>
                  </a:cubicBezTo>
                  <a:close/>
                  <a:moveTo>
                    <a:pt x="21513" y="19106"/>
                  </a:moveTo>
                  <a:lnTo>
                    <a:pt x="21513" y="19106"/>
                  </a:lnTo>
                  <a:cubicBezTo>
                    <a:pt x="21468" y="19130"/>
                    <a:pt x="21420" y="19130"/>
                    <a:pt x="21420" y="19130"/>
                  </a:cubicBezTo>
                  <a:lnTo>
                    <a:pt x="21420" y="19627"/>
                  </a:lnTo>
                  <a:cubicBezTo>
                    <a:pt x="21420" y="19453"/>
                    <a:pt x="21468" y="19280"/>
                    <a:pt x="21513" y="19106"/>
                  </a:cubicBezTo>
                  <a:close/>
                  <a:moveTo>
                    <a:pt x="21420" y="19627"/>
                  </a:moveTo>
                  <a:cubicBezTo>
                    <a:pt x="21297" y="19883"/>
                    <a:pt x="21166" y="20139"/>
                    <a:pt x="21115" y="20394"/>
                  </a:cubicBezTo>
                  <a:lnTo>
                    <a:pt x="21115" y="20394"/>
                  </a:lnTo>
                  <a:cubicBezTo>
                    <a:pt x="21263" y="20096"/>
                    <a:pt x="21270" y="19939"/>
                    <a:pt x="21420" y="19627"/>
                  </a:cubicBezTo>
                  <a:close/>
                  <a:moveTo>
                    <a:pt x="21115" y="20394"/>
                  </a:moveTo>
                  <a:lnTo>
                    <a:pt x="21115" y="20394"/>
                  </a:lnTo>
                  <a:cubicBezTo>
                    <a:pt x="21108" y="20408"/>
                    <a:pt x="21101" y="20423"/>
                    <a:pt x="21093" y="20438"/>
                  </a:cubicBezTo>
                  <a:cubicBezTo>
                    <a:pt x="21093" y="20608"/>
                    <a:pt x="20936" y="20935"/>
                    <a:pt x="20936" y="21092"/>
                  </a:cubicBezTo>
                  <a:cubicBezTo>
                    <a:pt x="20936" y="21420"/>
                    <a:pt x="20766" y="21590"/>
                    <a:pt x="20766" y="21747"/>
                  </a:cubicBezTo>
                  <a:cubicBezTo>
                    <a:pt x="20936" y="21420"/>
                    <a:pt x="20936" y="21092"/>
                    <a:pt x="21093" y="20765"/>
                  </a:cubicBezTo>
                  <a:lnTo>
                    <a:pt x="21093" y="20608"/>
                  </a:lnTo>
                  <a:cubicBezTo>
                    <a:pt x="21093" y="20537"/>
                    <a:pt x="21101" y="20466"/>
                    <a:pt x="21115" y="20394"/>
                  </a:cubicBezTo>
                  <a:close/>
                  <a:moveTo>
                    <a:pt x="20766" y="21747"/>
                  </a:moveTo>
                  <a:lnTo>
                    <a:pt x="20766" y="21747"/>
                  </a:lnTo>
                  <a:cubicBezTo>
                    <a:pt x="20630" y="22175"/>
                    <a:pt x="20485" y="22594"/>
                    <a:pt x="20347" y="23120"/>
                  </a:cubicBezTo>
                  <a:lnTo>
                    <a:pt x="20347" y="23120"/>
                  </a:lnTo>
                  <a:cubicBezTo>
                    <a:pt x="20491" y="22663"/>
                    <a:pt x="20631" y="22205"/>
                    <a:pt x="20766" y="21747"/>
                  </a:cubicBezTo>
                  <a:close/>
                  <a:moveTo>
                    <a:pt x="20347" y="23120"/>
                  </a:moveTo>
                  <a:lnTo>
                    <a:pt x="20347" y="23120"/>
                  </a:lnTo>
                  <a:cubicBezTo>
                    <a:pt x="20287" y="23312"/>
                    <a:pt x="20226" y="23503"/>
                    <a:pt x="20164" y="23695"/>
                  </a:cubicBezTo>
                  <a:lnTo>
                    <a:pt x="20164" y="23695"/>
                  </a:lnTo>
                  <a:cubicBezTo>
                    <a:pt x="20214" y="23592"/>
                    <a:pt x="20282" y="23490"/>
                    <a:pt x="20282" y="23382"/>
                  </a:cubicBezTo>
                  <a:cubicBezTo>
                    <a:pt x="20303" y="23292"/>
                    <a:pt x="20325" y="23204"/>
                    <a:pt x="20347" y="23120"/>
                  </a:cubicBezTo>
                  <a:close/>
                  <a:moveTo>
                    <a:pt x="20164" y="23695"/>
                  </a:moveTo>
                  <a:cubicBezTo>
                    <a:pt x="20139" y="23747"/>
                    <a:pt x="20118" y="23799"/>
                    <a:pt x="20113" y="23852"/>
                  </a:cubicBezTo>
                  <a:lnTo>
                    <a:pt x="20113" y="23852"/>
                  </a:lnTo>
                  <a:cubicBezTo>
                    <a:pt x="20130" y="23800"/>
                    <a:pt x="20147" y="23748"/>
                    <a:pt x="20164" y="23695"/>
                  </a:cubicBezTo>
                  <a:close/>
                  <a:moveTo>
                    <a:pt x="20113" y="23852"/>
                  </a:moveTo>
                  <a:cubicBezTo>
                    <a:pt x="20104" y="23879"/>
                    <a:pt x="20095" y="23906"/>
                    <a:pt x="20087" y="23932"/>
                  </a:cubicBezTo>
                  <a:lnTo>
                    <a:pt x="20087" y="23932"/>
                  </a:lnTo>
                  <a:cubicBezTo>
                    <a:pt x="20095" y="23915"/>
                    <a:pt x="20103" y="23898"/>
                    <a:pt x="20111" y="23879"/>
                  </a:cubicBezTo>
                  <a:cubicBezTo>
                    <a:pt x="20111" y="23870"/>
                    <a:pt x="20112" y="23861"/>
                    <a:pt x="20113" y="23852"/>
                  </a:cubicBezTo>
                  <a:close/>
                  <a:moveTo>
                    <a:pt x="20087" y="23932"/>
                  </a:moveTo>
                  <a:cubicBezTo>
                    <a:pt x="19954" y="24224"/>
                    <a:pt x="19945" y="24382"/>
                    <a:pt x="19784" y="24691"/>
                  </a:cubicBezTo>
                  <a:cubicBezTo>
                    <a:pt x="19784" y="24861"/>
                    <a:pt x="19627" y="25188"/>
                    <a:pt x="19457" y="25515"/>
                  </a:cubicBezTo>
                  <a:lnTo>
                    <a:pt x="19457" y="25672"/>
                  </a:lnTo>
                  <a:cubicBezTo>
                    <a:pt x="19457" y="25727"/>
                    <a:pt x="19457" y="25765"/>
                    <a:pt x="19452" y="25795"/>
                  </a:cubicBezTo>
                  <a:lnTo>
                    <a:pt x="19452" y="25795"/>
                  </a:lnTo>
                  <a:cubicBezTo>
                    <a:pt x="19672" y="25176"/>
                    <a:pt x="19883" y="24555"/>
                    <a:pt x="20087" y="23932"/>
                  </a:cubicBezTo>
                  <a:close/>
                  <a:moveTo>
                    <a:pt x="19452" y="25795"/>
                  </a:moveTo>
                  <a:lnTo>
                    <a:pt x="19452" y="25795"/>
                  </a:lnTo>
                  <a:cubicBezTo>
                    <a:pt x="19445" y="25814"/>
                    <a:pt x="19439" y="25833"/>
                    <a:pt x="19432" y="25851"/>
                  </a:cubicBezTo>
                  <a:lnTo>
                    <a:pt x="19432" y="25851"/>
                  </a:lnTo>
                  <a:cubicBezTo>
                    <a:pt x="19442" y="25833"/>
                    <a:pt x="19448" y="25816"/>
                    <a:pt x="19452" y="25795"/>
                  </a:cubicBezTo>
                  <a:close/>
                  <a:moveTo>
                    <a:pt x="19432" y="25851"/>
                  </a:moveTo>
                  <a:cubicBezTo>
                    <a:pt x="19411" y="25889"/>
                    <a:pt x="19372" y="25928"/>
                    <a:pt x="19300" y="25999"/>
                  </a:cubicBezTo>
                  <a:cubicBezTo>
                    <a:pt x="19153" y="26430"/>
                    <a:pt x="19015" y="26851"/>
                    <a:pt x="18871" y="27381"/>
                  </a:cubicBezTo>
                  <a:lnTo>
                    <a:pt x="18871" y="27381"/>
                  </a:lnTo>
                  <a:cubicBezTo>
                    <a:pt x="19063" y="26872"/>
                    <a:pt x="19250" y="26362"/>
                    <a:pt x="19432" y="25851"/>
                  </a:cubicBezTo>
                  <a:close/>
                  <a:moveTo>
                    <a:pt x="18871" y="27381"/>
                  </a:moveTo>
                  <a:lnTo>
                    <a:pt x="18871" y="27381"/>
                  </a:lnTo>
                  <a:cubicBezTo>
                    <a:pt x="18830" y="27488"/>
                    <a:pt x="18790" y="27594"/>
                    <a:pt x="18749" y="27701"/>
                  </a:cubicBezTo>
                  <a:lnTo>
                    <a:pt x="18749" y="27701"/>
                  </a:lnTo>
                  <a:cubicBezTo>
                    <a:pt x="18765" y="27679"/>
                    <a:pt x="18783" y="27657"/>
                    <a:pt x="18803" y="27635"/>
                  </a:cubicBezTo>
                  <a:cubicBezTo>
                    <a:pt x="18826" y="27547"/>
                    <a:pt x="18848" y="27463"/>
                    <a:pt x="18871" y="27381"/>
                  </a:cubicBezTo>
                  <a:close/>
                  <a:moveTo>
                    <a:pt x="18749" y="27701"/>
                  </a:moveTo>
                  <a:lnTo>
                    <a:pt x="18749" y="27701"/>
                  </a:lnTo>
                  <a:cubicBezTo>
                    <a:pt x="18643" y="27846"/>
                    <a:pt x="18624" y="27984"/>
                    <a:pt x="18476" y="28132"/>
                  </a:cubicBezTo>
                  <a:cubicBezTo>
                    <a:pt x="18476" y="28289"/>
                    <a:pt x="18319" y="28616"/>
                    <a:pt x="18149" y="28943"/>
                  </a:cubicBezTo>
                  <a:cubicBezTo>
                    <a:pt x="18149" y="29113"/>
                    <a:pt x="17992" y="29440"/>
                    <a:pt x="17822" y="29768"/>
                  </a:cubicBezTo>
                  <a:cubicBezTo>
                    <a:pt x="17822" y="29925"/>
                    <a:pt x="17822" y="30095"/>
                    <a:pt x="17665" y="30095"/>
                  </a:cubicBezTo>
                  <a:cubicBezTo>
                    <a:pt x="17495" y="30749"/>
                    <a:pt x="17167" y="31233"/>
                    <a:pt x="17010" y="31887"/>
                  </a:cubicBezTo>
                  <a:cubicBezTo>
                    <a:pt x="16840" y="31887"/>
                    <a:pt x="16840" y="32057"/>
                    <a:pt x="16840" y="32214"/>
                  </a:cubicBezTo>
                  <a:cubicBezTo>
                    <a:pt x="16568" y="32759"/>
                    <a:pt x="16414" y="33195"/>
                    <a:pt x="16181" y="33703"/>
                  </a:cubicBezTo>
                  <a:lnTo>
                    <a:pt x="16181" y="33703"/>
                  </a:lnTo>
                  <a:cubicBezTo>
                    <a:pt x="17120" y="31716"/>
                    <a:pt x="17977" y="29716"/>
                    <a:pt x="18749" y="27701"/>
                  </a:cubicBezTo>
                  <a:close/>
                  <a:moveTo>
                    <a:pt x="16181" y="33703"/>
                  </a:moveTo>
                  <a:cubicBezTo>
                    <a:pt x="16140" y="33789"/>
                    <a:pt x="16099" y="33875"/>
                    <a:pt x="16059" y="33961"/>
                  </a:cubicBezTo>
                  <a:lnTo>
                    <a:pt x="16059" y="33961"/>
                  </a:lnTo>
                  <a:cubicBezTo>
                    <a:pt x="16102" y="33872"/>
                    <a:pt x="16142" y="33787"/>
                    <a:pt x="16181" y="33703"/>
                  </a:cubicBezTo>
                  <a:close/>
                  <a:moveTo>
                    <a:pt x="16059" y="33961"/>
                  </a:moveTo>
                  <a:lnTo>
                    <a:pt x="16059" y="33961"/>
                  </a:lnTo>
                  <a:cubicBezTo>
                    <a:pt x="16049" y="33980"/>
                    <a:pt x="16039" y="34000"/>
                    <a:pt x="16029" y="34020"/>
                  </a:cubicBezTo>
                  <a:cubicBezTo>
                    <a:pt x="16029" y="34020"/>
                    <a:pt x="15859" y="34177"/>
                    <a:pt x="15859" y="34347"/>
                  </a:cubicBezTo>
                  <a:cubicBezTo>
                    <a:pt x="15532" y="34831"/>
                    <a:pt x="15205" y="35485"/>
                    <a:pt x="15048" y="35983"/>
                  </a:cubicBezTo>
                  <a:lnTo>
                    <a:pt x="14878" y="36140"/>
                  </a:lnTo>
                  <a:lnTo>
                    <a:pt x="14878" y="36310"/>
                  </a:lnTo>
                  <a:cubicBezTo>
                    <a:pt x="14551" y="36794"/>
                    <a:pt x="14394" y="37291"/>
                    <a:pt x="14066" y="37775"/>
                  </a:cubicBezTo>
                  <a:cubicBezTo>
                    <a:pt x="14066" y="37945"/>
                    <a:pt x="13896" y="37945"/>
                    <a:pt x="13896" y="38102"/>
                  </a:cubicBezTo>
                  <a:lnTo>
                    <a:pt x="13896" y="38219"/>
                  </a:lnTo>
                  <a:lnTo>
                    <a:pt x="13896" y="38219"/>
                  </a:lnTo>
                  <a:cubicBezTo>
                    <a:pt x="14658" y="36806"/>
                    <a:pt x="15379" y="35386"/>
                    <a:pt x="16059" y="33961"/>
                  </a:cubicBezTo>
                  <a:close/>
                  <a:moveTo>
                    <a:pt x="13896" y="38219"/>
                  </a:moveTo>
                  <a:lnTo>
                    <a:pt x="13896" y="38219"/>
                  </a:lnTo>
                  <a:cubicBezTo>
                    <a:pt x="13887" y="38237"/>
                    <a:pt x="13877" y="38255"/>
                    <a:pt x="13868" y="38273"/>
                  </a:cubicBezTo>
                  <a:lnTo>
                    <a:pt x="13868" y="38273"/>
                  </a:lnTo>
                  <a:cubicBezTo>
                    <a:pt x="13876" y="38273"/>
                    <a:pt x="13886" y="38273"/>
                    <a:pt x="13896" y="38273"/>
                  </a:cubicBezTo>
                  <a:lnTo>
                    <a:pt x="13896" y="38219"/>
                  </a:lnTo>
                  <a:close/>
                  <a:moveTo>
                    <a:pt x="13868" y="38273"/>
                  </a:moveTo>
                  <a:cubicBezTo>
                    <a:pt x="13739" y="38273"/>
                    <a:pt x="13739" y="38283"/>
                    <a:pt x="13739" y="38430"/>
                  </a:cubicBezTo>
                  <a:cubicBezTo>
                    <a:pt x="13412" y="38927"/>
                    <a:pt x="13085" y="39581"/>
                    <a:pt x="12758" y="40235"/>
                  </a:cubicBezTo>
                  <a:cubicBezTo>
                    <a:pt x="12758" y="40235"/>
                    <a:pt x="12758" y="40265"/>
                    <a:pt x="12744" y="40298"/>
                  </a:cubicBezTo>
                  <a:lnTo>
                    <a:pt x="12744" y="40298"/>
                  </a:lnTo>
                  <a:cubicBezTo>
                    <a:pt x="13128" y="39624"/>
                    <a:pt x="13502" y="38949"/>
                    <a:pt x="13868" y="38273"/>
                  </a:cubicBezTo>
                  <a:close/>
                  <a:moveTo>
                    <a:pt x="12744" y="40298"/>
                  </a:moveTo>
                  <a:lnTo>
                    <a:pt x="12744" y="40298"/>
                  </a:lnTo>
                  <a:cubicBezTo>
                    <a:pt x="12737" y="40310"/>
                    <a:pt x="12731" y="40322"/>
                    <a:pt x="12724" y="40334"/>
                  </a:cubicBezTo>
                  <a:lnTo>
                    <a:pt x="12724" y="40334"/>
                  </a:lnTo>
                  <a:cubicBezTo>
                    <a:pt x="12733" y="40322"/>
                    <a:pt x="12739" y="40310"/>
                    <a:pt x="12744" y="40298"/>
                  </a:cubicBezTo>
                  <a:close/>
                  <a:moveTo>
                    <a:pt x="12724" y="40334"/>
                  </a:moveTo>
                  <a:lnTo>
                    <a:pt x="12724" y="40334"/>
                  </a:lnTo>
                  <a:cubicBezTo>
                    <a:pt x="12700" y="40365"/>
                    <a:pt x="12658" y="40392"/>
                    <a:pt x="12588" y="40392"/>
                  </a:cubicBezTo>
                  <a:cubicBezTo>
                    <a:pt x="12261" y="41046"/>
                    <a:pt x="11934" y="41701"/>
                    <a:pt x="11607" y="42198"/>
                  </a:cubicBezTo>
                  <a:cubicBezTo>
                    <a:pt x="11454" y="42350"/>
                    <a:pt x="11450" y="42355"/>
                    <a:pt x="11449" y="42509"/>
                  </a:cubicBezTo>
                  <a:lnTo>
                    <a:pt x="11449" y="42509"/>
                  </a:lnTo>
                  <a:cubicBezTo>
                    <a:pt x="11885" y="41785"/>
                    <a:pt x="12310" y="41060"/>
                    <a:pt x="12724" y="40334"/>
                  </a:cubicBezTo>
                  <a:close/>
                  <a:moveTo>
                    <a:pt x="11449" y="42509"/>
                  </a:moveTo>
                  <a:lnTo>
                    <a:pt x="11449" y="42509"/>
                  </a:lnTo>
                  <a:cubicBezTo>
                    <a:pt x="11442" y="42521"/>
                    <a:pt x="11435" y="42533"/>
                    <a:pt x="11428" y="42545"/>
                  </a:cubicBezTo>
                  <a:lnTo>
                    <a:pt x="11428" y="42545"/>
                  </a:lnTo>
                  <a:cubicBezTo>
                    <a:pt x="11435" y="42538"/>
                    <a:pt x="11442" y="42532"/>
                    <a:pt x="11449" y="42525"/>
                  </a:cubicBezTo>
                  <a:cubicBezTo>
                    <a:pt x="11449" y="42520"/>
                    <a:pt x="11449" y="42514"/>
                    <a:pt x="11449" y="42509"/>
                  </a:cubicBezTo>
                  <a:close/>
                  <a:moveTo>
                    <a:pt x="11428" y="42545"/>
                  </a:moveTo>
                  <a:cubicBezTo>
                    <a:pt x="11266" y="42696"/>
                    <a:pt x="11122" y="42859"/>
                    <a:pt x="11122" y="43009"/>
                  </a:cubicBezTo>
                  <a:cubicBezTo>
                    <a:pt x="10996" y="43251"/>
                    <a:pt x="10878" y="43407"/>
                    <a:pt x="10825" y="43536"/>
                  </a:cubicBezTo>
                  <a:lnTo>
                    <a:pt x="10825" y="43536"/>
                  </a:lnTo>
                  <a:cubicBezTo>
                    <a:pt x="11028" y="43206"/>
                    <a:pt x="11229" y="42875"/>
                    <a:pt x="11428" y="42545"/>
                  </a:cubicBezTo>
                  <a:close/>
                  <a:moveTo>
                    <a:pt x="10825" y="43536"/>
                  </a:moveTo>
                  <a:lnTo>
                    <a:pt x="10825" y="43536"/>
                  </a:lnTo>
                  <a:cubicBezTo>
                    <a:pt x="10770" y="43624"/>
                    <a:pt x="10715" y="43713"/>
                    <a:pt x="10660" y="43801"/>
                  </a:cubicBezTo>
                  <a:lnTo>
                    <a:pt x="10660" y="43801"/>
                  </a:lnTo>
                  <a:cubicBezTo>
                    <a:pt x="10705" y="43754"/>
                    <a:pt x="10750" y="43709"/>
                    <a:pt x="10795" y="43663"/>
                  </a:cubicBezTo>
                  <a:cubicBezTo>
                    <a:pt x="10795" y="43623"/>
                    <a:pt x="10806" y="43581"/>
                    <a:pt x="10825" y="43536"/>
                  </a:cubicBezTo>
                  <a:close/>
                  <a:moveTo>
                    <a:pt x="10660" y="43801"/>
                  </a:moveTo>
                  <a:cubicBezTo>
                    <a:pt x="10540" y="43930"/>
                    <a:pt x="10422" y="44078"/>
                    <a:pt x="10298" y="44318"/>
                  </a:cubicBezTo>
                  <a:cubicBezTo>
                    <a:pt x="10298" y="44318"/>
                    <a:pt x="10298" y="44488"/>
                    <a:pt x="10141" y="44488"/>
                  </a:cubicBezTo>
                  <a:lnTo>
                    <a:pt x="9784" y="45193"/>
                  </a:lnTo>
                  <a:lnTo>
                    <a:pt x="9784" y="45193"/>
                  </a:lnTo>
                  <a:cubicBezTo>
                    <a:pt x="10080" y="44730"/>
                    <a:pt x="10373" y="44266"/>
                    <a:pt x="10660" y="43801"/>
                  </a:cubicBezTo>
                  <a:close/>
                  <a:moveTo>
                    <a:pt x="9784" y="45193"/>
                  </a:moveTo>
                  <a:lnTo>
                    <a:pt x="9784" y="45193"/>
                  </a:lnTo>
                  <a:cubicBezTo>
                    <a:pt x="9652" y="45399"/>
                    <a:pt x="9519" y="45605"/>
                    <a:pt x="9385" y="45811"/>
                  </a:cubicBezTo>
                  <a:lnTo>
                    <a:pt x="9385" y="45811"/>
                  </a:lnTo>
                  <a:cubicBezTo>
                    <a:pt x="9485" y="45710"/>
                    <a:pt x="9579" y="45604"/>
                    <a:pt x="9644" y="45469"/>
                  </a:cubicBezTo>
                  <a:lnTo>
                    <a:pt x="9784" y="45193"/>
                  </a:lnTo>
                  <a:close/>
                  <a:moveTo>
                    <a:pt x="9385" y="45811"/>
                  </a:moveTo>
                  <a:lnTo>
                    <a:pt x="9385" y="45811"/>
                  </a:lnTo>
                  <a:cubicBezTo>
                    <a:pt x="9244" y="45955"/>
                    <a:pt x="9089" y="46088"/>
                    <a:pt x="8990" y="46280"/>
                  </a:cubicBezTo>
                  <a:lnTo>
                    <a:pt x="8990" y="46417"/>
                  </a:lnTo>
                  <a:lnTo>
                    <a:pt x="8990" y="46417"/>
                  </a:lnTo>
                  <a:cubicBezTo>
                    <a:pt x="9122" y="46215"/>
                    <a:pt x="9254" y="46013"/>
                    <a:pt x="9385" y="45811"/>
                  </a:cubicBezTo>
                  <a:close/>
                  <a:moveTo>
                    <a:pt x="8990" y="46417"/>
                  </a:moveTo>
                  <a:lnTo>
                    <a:pt x="8990" y="46417"/>
                  </a:lnTo>
                  <a:cubicBezTo>
                    <a:pt x="8924" y="46517"/>
                    <a:pt x="8858" y="46617"/>
                    <a:pt x="8792" y="46717"/>
                  </a:cubicBezTo>
                  <a:lnTo>
                    <a:pt x="8792" y="46717"/>
                  </a:lnTo>
                  <a:cubicBezTo>
                    <a:pt x="8858" y="46628"/>
                    <a:pt x="8924" y="46539"/>
                    <a:pt x="8990" y="46450"/>
                  </a:cubicBezTo>
                  <a:lnTo>
                    <a:pt x="8990" y="46417"/>
                  </a:lnTo>
                  <a:close/>
                  <a:moveTo>
                    <a:pt x="8792" y="46717"/>
                  </a:moveTo>
                  <a:cubicBezTo>
                    <a:pt x="8422" y="47217"/>
                    <a:pt x="8059" y="47716"/>
                    <a:pt x="7785" y="48216"/>
                  </a:cubicBezTo>
                  <a:lnTo>
                    <a:pt x="7785" y="48216"/>
                  </a:lnTo>
                  <a:cubicBezTo>
                    <a:pt x="8125" y="47717"/>
                    <a:pt x="8461" y="47217"/>
                    <a:pt x="8792" y="46717"/>
                  </a:cubicBezTo>
                  <a:close/>
                  <a:moveTo>
                    <a:pt x="7785" y="48216"/>
                  </a:moveTo>
                  <a:lnTo>
                    <a:pt x="7785" y="48216"/>
                  </a:lnTo>
                  <a:cubicBezTo>
                    <a:pt x="7739" y="48283"/>
                    <a:pt x="7694" y="48349"/>
                    <a:pt x="7648" y="48416"/>
                  </a:cubicBezTo>
                  <a:lnTo>
                    <a:pt x="7648" y="48416"/>
                  </a:lnTo>
                  <a:cubicBezTo>
                    <a:pt x="7658" y="48414"/>
                    <a:pt x="7669" y="48413"/>
                    <a:pt x="7681" y="48413"/>
                  </a:cubicBezTo>
                  <a:cubicBezTo>
                    <a:pt x="7714" y="48347"/>
                    <a:pt x="7749" y="48282"/>
                    <a:pt x="7785" y="48216"/>
                  </a:cubicBezTo>
                  <a:close/>
                  <a:moveTo>
                    <a:pt x="7648" y="48416"/>
                  </a:moveTo>
                  <a:cubicBezTo>
                    <a:pt x="7524" y="48436"/>
                    <a:pt x="7524" y="48570"/>
                    <a:pt x="7524" y="48570"/>
                  </a:cubicBezTo>
                  <a:cubicBezTo>
                    <a:pt x="7324" y="48874"/>
                    <a:pt x="7061" y="49236"/>
                    <a:pt x="6812" y="49621"/>
                  </a:cubicBezTo>
                  <a:lnTo>
                    <a:pt x="6812" y="49621"/>
                  </a:lnTo>
                  <a:cubicBezTo>
                    <a:pt x="7094" y="49219"/>
                    <a:pt x="7373" y="48818"/>
                    <a:pt x="7648" y="48416"/>
                  </a:cubicBezTo>
                  <a:close/>
                  <a:moveTo>
                    <a:pt x="6812" y="49621"/>
                  </a:moveTo>
                  <a:lnTo>
                    <a:pt x="6812" y="49621"/>
                  </a:lnTo>
                  <a:cubicBezTo>
                    <a:pt x="6635" y="49872"/>
                    <a:pt x="6457" y="50124"/>
                    <a:pt x="6278" y="50376"/>
                  </a:cubicBezTo>
                  <a:lnTo>
                    <a:pt x="6373" y="50376"/>
                  </a:lnTo>
                  <a:cubicBezTo>
                    <a:pt x="6500" y="50121"/>
                    <a:pt x="6653" y="49866"/>
                    <a:pt x="6812" y="49621"/>
                  </a:cubicBezTo>
                  <a:close/>
                  <a:moveTo>
                    <a:pt x="6216" y="50376"/>
                  </a:moveTo>
                  <a:lnTo>
                    <a:pt x="6216" y="50463"/>
                  </a:lnTo>
                  <a:lnTo>
                    <a:pt x="6216" y="50463"/>
                  </a:lnTo>
                  <a:cubicBezTo>
                    <a:pt x="6236" y="50434"/>
                    <a:pt x="6257" y="50405"/>
                    <a:pt x="6278" y="50376"/>
                  </a:cubicBezTo>
                  <a:close/>
                  <a:moveTo>
                    <a:pt x="6216" y="50463"/>
                  </a:moveTo>
                  <a:lnTo>
                    <a:pt x="6216" y="50463"/>
                  </a:lnTo>
                  <a:cubicBezTo>
                    <a:pt x="5727" y="51149"/>
                    <a:pt x="5228" y="51833"/>
                    <a:pt x="4721" y="52517"/>
                  </a:cubicBezTo>
                  <a:lnTo>
                    <a:pt x="4721" y="52517"/>
                  </a:lnTo>
                  <a:lnTo>
                    <a:pt x="4737" y="52495"/>
                  </a:lnTo>
                  <a:lnTo>
                    <a:pt x="6216" y="50533"/>
                  </a:lnTo>
                  <a:lnTo>
                    <a:pt x="6216" y="50463"/>
                  </a:lnTo>
                  <a:close/>
                  <a:moveTo>
                    <a:pt x="4721" y="52517"/>
                  </a:moveTo>
                  <a:lnTo>
                    <a:pt x="4180" y="53242"/>
                  </a:lnTo>
                  <a:lnTo>
                    <a:pt x="4180" y="53242"/>
                  </a:lnTo>
                  <a:cubicBezTo>
                    <a:pt x="4361" y="53000"/>
                    <a:pt x="4542" y="52759"/>
                    <a:pt x="4721" y="52517"/>
                  </a:cubicBezTo>
                  <a:close/>
                  <a:moveTo>
                    <a:pt x="4180" y="53242"/>
                  </a:moveTo>
                  <a:lnTo>
                    <a:pt x="4180" y="53242"/>
                  </a:lnTo>
                  <a:cubicBezTo>
                    <a:pt x="3382" y="54303"/>
                    <a:pt x="2563" y="55363"/>
                    <a:pt x="1723" y="56421"/>
                  </a:cubicBezTo>
                  <a:lnTo>
                    <a:pt x="1793" y="56421"/>
                  </a:lnTo>
                  <a:lnTo>
                    <a:pt x="3272" y="54458"/>
                  </a:lnTo>
                  <a:lnTo>
                    <a:pt x="4180" y="53242"/>
                  </a:lnTo>
                  <a:close/>
                  <a:moveTo>
                    <a:pt x="1636" y="56421"/>
                  </a:moveTo>
                  <a:lnTo>
                    <a:pt x="1636" y="56530"/>
                  </a:lnTo>
                  <a:lnTo>
                    <a:pt x="1636" y="56530"/>
                  </a:lnTo>
                  <a:cubicBezTo>
                    <a:pt x="1665" y="56494"/>
                    <a:pt x="1694" y="56457"/>
                    <a:pt x="1723" y="56421"/>
                  </a:cubicBezTo>
                  <a:close/>
                  <a:moveTo>
                    <a:pt x="1636" y="56530"/>
                  </a:moveTo>
                  <a:lnTo>
                    <a:pt x="1636" y="56530"/>
                  </a:lnTo>
                  <a:cubicBezTo>
                    <a:pt x="1099" y="57205"/>
                    <a:pt x="554" y="57880"/>
                    <a:pt x="1" y="58554"/>
                  </a:cubicBezTo>
                  <a:lnTo>
                    <a:pt x="158" y="58554"/>
                  </a:lnTo>
                  <a:lnTo>
                    <a:pt x="1636" y="56591"/>
                  </a:lnTo>
                  <a:lnTo>
                    <a:pt x="1636" y="5653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2"/>
            <p:cNvSpPr/>
            <p:nvPr/>
          </p:nvSpPr>
          <p:spPr>
            <a:xfrm>
              <a:off x="6745500" y="2033325"/>
              <a:ext cx="25" cy="20300"/>
            </a:xfrm>
            <a:custGeom>
              <a:avLst/>
              <a:gdLst/>
              <a:ahLst/>
              <a:cxnLst/>
              <a:rect l="l" t="t" r="r" b="b"/>
              <a:pathLst>
                <a:path w="1" h="812" extrusionOk="0">
                  <a:moveTo>
                    <a:pt x="1" y="655"/>
                  </a:moveTo>
                  <a:lnTo>
                    <a:pt x="1" y="812"/>
                  </a:lnTo>
                  <a:lnTo>
                    <a:pt x="1" y="655"/>
                  </a:lnTo>
                  <a:lnTo>
                    <a:pt x="1" y="157"/>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2"/>
            <p:cNvSpPr/>
            <p:nvPr/>
          </p:nvSpPr>
          <p:spPr>
            <a:xfrm>
              <a:off x="6017675" y="3693425"/>
              <a:ext cx="25" cy="25"/>
            </a:xfrm>
            <a:custGeom>
              <a:avLst/>
              <a:gdLst/>
              <a:ahLst/>
              <a:cxnLst/>
              <a:rect l="l" t="t" r="r" b="b"/>
              <a:pathLst>
                <a:path w="1" h="1" extrusionOk="0">
                  <a:moveTo>
                    <a:pt x="1"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2"/>
            <p:cNvSpPr/>
            <p:nvPr/>
          </p:nvSpPr>
          <p:spPr>
            <a:xfrm>
              <a:off x="6614675" y="1370925"/>
              <a:ext cx="12450" cy="40900"/>
            </a:xfrm>
            <a:custGeom>
              <a:avLst/>
              <a:gdLst/>
              <a:ahLst/>
              <a:cxnLst/>
              <a:rect l="l" t="t" r="r" b="b"/>
              <a:pathLst>
                <a:path w="498" h="1636" extrusionOk="0">
                  <a:moveTo>
                    <a:pt x="0" y="0"/>
                  </a:moveTo>
                  <a:lnTo>
                    <a:pt x="0" y="157"/>
                  </a:lnTo>
                  <a:cubicBezTo>
                    <a:pt x="0" y="408"/>
                    <a:pt x="100" y="566"/>
                    <a:pt x="217" y="773"/>
                  </a:cubicBezTo>
                  <a:lnTo>
                    <a:pt x="217" y="773"/>
                  </a:lnTo>
                  <a:cubicBezTo>
                    <a:pt x="146" y="538"/>
                    <a:pt x="74" y="285"/>
                    <a:pt x="0" y="0"/>
                  </a:cubicBezTo>
                  <a:close/>
                  <a:moveTo>
                    <a:pt x="217" y="773"/>
                  </a:moveTo>
                  <a:cubicBezTo>
                    <a:pt x="309" y="1079"/>
                    <a:pt x="401" y="1355"/>
                    <a:pt x="497" y="1636"/>
                  </a:cubicBezTo>
                  <a:cubicBezTo>
                    <a:pt x="497" y="1465"/>
                    <a:pt x="327" y="1308"/>
                    <a:pt x="327" y="981"/>
                  </a:cubicBezTo>
                  <a:cubicBezTo>
                    <a:pt x="290" y="905"/>
                    <a:pt x="253" y="837"/>
                    <a:pt x="217" y="773"/>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p:cNvSpPr/>
            <p:nvPr/>
          </p:nvSpPr>
          <p:spPr>
            <a:xfrm>
              <a:off x="6017675" y="3644375"/>
              <a:ext cx="45175" cy="49075"/>
            </a:xfrm>
            <a:custGeom>
              <a:avLst/>
              <a:gdLst/>
              <a:ahLst/>
              <a:cxnLst/>
              <a:rect l="l" t="t" r="r" b="b"/>
              <a:pathLst>
                <a:path w="1807" h="1963" extrusionOk="0">
                  <a:moveTo>
                    <a:pt x="1806" y="0"/>
                  </a:moveTo>
                  <a:lnTo>
                    <a:pt x="1806" y="0"/>
                  </a:lnTo>
                  <a:cubicBezTo>
                    <a:pt x="1152" y="654"/>
                    <a:pt x="655" y="1308"/>
                    <a:pt x="1" y="1963"/>
                  </a:cubicBezTo>
                  <a:cubicBezTo>
                    <a:pt x="655" y="1308"/>
                    <a:pt x="1152" y="654"/>
                    <a:pt x="1806"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p:cNvSpPr/>
            <p:nvPr/>
          </p:nvSpPr>
          <p:spPr>
            <a:xfrm>
              <a:off x="6639200" y="1452700"/>
              <a:ext cx="8200" cy="12125"/>
            </a:xfrm>
            <a:custGeom>
              <a:avLst/>
              <a:gdLst/>
              <a:ahLst/>
              <a:cxnLst/>
              <a:rect l="l" t="t" r="r" b="b"/>
              <a:pathLst>
                <a:path w="328" h="485" extrusionOk="0">
                  <a:moveTo>
                    <a:pt x="327" y="484"/>
                  </a:moveTo>
                  <a:cubicBezTo>
                    <a:pt x="170" y="327"/>
                    <a:pt x="170" y="157"/>
                    <a:pt x="0" y="0"/>
                  </a:cubicBezTo>
                  <a:lnTo>
                    <a:pt x="0" y="0"/>
                  </a:lnTo>
                  <a:cubicBezTo>
                    <a:pt x="170" y="157"/>
                    <a:pt x="170" y="327"/>
                    <a:pt x="327" y="48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p:cNvSpPr/>
            <p:nvPr/>
          </p:nvSpPr>
          <p:spPr>
            <a:xfrm>
              <a:off x="6631025" y="1419975"/>
              <a:ext cx="4275" cy="16375"/>
            </a:xfrm>
            <a:custGeom>
              <a:avLst/>
              <a:gdLst/>
              <a:ahLst/>
              <a:cxnLst/>
              <a:rect l="l" t="t" r="r" b="b"/>
              <a:pathLst>
                <a:path w="171" h="655" extrusionOk="0">
                  <a:moveTo>
                    <a:pt x="170" y="655"/>
                  </a:moveTo>
                  <a:lnTo>
                    <a:pt x="170" y="655"/>
                  </a:lnTo>
                  <a:cubicBezTo>
                    <a:pt x="170" y="328"/>
                    <a:pt x="0" y="158"/>
                    <a:pt x="0" y="1"/>
                  </a:cubicBezTo>
                  <a:lnTo>
                    <a:pt x="0" y="1"/>
                  </a:lnTo>
                  <a:cubicBezTo>
                    <a:pt x="0" y="158"/>
                    <a:pt x="170" y="328"/>
                    <a:pt x="170" y="655"/>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p:cNvSpPr/>
            <p:nvPr/>
          </p:nvSpPr>
          <p:spPr>
            <a:xfrm>
              <a:off x="6581950" y="1297325"/>
              <a:ext cx="28800" cy="65425"/>
            </a:xfrm>
            <a:custGeom>
              <a:avLst/>
              <a:gdLst/>
              <a:ahLst/>
              <a:cxnLst/>
              <a:rect l="l" t="t" r="r" b="b"/>
              <a:pathLst>
                <a:path w="1152" h="2617" extrusionOk="0">
                  <a:moveTo>
                    <a:pt x="1" y="0"/>
                  </a:moveTo>
                  <a:lnTo>
                    <a:pt x="1" y="0"/>
                  </a:lnTo>
                  <a:cubicBezTo>
                    <a:pt x="154" y="142"/>
                    <a:pt x="169" y="423"/>
                    <a:pt x="286" y="601"/>
                  </a:cubicBezTo>
                  <a:lnTo>
                    <a:pt x="286" y="601"/>
                  </a:lnTo>
                  <a:cubicBezTo>
                    <a:pt x="217" y="466"/>
                    <a:pt x="171" y="334"/>
                    <a:pt x="171" y="157"/>
                  </a:cubicBezTo>
                  <a:lnTo>
                    <a:pt x="1" y="0"/>
                  </a:lnTo>
                  <a:close/>
                  <a:moveTo>
                    <a:pt x="286" y="601"/>
                  </a:moveTo>
                  <a:lnTo>
                    <a:pt x="286" y="601"/>
                  </a:lnTo>
                  <a:cubicBezTo>
                    <a:pt x="299" y="626"/>
                    <a:pt x="313" y="652"/>
                    <a:pt x="328" y="678"/>
                  </a:cubicBezTo>
                  <a:lnTo>
                    <a:pt x="328" y="678"/>
                  </a:lnTo>
                  <a:cubicBezTo>
                    <a:pt x="328" y="670"/>
                    <a:pt x="328" y="662"/>
                    <a:pt x="328" y="654"/>
                  </a:cubicBezTo>
                  <a:cubicBezTo>
                    <a:pt x="313" y="638"/>
                    <a:pt x="299" y="620"/>
                    <a:pt x="286" y="601"/>
                  </a:cubicBezTo>
                  <a:close/>
                  <a:moveTo>
                    <a:pt x="328" y="678"/>
                  </a:moveTo>
                  <a:cubicBezTo>
                    <a:pt x="328" y="812"/>
                    <a:pt x="337" y="820"/>
                    <a:pt x="498" y="981"/>
                  </a:cubicBezTo>
                  <a:cubicBezTo>
                    <a:pt x="437" y="865"/>
                    <a:pt x="378" y="768"/>
                    <a:pt x="328" y="678"/>
                  </a:cubicBezTo>
                  <a:close/>
                  <a:moveTo>
                    <a:pt x="498" y="981"/>
                  </a:moveTo>
                  <a:lnTo>
                    <a:pt x="498" y="1308"/>
                  </a:lnTo>
                  <a:lnTo>
                    <a:pt x="854" y="2031"/>
                  </a:lnTo>
                  <a:lnTo>
                    <a:pt x="854" y="2031"/>
                  </a:lnTo>
                  <a:cubicBezTo>
                    <a:pt x="837" y="1962"/>
                    <a:pt x="825" y="1883"/>
                    <a:pt x="825" y="1793"/>
                  </a:cubicBezTo>
                  <a:cubicBezTo>
                    <a:pt x="655" y="1636"/>
                    <a:pt x="498" y="1308"/>
                    <a:pt x="498" y="981"/>
                  </a:cubicBezTo>
                  <a:close/>
                  <a:moveTo>
                    <a:pt x="854" y="2031"/>
                  </a:moveTo>
                  <a:cubicBezTo>
                    <a:pt x="900" y="2213"/>
                    <a:pt x="982" y="2333"/>
                    <a:pt x="982" y="2447"/>
                  </a:cubicBezTo>
                  <a:lnTo>
                    <a:pt x="1152" y="2617"/>
                  </a:lnTo>
                  <a:cubicBezTo>
                    <a:pt x="982" y="2447"/>
                    <a:pt x="982" y="2447"/>
                    <a:pt x="982" y="2290"/>
                  </a:cubicBezTo>
                  <a:lnTo>
                    <a:pt x="854" y="203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p:cNvSpPr/>
            <p:nvPr/>
          </p:nvSpPr>
          <p:spPr>
            <a:xfrm>
              <a:off x="6062825" y="3595300"/>
              <a:ext cx="40900" cy="49100"/>
            </a:xfrm>
            <a:custGeom>
              <a:avLst/>
              <a:gdLst/>
              <a:ahLst/>
              <a:cxnLst/>
              <a:rect l="l" t="t" r="r" b="b"/>
              <a:pathLst>
                <a:path w="1636" h="1964" extrusionOk="0">
                  <a:moveTo>
                    <a:pt x="0" y="1963"/>
                  </a:moveTo>
                  <a:cubicBezTo>
                    <a:pt x="484" y="1309"/>
                    <a:pt x="1139" y="655"/>
                    <a:pt x="1636" y="0"/>
                  </a:cubicBezTo>
                  <a:cubicBezTo>
                    <a:pt x="1139" y="655"/>
                    <a:pt x="484" y="1309"/>
                    <a:pt x="0" y="1963"/>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p:cNvSpPr/>
            <p:nvPr/>
          </p:nvSpPr>
          <p:spPr>
            <a:xfrm>
              <a:off x="6569925" y="1268700"/>
              <a:ext cx="8125" cy="20450"/>
            </a:xfrm>
            <a:custGeom>
              <a:avLst/>
              <a:gdLst/>
              <a:ahLst/>
              <a:cxnLst/>
              <a:rect l="l" t="t" r="r" b="b"/>
              <a:pathLst>
                <a:path w="325" h="818" extrusionOk="0">
                  <a:moveTo>
                    <a:pt x="1" y="0"/>
                  </a:moveTo>
                  <a:cubicBezTo>
                    <a:pt x="157" y="323"/>
                    <a:pt x="325" y="493"/>
                    <a:pt x="325" y="818"/>
                  </a:cubicBezTo>
                  <a:lnTo>
                    <a:pt x="325" y="648"/>
                  </a:lnTo>
                  <a:cubicBezTo>
                    <a:pt x="325" y="492"/>
                    <a:pt x="157" y="323"/>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p:cNvSpPr/>
            <p:nvPr/>
          </p:nvSpPr>
          <p:spPr>
            <a:xfrm>
              <a:off x="5964675" y="3619825"/>
              <a:ext cx="53025" cy="126625"/>
            </a:xfrm>
            <a:custGeom>
              <a:avLst/>
              <a:gdLst/>
              <a:ahLst/>
              <a:cxnLst/>
              <a:rect l="l" t="t" r="r" b="b"/>
              <a:pathLst>
                <a:path w="2121" h="5065" extrusionOk="0">
                  <a:moveTo>
                    <a:pt x="328" y="5064"/>
                  </a:moveTo>
                  <a:cubicBezTo>
                    <a:pt x="328" y="2618"/>
                    <a:pt x="158" y="1139"/>
                    <a:pt x="1" y="1"/>
                  </a:cubicBezTo>
                  <a:cubicBezTo>
                    <a:pt x="158" y="1139"/>
                    <a:pt x="328" y="2618"/>
                    <a:pt x="328" y="5064"/>
                  </a:cubicBezTo>
                  <a:cubicBezTo>
                    <a:pt x="982" y="4253"/>
                    <a:pt x="1637" y="3599"/>
                    <a:pt x="2121" y="2945"/>
                  </a:cubicBezTo>
                  <a:cubicBezTo>
                    <a:pt x="1637" y="3599"/>
                    <a:pt x="982" y="4253"/>
                    <a:pt x="328" y="506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p:cNvSpPr/>
            <p:nvPr/>
          </p:nvSpPr>
          <p:spPr>
            <a:xfrm>
              <a:off x="6696450" y="1648950"/>
              <a:ext cx="25" cy="3950"/>
            </a:xfrm>
            <a:custGeom>
              <a:avLst/>
              <a:gdLst/>
              <a:ahLst/>
              <a:cxnLst/>
              <a:rect l="l" t="t" r="r" b="b"/>
              <a:pathLst>
                <a:path w="1" h="158" extrusionOk="0">
                  <a:moveTo>
                    <a:pt x="0" y="158"/>
                  </a:moveTo>
                  <a:lnTo>
                    <a:pt x="0" y="158"/>
                  </a:lnTo>
                  <a:lnTo>
                    <a:pt x="0" y="158"/>
                  </a:ln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p:cNvSpPr/>
            <p:nvPr/>
          </p:nvSpPr>
          <p:spPr>
            <a:xfrm>
              <a:off x="4607175" y="340500"/>
              <a:ext cx="924100" cy="948650"/>
            </a:xfrm>
            <a:custGeom>
              <a:avLst/>
              <a:gdLst/>
              <a:ahLst/>
              <a:cxnLst/>
              <a:rect l="l" t="t" r="r" b="b"/>
              <a:pathLst>
                <a:path w="36964" h="37946" extrusionOk="0">
                  <a:moveTo>
                    <a:pt x="20765" y="0"/>
                  </a:moveTo>
                  <a:cubicBezTo>
                    <a:pt x="20608" y="157"/>
                    <a:pt x="20608" y="485"/>
                    <a:pt x="20438" y="655"/>
                  </a:cubicBezTo>
                  <a:cubicBezTo>
                    <a:pt x="20281" y="1636"/>
                    <a:pt x="20438" y="2617"/>
                    <a:pt x="19954" y="3429"/>
                  </a:cubicBezTo>
                  <a:cubicBezTo>
                    <a:pt x="19457" y="4253"/>
                    <a:pt x="18148" y="4410"/>
                    <a:pt x="17337" y="5064"/>
                  </a:cubicBezTo>
                  <a:cubicBezTo>
                    <a:pt x="16683" y="5561"/>
                    <a:pt x="16356" y="6216"/>
                    <a:pt x="16029" y="7027"/>
                  </a:cubicBezTo>
                  <a:cubicBezTo>
                    <a:pt x="15531" y="7681"/>
                    <a:pt x="14877" y="8178"/>
                    <a:pt x="14066" y="8178"/>
                  </a:cubicBezTo>
                  <a:cubicBezTo>
                    <a:pt x="13872" y="8368"/>
                    <a:pt x="13653" y="8433"/>
                    <a:pt x="13421" y="8433"/>
                  </a:cubicBezTo>
                  <a:cubicBezTo>
                    <a:pt x="13058" y="8433"/>
                    <a:pt x="12659" y="8274"/>
                    <a:pt x="12260" y="8178"/>
                  </a:cubicBezTo>
                  <a:cubicBezTo>
                    <a:pt x="12045" y="8103"/>
                    <a:pt x="11761" y="8029"/>
                    <a:pt x="11485" y="8029"/>
                  </a:cubicBezTo>
                  <a:cubicBezTo>
                    <a:pt x="11140" y="8029"/>
                    <a:pt x="10806" y="8143"/>
                    <a:pt x="10625" y="8505"/>
                  </a:cubicBezTo>
                  <a:cubicBezTo>
                    <a:pt x="10468" y="8662"/>
                    <a:pt x="10468" y="8990"/>
                    <a:pt x="10468" y="9317"/>
                  </a:cubicBezTo>
                  <a:cubicBezTo>
                    <a:pt x="10298" y="10141"/>
                    <a:pt x="9486" y="10952"/>
                    <a:pt x="8662" y="11122"/>
                  </a:cubicBezTo>
                  <a:cubicBezTo>
                    <a:pt x="8335" y="11122"/>
                    <a:pt x="8008" y="11122"/>
                    <a:pt x="7851" y="11279"/>
                  </a:cubicBezTo>
                  <a:cubicBezTo>
                    <a:pt x="7524" y="11279"/>
                    <a:pt x="7197" y="11450"/>
                    <a:pt x="7197" y="11777"/>
                  </a:cubicBezTo>
                  <a:cubicBezTo>
                    <a:pt x="7026" y="12104"/>
                    <a:pt x="7354" y="12431"/>
                    <a:pt x="7524" y="12588"/>
                  </a:cubicBezTo>
                  <a:cubicBezTo>
                    <a:pt x="7851" y="12758"/>
                    <a:pt x="8178" y="12915"/>
                    <a:pt x="8505" y="12915"/>
                  </a:cubicBezTo>
                  <a:cubicBezTo>
                    <a:pt x="9316" y="13242"/>
                    <a:pt x="10141" y="13739"/>
                    <a:pt x="10625" y="14394"/>
                  </a:cubicBezTo>
                  <a:cubicBezTo>
                    <a:pt x="11776" y="15375"/>
                    <a:pt x="12260" y="17010"/>
                    <a:pt x="12758" y="18476"/>
                  </a:cubicBezTo>
                  <a:cubicBezTo>
                    <a:pt x="12915" y="19130"/>
                    <a:pt x="12915" y="19784"/>
                    <a:pt x="12758" y="20439"/>
                  </a:cubicBezTo>
                  <a:cubicBezTo>
                    <a:pt x="12430" y="21093"/>
                    <a:pt x="11606" y="21420"/>
                    <a:pt x="10952" y="21747"/>
                  </a:cubicBezTo>
                  <a:cubicBezTo>
                    <a:pt x="9235" y="22483"/>
                    <a:pt x="7429" y="22851"/>
                    <a:pt x="5596" y="22851"/>
                  </a:cubicBezTo>
                  <a:cubicBezTo>
                    <a:pt x="4984" y="22851"/>
                    <a:pt x="4370" y="22810"/>
                    <a:pt x="3755" y="22728"/>
                  </a:cubicBezTo>
                  <a:cubicBezTo>
                    <a:pt x="3565" y="22683"/>
                    <a:pt x="3390" y="22664"/>
                    <a:pt x="3220" y="22664"/>
                  </a:cubicBezTo>
                  <a:cubicBezTo>
                    <a:pt x="2806" y="22664"/>
                    <a:pt x="2427" y="22778"/>
                    <a:pt x="1963" y="22899"/>
                  </a:cubicBezTo>
                  <a:cubicBezTo>
                    <a:pt x="1466" y="23056"/>
                    <a:pt x="981" y="23226"/>
                    <a:pt x="654" y="23880"/>
                  </a:cubicBezTo>
                  <a:cubicBezTo>
                    <a:pt x="157" y="24534"/>
                    <a:pt x="654" y="25515"/>
                    <a:pt x="811" y="26327"/>
                  </a:cubicBezTo>
                  <a:cubicBezTo>
                    <a:pt x="1138" y="27478"/>
                    <a:pt x="981" y="28787"/>
                    <a:pt x="654" y="29925"/>
                  </a:cubicBezTo>
                  <a:cubicBezTo>
                    <a:pt x="484" y="30422"/>
                    <a:pt x="157" y="31076"/>
                    <a:pt x="0" y="31561"/>
                  </a:cubicBezTo>
                  <a:cubicBezTo>
                    <a:pt x="0" y="32215"/>
                    <a:pt x="0" y="32869"/>
                    <a:pt x="327" y="33196"/>
                  </a:cubicBezTo>
                  <a:cubicBezTo>
                    <a:pt x="1138" y="34020"/>
                    <a:pt x="981" y="35656"/>
                    <a:pt x="1309" y="36794"/>
                  </a:cubicBezTo>
                  <a:cubicBezTo>
                    <a:pt x="1963" y="36467"/>
                    <a:pt x="2447" y="36140"/>
                    <a:pt x="3271" y="35983"/>
                  </a:cubicBezTo>
                  <a:cubicBezTo>
                    <a:pt x="3448" y="35937"/>
                    <a:pt x="3624" y="35916"/>
                    <a:pt x="3797" y="35916"/>
                  </a:cubicBezTo>
                  <a:cubicBezTo>
                    <a:pt x="4266" y="35916"/>
                    <a:pt x="4710" y="36071"/>
                    <a:pt x="5064" y="36310"/>
                  </a:cubicBezTo>
                  <a:cubicBezTo>
                    <a:pt x="5888" y="36965"/>
                    <a:pt x="6215" y="37946"/>
                    <a:pt x="7197" y="37946"/>
                  </a:cubicBezTo>
                  <a:cubicBezTo>
                    <a:pt x="7681" y="37946"/>
                    <a:pt x="8008" y="37449"/>
                    <a:pt x="8505" y="37122"/>
                  </a:cubicBezTo>
                  <a:cubicBezTo>
                    <a:pt x="9316" y="36467"/>
                    <a:pt x="10298" y="35983"/>
                    <a:pt x="11279" y="35813"/>
                  </a:cubicBezTo>
                  <a:cubicBezTo>
                    <a:pt x="12260" y="35486"/>
                    <a:pt x="13242" y="35159"/>
                    <a:pt x="14066" y="34505"/>
                  </a:cubicBezTo>
                  <a:cubicBezTo>
                    <a:pt x="15047" y="33850"/>
                    <a:pt x="15702" y="32869"/>
                    <a:pt x="15531" y="31888"/>
                  </a:cubicBezTo>
                  <a:cubicBezTo>
                    <a:pt x="15047" y="28944"/>
                    <a:pt x="17821" y="26327"/>
                    <a:pt x="19954" y="24534"/>
                  </a:cubicBezTo>
                  <a:cubicBezTo>
                    <a:pt x="20765" y="23710"/>
                    <a:pt x="21747" y="23056"/>
                    <a:pt x="21747" y="21917"/>
                  </a:cubicBezTo>
                  <a:cubicBezTo>
                    <a:pt x="21262" y="21590"/>
                    <a:pt x="21590" y="20609"/>
                    <a:pt x="22074" y="20282"/>
                  </a:cubicBezTo>
                  <a:cubicBezTo>
                    <a:pt x="22460" y="20088"/>
                    <a:pt x="22847" y="20009"/>
                    <a:pt x="23233" y="20009"/>
                  </a:cubicBezTo>
                  <a:cubicBezTo>
                    <a:pt x="23501" y="20009"/>
                    <a:pt x="23769" y="20047"/>
                    <a:pt x="24036" y="20112"/>
                  </a:cubicBezTo>
                  <a:cubicBezTo>
                    <a:pt x="24285" y="20197"/>
                    <a:pt x="24612" y="20239"/>
                    <a:pt x="24939" y="20239"/>
                  </a:cubicBezTo>
                  <a:cubicBezTo>
                    <a:pt x="25266" y="20239"/>
                    <a:pt x="25593" y="20197"/>
                    <a:pt x="25842" y="20112"/>
                  </a:cubicBezTo>
                  <a:cubicBezTo>
                    <a:pt x="26653" y="19784"/>
                    <a:pt x="26980" y="18803"/>
                    <a:pt x="27635" y="18149"/>
                  </a:cubicBezTo>
                  <a:cubicBezTo>
                    <a:pt x="28350" y="17445"/>
                    <a:pt x="29302" y="16977"/>
                    <a:pt x="30294" y="16977"/>
                  </a:cubicBezTo>
                  <a:cubicBezTo>
                    <a:pt x="30445" y="16977"/>
                    <a:pt x="30597" y="16988"/>
                    <a:pt x="30749" y="17010"/>
                  </a:cubicBezTo>
                  <a:cubicBezTo>
                    <a:pt x="31887" y="17338"/>
                    <a:pt x="32868" y="18149"/>
                    <a:pt x="33196" y="19130"/>
                  </a:cubicBezTo>
                  <a:cubicBezTo>
                    <a:pt x="33693" y="20439"/>
                    <a:pt x="35158" y="21420"/>
                    <a:pt x="36637" y="21747"/>
                  </a:cubicBezTo>
                  <a:cubicBezTo>
                    <a:pt x="36637" y="21917"/>
                    <a:pt x="36794" y="21917"/>
                    <a:pt x="36964" y="21917"/>
                  </a:cubicBezTo>
                  <a:cubicBezTo>
                    <a:pt x="32868" y="13739"/>
                    <a:pt x="27478" y="6046"/>
                    <a:pt x="20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p:cNvSpPr/>
            <p:nvPr/>
          </p:nvSpPr>
          <p:spPr>
            <a:xfrm>
              <a:off x="5600600" y="908700"/>
              <a:ext cx="8200" cy="4275"/>
            </a:xfrm>
            <a:custGeom>
              <a:avLst/>
              <a:gdLst/>
              <a:ahLst/>
              <a:cxnLst/>
              <a:rect l="l" t="t" r="r" b="b"/>
              <a:pathLst>
                <a:path w="328" h="171" extrusionOk="0">
                  <a:moveTo>
                    <a:pt x="328" y="171"/>
                  </a:moveTo>
                  <a:cubicBezTo>
                    <a:pt x="171" y="171"/>
                    <a:pt x="1" y="0"/>
                    <a:pt x="1" y="0"/>
                  </a:cubicBezTo>
                  <a:cubicBezTo>
                    <a:pt x="1" y="0"/>
                    <a:pt x="171" y="171"/>
                    <a:pt x="328" y="17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2"/>
            <p:cNvSpPr/>
            <p:nvPr/>
          </p:nvSpPr>
          <p:spPr>
            <a:xfrm>
              <a:off x="5306200" y="250550"/>
              <a:ext cx="8200" cy="3950"/>
            </a:xfrm>
            <a:custGeom>
              <a:avLst/>
              <a:gdLst/>
              <a:ahLst/>
              <a:cxnLst/>
              <a:rect l="l" t="t" r="r" b="b"/>
              <a:pathLst>
                <a:path w="328" h="158" extrusionOk="0">
                  <a:moveTo>
                    <a:pt x="1" y="0"/>
                  </a:moveTo>
                  <a:cubicBezTo>
                    <a:pt x="88" y="0"/>
                    <a:pt x="130" y="0"/>
                    <a:pt x="172" y="21"/>
                  </a:cubicBezTo>
                  <a:lnTo>
                    <a:pt x="172" y="21"/>
                  </a:lnTo>
                  <a:cubicBezTo>
                    <a:pt x="171" y="14"/>
                    <a:pt x="171" y="8"/>
                    <a:pt x="171" y="0"/>
                  </a:cubicBezTo>
                  <a:close/>
                  <a:moveTo>
                    <a:pt x="172" y="21"/>
                  </a:moveTo>
                  <a:cubicBezTo>
                    <a:pt x="185" y="157"/>
                    <a:pt x="328" y="157"/>
                    <a:pt x="328" y="157"/>
                  </a:cubicBezTo>
                  <a:cubicBezTo>
                    <a:pt x="251" y="80"/>
                    <a:pt x="212" y="41"/>
                    <a:pt x="172" y="2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2"/>
            <p:cNvSpPr/>
            <p:nvPr/>
          </p:nvSpPr>
          <p:spPr>
            <a:xfrm>
              <a:off x="5613050" y="912950"/>
              <a:ext cx="8200" cy="8200"/>
            </a:xfrm>
            <a:custGeom>
              <a:avLst/>
              <a:gdLst/>
              <a:ahLst/>
              <a:cxnLst/>
              <a:rect l="l" t="t" r="r" b="b"/>
              <a:pathLst>
                <a:path w="328" h="328" extrusionOk="0">
                  <a:moveTo>
                    <a:pt x="327" y="328"/>
                  </a:moveTo>
                  <a:cubicBezTo>
                    <a:pt x="327" y="158"/>
                    <a:pt x="157" y="158"/>
                    <a:pt x="0" y="1"/>
                  </a:cubicBezTo>
                  <a:cubicBezTo>
                    <a:pt x="157" y="158"/>
                    <a:pt x="327" y="158"/>
                    <a:pt x="327"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2"/>
            <p:cNvSpPr/>
            <p:nvPr/>
          </p:nvSpPr>
          <p:spPr>
            <a:xfrm>
              <a:off x="6124000" y="638825"/>
              <a:ext cx="20625" cy="16375"/>
            </a:xfrm>
            <a:custGeom>
              <a:avLst/>
              <a:gdLst/>
              <a:ahLst/>
              <a:cxnLst/>
              <a:rect l="l" t="t" r="r" b="b"/>
              <a:pathLst>
                <a:path w="825" h="655" extrusionOk="0">
                  <a:moveTo>
                    <a:pt x="0" y="1"/>
                  </a:moveTo>
                  <a:cubicBezTo>
                    <a:pt x="109" y="57"/>
                    <a:pt x="201" y="131"/>
                    <a:pt x="287" y="211"/>
                  </a:cubicBezTo>
                  <a:lnTo>
                    <a:pt x="287" y="211"/>
                  </a:lnTo>
                  <a:cubicBezTo>
                    <a:pt x="240" y="152"/>
                    <a:pt x="170" y="114"/>
                    <a:pt x="170" y="1"/>
                  </a:cubicBezTo>
                  <a:close/>
                  <a:moveTo>
                    <a:pt x="287" y="211"/>
                  </a:moveTo>
                  <a:cubicBezTo>
                    <a:pt x="310" y="241"/>
                    <a:pt x="327" y="275"/>
                    <a:pt x="327" y="328"/>
                  </a:cubicBezTo>
                  <a:cubicBezTo>
                    <a:pt x="422" y="422"/>
                    <a:pt x="512" y="464"/>
                    <a:pt x="603" y="510"/>
                  </a:cubicBezTo>
                  <a:lnTo>
                    <a:pt x="603" y="510"/>
                  </a:lnTo>
                  <a:cubicBezTo>
                    <a:pt x="492" y="418"/>
                    <a:pt x="394" y="310"/>
                    <a:pt x="287" y="211"/>
                  </a:cubicBezTo>
                  <a:close/>
                  <a:moveTo>
                    <a:pt x="603" y="510"/>
                  </a:moveTo>
                  <a:cubicBezTo>
                    <a:pt x="670" y="565"/>
                    <a:pt x="742" y="615"/>
                    <a:pt x="825" y="655"/>
                  </a:cubicBezTo>
                  <a:cubicBezTo>
                    <a:pt x="749" y="585"/>
                    <a:pt x="676" y="546"/>
                    <a:pt x="603" y="51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2"/>
            <p:cNvSpPr/>
            <p:nvPr/>
          </p:nvSpPr>
          <p:spPr>
            <a:xfrm>
              <a:off x="6185500" y="696075"/>
              <a:ext cx="12125" cy="12450"/>
            </a:xfrm>
            <a:custGeom>
              <a:avLst/>
              <a:gdLst/>
              <a:ahLst/>
              <a:cxnLst/>
              <a:rect l="l" t="t" r="r" b="b"/>
              <a:pathLst>
                <a:path w="485" h="498" extrusionOk="0">
                  <a:moveTo>
                    <a:pt x="484" y="498"/>
                  </a:moveTo>
                  <a:lnTo>
                    <a:pt x="484" y="498"/>
                  </a:lnTo>
                  <a:lnTo>
                    <a:pt x="0" y="0"/>
                  </a:ln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p:cNvSpPr/>
            <p:nvPr/>
          </p:nvSpPr>
          <p:spPr>
            <a:xfrm>
              <a:off x="6324525" y="851450"/>
              <a:ext cx="3950" cy="8200"/>
            </a:xfrm>
            <a:custGeom>
              <a:avLst/>
              <a:gdLst/>
              <a:ahLst/>
              <a:cxnLst/>
              <a:rect l="l" t="t" r="r" b="b"/>
              <a:pathLst>
                <a:path w="158" h="328" extrusionOk="0">
                  <a:moveTo>
                    <a:pt x="157" y="328"/>
                  </a:moveTo>
                  <a:lnTo>
                    <a:pt x="157" y="328"/>
                  </a:lnTo>
                  <a:cubicBezTo>
                    <a:pt x="157" y="171"/>
                    <a:pt x="0" y="171"/>
                    <a:pt x="0" y="1"/>
                  </a:cubicBezTo>
                  <a:lnTo>
                    <a:pt x="0" y="1"/>
                  </a:lnTo>
                  <a:cubicBezTo>
                    <a:pt x="0" y="171"/>
                    <a:pt x="157" y="171"/>
                    <a:pt x="157"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p:cNvSpPr/>
            <p:nvPr/>
          </p:nvSpPr>
          <p:spPr>
            <a:xfrm>
              <a:off x="6152775" y="663350"/>
              <a:ext cx="24550" cy="24575"/>
            </a:xfrm>
            <a:custGeom>
              <a:avLst/>
              <a:gdLst/>
              <a:ahLst/>
              <a:cxnLst/>
              <a:rect l="l" t="t" r="r" b="b"/>
              <a:pathLst>
                <a:path w="982" h="983" extrusionOk="0">
                  <a:moveTo>
                    <a:pt x="982" y="982"/>
                  </a:moveTo>
                  <a:lnTo>
                    <a:pt x="982" y="982"/>
                  </a:lnTo>
                  <a:lnTo>
                    <a:pt x="1" y="1"/>
                  </a:ln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p:cNvSpPr/>
            <p:nvPr/>
          </p:nvSpPr>
          <p:spPr>
            <a:xfrm>
              <a:off x="5126300" y="311725"/>
              <a:ext cx="32725" cy="28800"/>
            </a:xfrm>
            <a:custGeom>
              <a:avLst/>
              <a:gdLst/>
              <a:ahLst/>
              <a:cxnLst/>
              <a:rect l="l" t="t" r="r" b="b"/>
              <a:pathLst>
                <a:path w="1309" h="1152" extrusionOk="0">
                  <a:moveTo>
                    <a:pt x="1309" y="0"/>
                  </a:moveTo>
                  <a:cubicBezTo>
                    <a:pt x="825" y="170"/>
                    <a:pt x="327" y="654"/>
                    <a:pt x="0" y="1151"/>
                  </a:cubicBezTo>
                  <a:lnTo>
                    <a:pt x="0" y="1151"/>
                  </a:lnTo>
                  <a:cubicBezTo>
                    <a:pt x="327" y="654"/>
                    <a:pt x="825" y="170"/>
                    <a:pt x="1309"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p:cNvSpPr/>
            <p:nvPr/>
          </p:nvSpPr>
          <p:spPr>
            <a:xfrm>
              <a:off x="6095525" y="614300"/>
              <a:ext cx="20325" cy="12450"/>
            </a:xfrm>
            <a:custGeom>
              <a:avLst/>
              <a:gdLst/>
              <a:ahLst/>
              <a:cxnLst/>
              <a:rect l="l" t="t" r="r" b="b"/>
              <a:pathLst>
                <a:path w="813" h="498" extrusionOk="0">
                  <a:moveTo>
                    <a:pt x="1" y="0"/>
                  </a:moveTo>
                  <a:cubicBezTo>
                    <a:pt x="164" y="85"/>
                    <a:pt x="285" y="167"/>
                    <a:pt x="406" y="249"/>
                  </a:cubicBezTo>
                  <a:lnTo>
                    <a:pt x="158" y="0"/>
                  </a:lnTo>
                  <a:close/>
                  <a:moveTo>
                    <a:pt x="406" y="249"/>
                  </a:moveTo>
                  <a:lnTo>
                    <a:pt x="655" y="498"/>
                  </a:lnTo>
                  <a:lnTo>
                    <a:pt x="812" y="498"/>
                  </a:lnTo>
                  <a:cubicBezTo>
                    <a:pt x="649" y="412"/>
                    <a:pt x="527" y="331"/>
                    <a:pt x="406" y="249"/>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p:cNvSpPr/>
            <p:nvPr/>
          </p:nvSpPr>
          <p:spPr>
            <a:xfrm>
              <a:off x="5277750" y="246300"/>
              <a:ext cx="20300" cy="4275"/>
            </a:xfrm>
            <a:custGeom>
              <a:avLst/>
              <a:gdLst/>
              <a:ahLst/>
              <a:cxnLst/>
              <a:rect l="l" t="t" r="r" b="b"/>
              <a:pathLst>
                <a:path w="812" h="171" extrusionOk="0">
                  <a:moveTo>
                    <a:pt x="812" y="170"/>
                  </a:moveTo>
                  <a:cubicBezTo>
                    <a:pt x="485" y="170"/>
                    <a:pt x="157" y="170"/>
                    <a:pt x="0" y="0"/>
                  </a:cubicBezTo>
                  <a:cubicBezTo>
                    <a:pt x="157" y="170"/>
                    <a:pt x="485" y="170"/>
                    <a:pt x="812" y="17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p:cNvSpPr/>
            <p:nvPr/>
          </p:nvSpPr>
          <p:spPr>
            <a:xfrm>
              <a:off x="6344800" y="880300"/>
              <a:ext cx="8200" cy="8150"/>
            </a:xfrm>
            <a:custGeom>
              <a:avLst/>
              <a:gdLst/>
              <a:ahLst/>
              <a:cxnLst/>
              <a:rect l="l" t="t" r="r" b="b"/>
              <a:pathLst>
                <a:path w="328" h="326" extrusionOk="0">
                  <a:moveTo>
                    <a:pt x="0" y="1"/>
                  </a:moveTo>
                  <a:lnTo>
                    <a:pt x="0" y="1"/>
                  </a:lnTo>
                  <a:cubicBezTo>
                    <a:pt x="2" y="155"/>
                    <a:pt x="170" y="156"/>
                    <a:pt x="170" y="325"/>
                  </a:cubicBezTo>
                  <a:lnTo>
                    <a:pt x="327" y="325"/>
                  </a:lnTo>
                  <a:cubicBezTo>
                    <a:pt x="171" y="156"/>
                    <a:pt x="2" y="155"/>
                    <a:pt x="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p:cNvSpPr/>
            <p:nvPr/>
          </p:nvSpPr>
          <p:spPr>
            <a:xfrm>
              <a:off x="5531250" y="888425"/>
              <a:ext cx="65450" cy="20300"/>
            </a:xfrm>
            <a:custGeom>
              <a:avLst/>
              <a:gdLst/>
              <a:ahLst/>
              <a:cxnLst/>
              <a:rect l="l" t="t" r="r" b="b"/>
              <a:pathLst>
                <a:path w="2618" h="812" extrusionOk="0">
                  <a:moveTo>
                    <a:pt x="1" y="0"/>
                  </a:moveTo>
                  <a:lnTo>
                    <a:pt x="1" y="0"/>
                  </a:lnTo>
                  <a:cubicBezTo>
                    <a:pt x="812" y="327"/>
                    <a:pt x="1794" y="484"/>
                    <a:pt x="2618" y="811"/>
                  </a:cubicBezTo>
                  <a:cubicBezTo>
                    <a:pt x="1794" y="484"/>
                    <a:pt x="812" y="327"/>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p:cNvSpPr/>
            <p:nvPr/>
          </p:nvSpPr>
          <p:spPr>
            <a:xfrm>
              <a:off x="6365400" y="908700"/>
              <a:ext cx="8200" cy="8200"/>
            </a:xfrm>
            <a:custGeom>
              <a:avLst/>
              <a:gdLst/>
              <a:ahLst/>
              <a:cxnLst/>
              <a:rect l="l" t="t" r="r" b="b"/>
              <a:pathLst>
                <a:path w="328" h="328" extrusionOk="0">
                  <a:moveTo>
                    <a:pt x="1" y="0"/>
                  </a:moveTo>
                  <a:cubicBezTo>
                    <a:pt x="1" y="1"/>
                    <a:pt x="1" y="143"/>
                    <a:pt x="121" y="167"/>
                  </a:cubicBezTo>
                  <a:lnTo>
                    <a:pt x="121" y="167"/>
                  </a:lnTo>
                  <a:cubicBezTo>
                    <a:pt x="91" y="117"/>
                    <a:pt x="55" y="60"/>
                    <a:pt x="1" y="0"/>
                  </a:cubicBezTo>
                  <a:close/>
                  <a:moveTo>
                    <a:pt x="121" y="167"/>
                  </a:moveTo>
                  <a:cubicBezTo>
                    <a:pt x="134" y="188"/>
                    <a:pt x="146" y="208"/>
                    <a:pt x="158" y="226"/>
                  </a:cubicBezTo>
                  <a:lnTo>
                    <a:pt x="158" y="226"/>
                  </a:lnTo>
                  <a:cubicBezTo>
                    <a:pt x="158" y="210"/>
                    <a:pt x="158" y="192"/>
                    <a:pt x="158" y="171"/>
                  </a:cubicBezTo>
                  <a:cubicBezTo>
                    <a:pt x="144" y="171"/>
                    <a:pt x="132" y="169"/>
                    <a:pt x="121" y="167"/>
                  </a:cubicBezTo>
                  <a:close/>
                  <a:moveTo>
                    <a:pt x="158" y="226"/>
                  </a:moveTo>
                  <a:cubicBezTo>
                    <a:pt x="161" y="328"/>
                    <a:pt x="181" y="328"/>
                    <a:pt x="328" y="328"/>
                  </a:cubicBezTo>
                  <a:cubicBezTo>
                    <a:pt x="242" y="328"/>
                    <a:pt x="199" y="288"/>
                    <a:pt x="158" y="226"/>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p:cNvSpPr/>
            <p:nvPr/>
          </p:nvSpPr>
          <p:spPr>
            <a:xfrm>
              <a:off x="6406300" y="970200"/>
              <a:ext cx="3950" cy="3950"/>
            </a:xfrm>
            <a:custGeom>
              <a:avLst/>
              <a:gdLst/>
              <a:ahLst/>
              <a:cxnLst/>
              <a:rect l="l" t="t" r="r" b="b"/>
              <a:pathLst>
                <a:path w="158" h="158" extrusionOk="0">
                  <a:moveTo>
                    <a:pt x="157" y="157"/>
                  </a:moveTo>
                  <a:lnTo>
                    <a:pt x="157" y="157"/>
                  </a:lnTo>
                  <a:cubicBezTo>
                    <a:pt x="157" y="157"/>
                    <a:pt x="157" y="0"/>
                    <a:pt x="0" y="0"/>
                  </a:cubicBezTo>
                  <a:lnTo>
                    <a:pt x="0" y="0"/>
                  </a:lnTo>
                  <a:cubicBezTo>
                    <a:pt x="157" y="0"/>
                    <a:pt x="157" y="157"/>
                    <a:pt x="157" y="15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p:cNvSpPr/>
            <p:nvPr/>
          </p:nvSpPr>
          <p:spPr>
            <a:xfrm>
              <a:off x="6385675" y="937475"/>
              <a:ext cx="8200" cy="12150"/>
            </a:xfrm>
            <a:custGeom>
              <a:avLst/>
              <a:gdLst/>
              <a:ahLst/>
              <a:cxnLst/>
              <a:rect l="l" t="t" r="r" b="b"/>
              <a:pathLst>
                <a:path w="328" h="486" extrusionOk="0">
                  <a:moveTo>
                    <a:pt x="1" y="1"/>
                  </a:moveTo>
                  <a:lnTo>
                    <a:pt x="1" y="158"/>
                  </a:lnTo>
                  <a:cubicBezTo>
                    <a:pt x="171" y="158"/>
                    <a:pt x="171" y="328"/>
                    <a:pt x="171" y="328"/>
                  </a:cubicBezTo>
                  <a:cubicBezTo>
                    <a:pt x="186" y="328"/>
                    <a:pt x="200" y="328"/>
                    <a:pt x="213" y="328"/>
                  </a:cubicBezTo>
                  <a:lnTo>
                    <a:pt x="213" y="328"/>
                  </a:lnTo>
                  <a:cubicBezTo>
                    <a:pt x="153" y="218"/>
                    <a:pt x="115" y="107"/>
                    <a:pt x="1" y="1"/>
                  </a:cubicBezTo>
                  <a:close/>
                  <a:moveTo>
                    <a:pt x="213" y="328"/>
                  </a:moveTo>
                  <a:lnTo>
                    <a:pt x="213" y="328"/>
                  </a:lnTo>
                  <a:cubicBezTo>
                    <a:pt x="242" y="381"/>
                    <a:pt x="277" y="434"/>
                    <a:pt x="328" y="485"/>
                  </a:cubicBezTo>
                  <a:cubicBezTo>
                    <a:pt x="328" y="344"/>
                    <a:pt x="328" y="330"/>
                    <a:pt x="213"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2"/>
            <p:cNvSpPr/>
            <p:nvPr/>
          </p:nvSpPr>
          <p:spPr>
            <a:xfrm>
              <a:off x="5662100" y="344425"/>
              <a:ext cx="20325" cy="8200"/>
            </a:xfrm>
            <a:custGeom>
              <a:avLst/>
              <a:gdLst/>
              <a:ahLst/>
              <a:cxnLst/>
              <a:rect l="l" t="t" r="r" b="b"/>
              <a:pathLst>
                <a:path w="813" h="328" extrusionOk="0">
                  <a:moveTo>
                    <a:pt x="1" y="0"/>
                  </a:moveTo>
                  <a:lnTo>
                    <a:pt x="1" y="0"/>
                  </a:lnTo>
                  <a:cubicBezTo>
                    <a:pt x="158" y="171"/>
                    <a:pt x="485" y="171"/>
                    <a:pt x="655" y="328"/>
                  </a:cubicBezTo>
                  <a:lnTo>
                    <a:pt x="812" y="328"/>
                  </a:lnTo>
                  <a:cubicBezTo>
                    <a:pt x="485" y="171"/>
                    <a:pt x="328" y="171"/>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2"/>
            <p:cNvSpPr/>
            <p:nvPr/>
          </p:nvSpPr>
          <p:spPr>
            <a:xfrm>
              <a:off x="5567900" y="311725"/>
              <a:ext cx="8200" cy="25"/>
            </a:xfrm>
            <a:custGeom>
              <a:avLst/>
              <a:gdLst/>
              <a:ahLst/>
              <a:cxnLst/>
              <a:rect l="l" t="t" r="r" b="b"/>
              <a:pathLst>
                <a:path w="328" h="1" extrusionOk="0">
                  <a:moveTo>
                    <a:pt x="328" y="0"/>
                  </a:moveTo>
                  <a:lnTo>
                    <a:pt x="0" y="0"/>
                  </a:lnTo>
                  <a:lnTo>
                    <a:pt x="17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2"/>
            <p:cNvSpPr/>
            <p:nvPr/>
          </p:nvSpPr>
          <p:spPr>
            <a:xfrm>
              <a:off x="5506725" y="291425"/>
              <a:ext cx="12125" cy="3950"/>
            </a:xfrm>
            <a:custGeom>
              <a:avLst/>
              <a:gdLst/>
              <a:ahLst/>
              <a:cxnLst/>
              <a:rect l="l" t="t" r="r" b="b"/>
              <a:pathLst>
                <a:path w="485" h="158" extrusionOk="0">
                  <a:moveTo>
                    <a:pt x="1" y="1"/>
                  </a:moveTo>
                  <a:cubicBezTo>
                    <a:pt x="158" y="158"/>
                    <a:pt x="328" y="158"/>
                    <a:pt x="485" y="158"/>
                  </a:cubicBezTo>
                  <a:cubicBezTo>
                    <a:pt x="328" y="158"/>
                    <a:pt x="158" y="1"/>
                    <a:pt x="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2"/>
            <p:cNvSpPr/>
            <p:nvPr/>
          </p:nvSpPr>
          <p:spPr>
            <a:xfrm>
              <a:off x="5911375" y="471350"/>
              <a:ext cx="20625" cy="16375"/>
            </a:xfrm>
            <a:custGeom>
              <a:avLst/>
              <a:gdLst/>
              <a:ahLst/>
              <a:cxnLst/>
              <a:rect l="l" t="t" r="r" b="b"/>
              <a:pathLst>
                <a:path w="825" h="655" extrusionOk="0">
                  <a:moveTo>
                    <a:pt x="0" y="0"/>
                  </a:moveTo>
                  <a:cubicBezTo>
                    <a:pt x="0" y="147"/>
                    <a:pt x="149" y="157"/>
                    <a:pt x="168" y="157"/>
                  </a:cubicBezTo>
                  <a:lnTo>
                    <a:pt x="168" y="157"/>
                  </a:lnTo>
                  <a:cubicBezTo>
                    <a:pt x="103" y="97"/>
                    <a:pt x="46" y="42"/>
                    <a:pt x="0" y="0"/>
                  </a:cubicBezTo>
                  <a:close/>
                  <a:moveTo>
                    <a:pt x="168" y="157"/>
                  </a:moveTo>
                  <a:lnTo>
                    <a:pt x="168" y="157"/>
                  </a:lnTo>
                  <a:cubicBezTo>
                    <a:pt x="173" y="162"/>
                    <a:pt x="178" y="166"/>
                    <a:pt x="183" y="171"/>
                  </a:cubicBezTo>
                  <a:lnTo>
                    <a:pt x="183" y="171"/>
                  </a:lnTo>
                  <a:cubicBezTo>
                    <a:pt x="178" y="166"/>
                    <a:pt x="174" y="162"/>
                    <a:pt x="170" y="157"/>
                  </a:cubicBezTo>
                  <a:cubicBezTo>
                    <a:pt x="170" y="157"/>
                    <a:pt x="170" y="157"/>
                    <a:pt x="168" y="157"/>
                  </a:cubicBezTo>
                  <a:close/>
                  <a:moveTo>
                    <a:pt x="183" y="171"/>
                  </a:moveTo>
                  <a:lnTo>
                    <a:pt x="183" y="171"/>
                  </a:lnTo>
                  <a:cubicBezTo>
                    <a:pt x="284" y="280"/>
                    <a:pt x="391" y="382"/>
                    <a:pt x="495" y="438"/>
                  </a:cubicBezTo>
                  <a:lnTo>
                    <a:pt x="495" y="438"/>
                  </a:lnTo>
                  <a:cubicBezTo>
                    <a:pt x="381" y="350"/>
                    <a:pt x="274" y="255"/>
                    <a:pt x="183" y="171"/>
                  </a:cubicBezTo>
                  <a:close/>
                  <a:moveTo>
                    <a:pt x="495" y="438"/>
                  </a:moveTo>
                  <a:cubicBezTo>
                    <a:pt x="601" y="520"/>
                    <a:pt x="713" y="596"/>
                    <a:pt x="825" y="655"/>
                  </a:cubicBezTo>
                  <a:lnTo>
                    <a:pt x="654" y="484"/>
                  </a:lnTo>
                  <a:cubicBezTo>
                    <a:pt x="603" y="484"/>
                    <a:pt x="549" y="467"/>
                    <a:pt x="495" y="43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2"/>
            <p:cNvSpPr/>
            <p:nvPr/>
          </p:nvSpPr>
          <p:spPr>
            <a:xfrm>
              <a:off x="5944075" y="495875"/>
              <a:ext cx="16375" cy="12125"/>
            </a:xfrm>
            <a:custGeom>
              <a:avLst/>
              <a:gdLst/>
              <a:ahLst/>
              <a:cxnLst/>
              <a:rect l="l" t="t" r="r" b="b"/>
              <a:pathLst>
                <a:path w="655" h="485" extrusionOk="0">
                  <a:moveTo>
                    <a:pt x="1" y="1"/>
                  </a:moveTo>
                  <a:cubicBezTo>
                    <a:pt x="47" y="43"/>
                    <a:pt x="105" y="87"/>
                    <a:pt x="168" y="131"/>
                  </a:cubicBezTo>
                  <a:lnTo>
                    <a:pt x="168" y="131"/>
                  </a:lnTo>
                  <a:cubicBezTo>
                    <a:pt x="159" y="86"/>
                    <a:pt x="126" y="1"/>
                    <a:pt x="1" y="1"/>
                  </a:cubicBezTo>
                  <a:close/>
                  <a:moveTo>
                    <a:pt x="168" y="131"/>
                  </a:moveTo>
                  <a:cubicBezTo>
                    <a:pt x="171" y="147"/>
                    <a:pt x="171" y="158"/>
                    <a:pt x="171" y="158"/>
                  </a:cubicBezTo>
                  <a:lnTo>
                    <a:pt x="206" y="158"/>
                  </a:lnTo>
                  <a:cubicBezTo>
                    <a:pt x="193" y="149"/>
                    <a:pt x="180" y="140"/>
                    <a:pt x="168" y="131"/>
                  </a:cubicBezTo>
                  <a:close/>
                  <a:moveTo>
                    <a:pt x="206" y="158"/>
                  </a:moveTo>
                  <a:cubicBezTo>
                    <a:pt x="366" y="267"/>
                    <a:pt x="549" y="379"/>
                    <a:pt x="655" y="485"/>
                  </a:cubicBezTo>
                  <a:lnTo>
                    <a:pt x="655" y="328"/>
                  </a:lnTo>
                  <a:cubicBezTo>
                    <a:pt x="498" y="328"/>
                    <a:pt x="498" y="328"/>
                    <a:pt x="328" y="15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2"/>
            <p:cNvSpPr/>
            <p:nvPr/>
          </p:nvSpPr>
          <p:spPr>
            <a:xfrm>
              <a:off x="5870475" y="446800"/>
              <a:ext cx="28825" cy="20325"/>
            </a:xfrm>
            <a:custGeom>
              <a:avLst/>
              <a:gdLst/>
              <a:ahLst/>
              <a:cxnLst/>
              <a:rect l="l" t="t" r="r" b="b"/>
              <a:pathLst>
                <a:path w="1153" h="813" extrusionOk="0">
                  <a:moveTo>
                    <a:pt x="1" y="1"/>
                  </a:moveTo>
                  <a:cubicBezTo>
                    <a:pt x="235" y="236"/>
                    <a:pt x="558" y="383"/>
                    <a:pt x="842" y="568"/>
                  </a:cubicBezTo>
                  <a:lnTo>
                    <a:pt x="842" y="568"/>
                  </a:lnTo>
                  <a:cubicBezTo>
                    <a:pt x="831" y="545"/>
                    <a:pt x="825" y="519"/>
                    <a:pt x="825" y="485"/>
                  </a:cubicBezTo>
                  <a:cubicBezTo>
                    <a:pt x="498" y="328"/>
                    <a:pt x="171" y="158"/>
                    <a:pt x="1" y="1"/>
                  </a:cubicBezTo>
                  <a:close/>
                  <a:moveTo>
                    <a:pt x="842" y="568"/>
                  </a:moveTo>
                  <a:cubicBezTo>
                    <a:pt x="887" y="661"/>
                    <a:pt x="1015" y="686"/>
                    <a:pt x="1152" y="812"/>
                  </a:cubicBezTo>
                  <a:cubicBezTo>
                    <a:pt x="1060" y="720"/>
                    <a:pt x="954" y="641"/>
                    <a:pt x="842" y="56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2"/>
            <p:cNvSpPr/>
            <p:nvPr/>
          </p:nvSpPr>
          <p:spPr>
            <a:xfrm>
              <a:off x="5343175" y="258725"/>
              <a:ext cx="12125" cy="25"/>
            </a:xfrm>
            <a:custGeom>
              <a:avLst/>
              <a:gdLst/>
              <a:ahLst/>
              <a:cxnLst/>
              <a:rect l="l" t="t" r="r" b="b"/>
              <a:pathLst>
                <a:path w="485" h="1" extrusionOk="0">
                  <a:moveTo>
                    <a:pt x="484"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2"/>
            <p:cNvSpPr/>
            <p:nvPr/>
          </p:nvSpPr>
          <p:spPr>
            <a:xfrm>
              <a:off x="5547675" y="303525"/>
              <a:ext cx="12075" cy="4300"/>
            </a:xfrm>
            <a:custGeom>
              <a:avLst/>
              <a:gdLst/>
              <a:ahLst/>
              <a:cxnLst/>
              <a:rect l="l" t="t" r="r" b="b"/>
              <a:pathLst>
                <a:path w="483" h="172" extrusionOk="0">
                  <a:moveTo>
                    <a:pt x="1" y="1"/>
                  </a:moveTo>
                  <a:cubicBezTo>
                    <a:pt x="157" y="3"/>
                    <a:pt x="325" y="171"/>
                    <a:pt x="325" y="171"/>
                  </a:cubicBezTo>
                  <a:lnTo>
                    <a:pt x="482" y="171"/>
                  </a:lnTo>
                  <a:cubicBezTo>
                    <a:pt x="326" y="171"/>
                    <a:pt x="157" y="3"/>
                    <a:pt x="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2"/>
            <p:cNvSpPr/>
            <p:nvPr/>
          </p:nvSpPr>
          <p:spPr>
            <a:xfrm>
              <a:off x="5592425" y="319900"/>
              <a:ext cx="16375" cy="4275"/>
            </a:xfrm>
            <a:custGeom>
              <a:avLst/>
              <a:gdLst/>
              <a:ahLst/>
              <a:cxnLst/>
              <a:rect l="l" t="t" r="r" b="b"/>
              <a:pathLst>
                <a:path w="655" h="171" extrusionOk="0">
                  <a:moveTo>
                    <a:pt x="1" y="0"/>
                  </a:moveTo>
                  <a:cubicBezTo>
                    <a:pt x="85" y="0"/>
                    <a:pt x="207" y="42"/>
                    <a:pt x="328" y="84"/>
                  </a:cubicBezTo>
                  <a:lnTo>
                    <a:pt x="328" y="84"/>
                  </a:lnTo>
                  <a:cubicBezTo>
                    <a:pt x="288" y="42"/>
                    <a:pt x="248" y="0"/>
                    <a:pt x="171" y="0"/>
                  </a:cubicBezTo>
                  <a:close/>
                  <a:moveTo>
                    <a:pt x="328" y="84"/>
                  </a:moveTo>
                  <a:cubicBezTo>
                    <a:pt x="369" y="127"/>
                    <a:pt x="412" y="170"/>
                    <a:pt x="498" y="170"/>
                  </a:cubicBezTo>
                  <a:lnTo>
                    <a:pt x="655" y="170"/>
                  </a:lnTo>
                  <a:cubicBezTo>
                    <a:pt x="575" y="170"/>
                    <a:pt x="452" y="127"/>
                    <a:pt x="328" y="8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2"/>
            <p:cNvSpPr/>
            <p:nvPr/>
          </p:nvSpPr>
          <p:spPr>
            <a:xfrm>
              <a:off x="5625150" y="332325"/>
              <a:ext cx="20625" cy="8200"/>
            </a:xfrm>
            <a:custGeom>
              <a:avLst/>
              <a:gdLst/>
              <a:ahLst/>
              <a:cxnLst/>
              <a:rect l="l" t="t" r="r" b="b"/>
              <a:pathLst>
                <a:path w="825" h="328" extrusionOk="0">
                  <a:moveTo>
                    <a:pt x="0" y="0"/>
                  </a:moveTo>
                  <a:cubicBezTo>
                    <a:pt x="327" y="0"/>
                    <a:pt x="654" y="157"/>
                    <a:pt x="825" y="327"/>
                  </a:cubicBezTo>
                  <a:lnTo>
                    <a:pt x="825" y="157"/>
                  </a:lnTo>
                  <a:cubicBezTo>
                    <a:pt x="497" y="157"/>
                    <a:pt x="327" y="0"/>
                    <a:pt x="17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2"/>
            <p:cNvSpPr/>
            <p:nvPr/>
          </p:nvSpPr>
          <p:spPr>
            <a:xfrm>
              <a:off x="5739625" y="377150"/>
              <a:ext cx="20650" cy="12450"/>
            </a:xfrm>
            <a:custGeom>
              <a:avLst/>
              <a:gdLst/>
              <a:ahLst/>
              <a:cxnLst/>
              <a:rect l="l" t="t" r="r" b="b"/>
              <a:pathLst>
                <a:path w="826" h="498" extrusionOk="0">
                  <a:moveTo>
                    <a:pt x="1" y="0"/>
                  </a:moveTo>
                  <a:lnTo>
                    <a:pt x="171" y="170"/>
                  </a:lnTo>
                  <a:cubicBezTo>
                    <a:pt x="243" y="205"/>
                    <a:pt x="307" y="232"/>
                    <a:pt x="365" y="255"/>
                  </a:cubicBezTo>
                  <a:lnTo>
                    <a:pt x="365" y="255"/>
                  </a:lnTo>
                  <a:cubicBezTo>
                    <a:pt x="217" y="171"/>
                    <a:pt x="88" y="87"/>
                    <a:pt x="1" y="0"/>
                  </a:cubicBezTo>
                  <a:close/>
                  <a:moveTo>
                    <a:pt x="365" y="255"/>
                  </a:moveTo>
                  <a:cubicBezTo>
                    <a:pt x="506" y="334"/>
                    <a:pt x="666" y="414"/>
                    <a:pt x="825" y="497"/>
                  </a:cubicBezTo>
                  <a:cubicBezTo>
                    <a:pt x="693" y="365"/>
                    <a:pt x="568" y="335"/>
                    <a:pt x="365" y="255"/>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2"/>
            <p:cNvSpPr/>
            <p:nvPr/>
          </p:nvSpPr>
          <p:spPr>
            <a:xfrm>
              <a:off x="5772350" y="393500"/>
              <a:ext cx="20625" cy="12450"/>
            </a:xfrm>
            <a:custGeom>
              <a:avLst/>
              <a:gdLst/>
              <a:ahLst/>
              <a:cxnLst/>
              <a:rect l="l" t="t" r="r" b="b"/>
              <a:pathLst>
                <a:path w="825" h="498" extrusionOk="0">
                  <a:moveTo>
                    <a:pt x="0" y="0"/>
                  </a:moveTo>
                  <a:lnTo>
                    <a:pt x="170" y="170"/>
                  </a:lnTo>
                  <a:cubicBezTo>
                    <a:pt x="249" y="170"/>
                    <a:pt x="331" y="210"/>
                    <a:pt x="412" y="249"/>
                  </a:cubicBezTo>
                  <a:cubicBezTo>
                    <a:pt x="288" y="167"/>
                    <a:pt x="164" y="85"/>
                    <a:pt x="0" y="0"/>
                  </a:cubicBezTo>
                  <a:close/>
                  <a:moveTo>
                    <a:pt x="412" y="249"/>
                  </a:moveTo>
                  <a:cubicBezTo>
                    <a:pt x="537" y="331"/>
                    <a:pt x="661" y="412"/>
                    <a:pt x="825" y="497"/>
                  </a:cubicBezTo>
                  <a:lnTo>
                    <a:pt x="655" y="327"/>
                  </a:lnTo>
                  <a:cubicBezTo>
                    <a:pt x="576" y="327"/>
                    <a:pt x="494" y="288"/>
                    <a:pt x="412" y="249"/>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2"/>
            <p:cNvSpPr/>
            <p:nvPr/>
          </p:nvSpPr>
          <p:spPr>
            <a:xfrm>
              <a:off x="5805050" y="414100"/>
              <a:ext cx="20650" cy="8200"/>
            </a:xfrm>
            <a:custGeom>
              <a:avLst/>
              <a:gdLst/>
              <a:ahLst/>
              <a:cxnLst/>
              <a:rect l="l" t="t" r="r" b="b"/>
              <a:pathLst>
                <a:path w="826" h="328" extrusionOk="0">
                  <a:moveTo>
                    <a:pt x="1" y="1"/>
                  </a:moveTo>
                  <a:cubicBezTo>
                    <a:pt x="117" y="1"/>
                    <a:pt x="233" y="20"/>
                    <a:pt x="342" y="53"/>
                  </a:cubicBezTo>
                  <a:lnTo>
                    <a:pt x="342" y="53"/>
                  </a:lnTo>
                  <a:cubicBezTo>
                    <a:pt x="284" y="20"/>
                    <a:pt x="226" y="1"/>
                    <a:pt x="171" y="1"/>
                  </a:cubicBezTo>
                  <a:close/>
                  <a:moveTo>
                    <a:pt x="342" y="53"/>
                  </a:moveTo>
                  <a:cubicBezTo>
                    <a:pt x="447" y="113"/>
                    <a:pt x="554" y="218"/>
                    <a:pt x="655" y="328"/>
                  </a:cubicBezTo>
                  <a:lnTo>
                    <a:pt x="825" y="328"/>
                  </a:lnTo>
                  <a:cubicBezTo>
                    <a:pt x="715" y="218"/>
                    <a:pt x="540" y="113"/>
                    <a:pt x="342" y="53"/>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2"/>
            <p:cNvSpPr/>
            <p:nvPr/>
          </p:nvSpPr>
          <p:spPr>
            <a:xfrm>
              <a:off x="5837775" y="430450"/>
              <a:ext cx="24550" cy="12125"/>
            </a:xfrm>
            <a:custGeom>
              <a:avLst/>
              <a:gdLst/>
              <a:ahLst/>
              <a:cxnLst/>
              <a:rect l="l" t="t" r="r" b="b"/>
              <a:pathLst>
                <a:path w="982" h="485" extrusionOk="0">
                  <a:moveTo>
                    <a:pt x="0" y="1"/>
                  </a:moveTo>
                  <a:lnTo>
                    <a:pt x="337" y="167"/>
                  </a:lnTo>
                  <a:lnTo>
                    <a:pt x="337" y="167"/>
                  </a:lnTo>
                  <a:cubicBezTo>
                    <a:pt x="331" y="161"/>
                    <a:pt x="327" y="158"/>
                    <a:pt x="327" y="158"/>
                  </a:cubicBezTo>
                  <a:lnTo>
                    <a:pt x="170" y="1"/>
                  </a:lnTo>
                  <a:close/>
                  <a:moveTo>
                    <a:pt x="337" y="167"/>
                  </a:moveTo>
                  <a:cubicBezTo>
                    <a:pt x="375" y="202"/>
                    <a:pt x="519" y="328"/>
                    <a:pt x="654" y="328"/>
                  </a:cubicBezTo>
                  <a:cubicBezTo>
                    <a:pt x="658" y="328"/>
                    <a:pt x="661" y="328"/>
                    <a:pt x="664" y="328"/>
                  </a:cubicBezTo>
                  <a:lnTo>
                    <a:pt x="664" y="328"/>
                  </a:lnTo>
                  <a:lnTo>
                    <a:pt x="337" y="167"/>
                  </a:lnTo>
                  <a:close/>
                  <a:moveTo>
                    <a:pt x="664" y="328"/>
                  </a:moveTo>
                  <a:lnTo>
                    <a:pt x="823" y="407"/>
                  </a:lnTo>
                  <a:lnTo>
                    <a:pt x="823" y="407"/>
                  </a:lnTo>
                  <a:cubicBezTo>
                    <a:pt x="784" y="369"/>
                    <a:pt x="743" y="331"/>
                    <a:pt x="664" y="328"/>
                  </a:cubicBezTo>
                  <a:close/>
                  <a:moveTo>
                    <a:pt x="823" y="407"/>
                  </a:moveTo>
                  <a:cubicBezTo>
                    <a:pt x="864" y="446"/>
                    <a:pt x="903" y="485"/>
                    <a:pt x="982" y="485"/>
                  </a:cubicBezTo>
                  <a:lnTo>
                    <a:pt x="823" y="40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2"/>
            <p:cNvSpPr/>
            <p:nvPr/>
          </p:nvSpPr>
          <p:spPr>
            <a:xfrm>
              <a:off x="5694825" y="356850"/>
              <a:ext cx="32725" cy="16375"/>
            </a:xfrm>
            <a:custGeom>
              <a:avLst/>
              <a:gdLst/>
              <a:ahLst/>
              <a:cxnLst/>
              <a:rect l="l" t="t" r="r" b="b"/>
              <a:pathLst>
                <a:path w="1309" h="655" extrusionOk="0">
                  <a:moveTo>
                    <a:pt x="0" y="1"/>
                  </a:moveTo>
                  <a:lnTo>
                    <a:pt x="0" y="158"/>
                  </a:lnTo>
                  <a:cubicBezTo>
                    <a:pt x="157" y="158"/>
                    <a:pt x="275" y="197"/>
                    <a:pt x="374" y="238"/>
                  </a:cubicBezTo>
                  <a:lnTo>
                    <a:pt x="374" y="238"/>
                  </a:lnTo>
                  <a:cubicBezTo>
                    <a:pt x="257" y="169"/>
                    <a:pt x="135" y="92"/>
                    <a:pt x="0" y="1"/>
                  </a:cubicBezTo>
                  <a:close/>
                  <a:moveTo>
                    <a:pt x="374" y="238"/>
                  </a:moveTo>
                  <a:cubicBezTo>
                    <a:pt x="679" y="416"/>
                    <a:pt x="950" y="532"/>
                    <a:pt x="1309" y="655"/>
                  </a:cubicBezTo>
                  <a:cubicBezTo>
                    <a:pt x="1139" y="485"/>
                    <a:pt x="811" y="485"/>
                    <a:pt x="654" y="328"/>
                  </a:cubicBezTo>
                  <a:cubicBezTo>
                    <a:pt x="566" y="328"/>
                    <a:pt x="481" y="282"/>
                    <a:pt x="374" y="23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2"/>
            <p:cNvSpPr/>
            <p:nvPr/>
          </p:nvSpPr>
          <p:spPr>
            <a:xfrm>
              <a:off x="6038300" y="561300"/>
              <a:ext cx="20300" cy="20300"/>
            </a:xfrm>
            <a:custGeom>
              <a:avLst/>
              <a:gdLst/>
              <a:ahLst/>
              <a:cxnLst/>
              <a:rect l="l" t="t" r="r" b="b"/>
              <a:pathLst>
                <a:path w="812" h="812" extrusionOk="0">
                  <a:moveTo>
                    <a:pt x="0" y="1"/>
                  </a:moveTo>
                  <a:cubicBezTo>
                    <a:pt x="0" y="129"/>
                    <a:pt x="105" y="266"/>
                    <a:pt x="236" y="312"/>
                  </a:cubicBezTo>
                  <a:lnTo>
                    <a:pt x="236" y="312"/>
                  </a:lnTo>
                  <a:cubicBezTo>
                    <a:pt x="140" y="220"/>
                    <a:pt x="58" y="122"/>
                    <a:pt x="0" y="1"/>
                  </a:cubicBezTo>
                  <a:close/>
                  <a:moveTo>
                    <a:pt x="236" y="312"/>
                  </a:moveTo>
                  <a:cubicBezTo>
                    <a:pt x="272" y="346"/>
                    <a:pt x="309" y="379"/>
                    <a:pt x="348" y="412"/>
                  </a:cubicBezTo>
                  <a:lnTo>
                    <a:pt x="348" y="412"/>
                  </a:lnTo>
                  <a:cubicBezTo>
                    <a:pt x="335" y="389"/>
                    <a:pt x="327" y="362"/>
                    <a:pt x="327" y="328"/>
                  </a:cubicBezTo>
                  <a:cubicBezTo>
                    <a:pt x="296" y="328"/>
                    <a:pt x="266" y="322"/>
                    <a:pt x="236" y="312"/>
                  </a:cubicBezTo>
                  <a:close/>
                  <a:moveTo>
                    <a:pt x="348" y="412"/>
                  </a:moveTo>
                  <a:cubicBezTo>
                    <a:pt x="374" y="455"/>
                    <a:pt x="422" y="484"/>
                    <a:pt x="481" y="521"/>
                  </a:cubicBezTo>
                  <a:lnTo>
                    <a:pt x="481" y="521"/>
                  </a:lnTo>
                  <a:cubicBezTo>
                    <a:pt x="435" y="484"/>
                    <a:pt x="391" y="448"/>
                    <a:pt x="348" y="412"/>
                  </a:cubicBezTo>
                  <a:close/>
                  <a:moveTo>
                    <a:pt x="481" y="521"/>
                  </a:moveTo>
                  <a:cubicBezTo>
                    <a:pt x="587" y="607"/>
                    <a:pt x="699" y="699"/>
                    <a:pt x="811" y="812"/>
                  </a:cubicBezTo>
                  <a:lnTo>
                    <a:pt x="654" y="655"/>
                  </a:lnTo>
                  <a:cubicBezTo>
                    <a:pt x="593" y="593"/>
                    <a:pt x="533" y="554"/>
                    <a:pt x="481" y="52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2"/>
            <p:cNvSpPr/>
            <p:nvPr/>
          </p:nvSpPr>
          <p:spPr>
            <a:xfrm>
              <a:off x="5433125" y="275075"/>
              <a:ext cx="20300" cy="3950"/>
            </a:xfrm>
            <a:custGeom>
              <a:avLst/>
              <a:gdLst/>
              <a:ahLst/>
              <a:cxnLst/>
              <a:rect l="l" t="t" r="r" b="b"/>
              <a:pathLst>
                <a:path w="812" h="158" extrusionOk="0">
                  <a:moveTo>
                    <a:pt x="1" y="1"/>
                  </a:moveTo>
                  <a:cubicBezTo>
                    <a:pt x="164" y="1"/>
                    <a:pt x="285" y="1"/>
                    <a:pt x="406" y="20"/>
                  </a:cubicBezTo>
                  <a:cubicBezTo>
                    <a:pt x="324" y="1"/>
                    <a:pt x="243" y="1"/>
                    <a:pt x="158" y="1"/>
                  </a:cubicBezTo>
                  <a:close/>
                  <a:moveTo>
                    <a:pt x="406" y="20"/>
                  </a:moveTo>
                  <a:cubicBezTo>
                    <a:pt x="488" y="40"/>
                    <a:pt x="570" y="79"/>
                    <a:pt x="655" y="158"/>
                  </a:cubicBezTo>
                  <a:lnTo>
                    <a:pt x="812" y="158"/>
                  </a:lnTo>
                  <a:cubicBezTo>
                    <a:pt x="648" y="79"/>
                    <a:pt x="527" y="40"/>
                    <a:pt x="406" y="2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2"/>
            <p:cNvSpPr/>
            <p:nvPr/>
          </p:nvSpPr>
          <p:spPr>
            <a:xfrm>
              <a:off x="5396175" y="266900"/>
              <a:ext cx="25" cy="25"/>
            </a:xfrm>
            <a:custGeom>
              <a:avLst/>
              <a:gdLst/>
              <a:ahLst/>
              <a:cxnLst/>
              <a:rect l="l" t="t" r="r" b="b"/>
              <a:pathLst>
                <a:path w="1" h="1" extrusionOk="0">
                  <a:moveTo>
                    <a:pt x="0"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2"/>
            <p:cNvSpPr/>
            <p:nvPr/>
          </p:nvSpPr>
          <p:spPr>
            <a:xfrm>
              <a:off x="6001325" y="536775"/>
              <a:ext cx="28800" cy="20300"/>
            </a:xfrm>
            <a:custGeom>
              <a:avLst/>
              <a:gdLst/>
              <a:ahLst/>
              <a:cxnLst/>
              <a:rect l="l" t="t" r="r" b="b"/>
              <a:pathLst>
                <a:path w="1152" h="812" extrusionOk="0">
                  <a:moveTo>
                    <a:pt x="0" y="0"/>
                  </a:moveTo>
                  <a:cubicBezTo>
                    <a:pt x="62" y="41"/>
                    <a:pt x="121" y="79"/>
                    <a:pt x="177" y="114"/>
                  </a:cubicBezTo>
                  <a:lnTo>
                    <a:pt x="177" y="114"/>
                  </a:lnTo>
                  <a:cubicBezTo>
                    <a:pt x="171" y="91"/>
                    <a:pt x="171" y="55"/>
                    <a:pt x="171" y="0"/>
                  </a:cubicBezTo>
                  <a:close/>
                  <a:moveTo>
                    <a:pt x="177" y="114"/>
                  </a:moveTo>
                  <a:cubicBezTo>
                    <a:pt x="185" y="142"/>
                    <a:pt x="203" y="152"/>
                    <a:pt x="242" y="155"/>
                  </a:cubicBezTo>
                  <a:lnTo>
                    <a:pt x="242" y="155"/>
                  </a:lnTo>
                  <a:cubicBezTo>
                    <a:pt x="221" y="142"/>
                    <a:pt x="199" y="128"/>
                    <a:pt x="177" y="114"/>
                  </a:cubicBezTo>
                  <a:close/>
                  <a:moveTo>
                    <a:pt x="242" y="155"/>
                  </a:moveTo>
                  <a:cubicBezTo>
                    <a:pt x="407" y="259"/>
                    <a:pt x="552" y="346"/>
                    <a:pt x="686" y="436"/>
                  </a:cubicBezTo>
                  <a:lnTo>
                    <a:pt x="686" y="436"/>
                  </a:lnTo>
                  <a:cubicBezTo>
                    <a:pt x="579" y="332"/>
                    <a:pt x="468" y="230"/>
                    <a:pt x="328" y="157"/>
                  </a:cubicBezTo>
                  <a:cubicBezTo>
                    <a:pt x="291" y="157"/>
                    <a:pt x="264" y="157"/>
                    <a:pt x="242" y="155"/>
                  </a:cubicBezTo>
                  <a:close/>
                  <a:moveTo>
                    <a:pt x="686" y="436"/>
                  </a:moveTo>
                  <a:cubicBezTo>
                    <a:pt x="829" y="576"/>
                    <a:pt x="965" y="722"/>
                    <a:pt x="1152" y="811"/>
                  </a:cubicBezTo>
                  <a:cubicBezTo>
                    <a:pt x="1002" y="662"/>
                    <a:pt x="852" y="547"/>
                    <a:pt x="686" y="436"/>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2"/>
            <p:cNvSpPr/>
            <p:nvPr/>
          </p:nvSpPr>
          <p:spPr>
            <a:xfrm>
              <a:off x="5408600" y="266900"/>
              <a:ext cx="8200" cy="3950"/>
            </a:xfrm>
            <a:custGeom>
              <a:avLst/>
              <a:gdLst/>
              <a:ahLst/>
              <a:cxnLst/>
              <a:rect l="l" t="t" r="r" b="b"/>
              <a:pathLst>
                <a:path w="328" h="158" extrusionOk="0">
                  <a:moveTo>
                    <a:pt x="0" y="0"/>
                  </a:moveTo>
                  <a:lnTo>
                    <a:pt x="0" y="157"/>
                  </a:lnTo>
                  <a:lnTo>
                    <a:pt x="327" y="157"/>
                  </a:lnTo>
                  <a:cubicBezTo>
                    <a:pt x="157" y="157"/>
                    <a:pt x="0" y="157"/>
                    <a:pt x="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2"/>
            <p:cNvSpPr/>
            <p:nvPr/>
          </p:nvSpPr>
          <p:spPr>
            <a:xfrm>
              <a:off x="5367700" y="262650"/>
              <a:ext cx="3950" cy="25"/>
            </a:xfrm>
            <a:custGeom>
              <a:avLst/>
              <a:gdLst/>
              <a:ahLst/>
              <a:cxnLst/>
              <a:rect l="l" t="t" r="r" b="b"/>
              <a:pathLst>
                <a:path w="158" h="1" extrusionOk="0">
                  <a:moveTo>
                    <a:pt x="158" y="0"/>
                  </a:move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2"/>
            <p:cNvSpPr/>
            <p:nvPr/>
          </p:nvSpPr>
          <p:spPr>
            <a:xfrm>
              <a:off x="6071000" y="589775"/>
              <a:ext cx="16375" cy="12450"/>
            </a:xfrm>
            <a:custGeom>
              <a:avLst/>
              <a:gdLst/>
              <a:ahLst/>
              <a:cxnLst/>
              <a:rect l="l" t="t" r="r" b="b"/>
              <a:pathLst>
                <a:path w="655" h="498" extrusionOk="0">
                  <a:moveTo>
                    <a:pt x="1" y="0"/>
                  </a:moveTo>
                  <a:lnTo>
                    <a:pt x="157" y="170"/>
                  </a:lnTo>
                  <a:lnTo>
                    <a:pt x="485" y="497"/>
                  </a:lnTo>
                  <a:lnTo>
                    <a:pt x="655" y="497"/>
                  </a:lnTo>
                  <a:cubicBezTo>
                    <a:pt x="328" y="327"/>
                    <a:pt x="158" y="170"/>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2"/>
            <p:cNvSpPr/>
            <p:nvPr/>
          </p:nvSpPr>
          <p:spPr>
            <a:xfrm>
              <a:off x="5159000" y="307800"/>
              <a:ext cx="8200" cy="3950"/>
            </a:xfrm>
            <a:custGeom>
              <a:avLst/>
              <a:gdLst/>
              <a:ahLst/>
              <a:cxnLst/>
              <a:rect l="l" t="t" r="r" b="b"/>
              <a:pathLst>
                <a:path w="328" h="158" extrusionOk="0">
                  <a:moveTo>
                    <a:pt x="1" y="157"/>
                  </a:moveTo>
                  <a:cubicBezTo>
                    <a:pt x="171" y="0"/>
                    <a:pt x="171" y="0"/>
                    <a:pt x="328" y="0"/>
                  </a:cubicBezTo>
                  <a:cubicBezTo>
                    <a:pt x="171" y="0"/>
                    <a:pt x="171" y="0"/>
                    <a:pt x="1" y="15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2"/>
            <p:cNvSpPr/>
            <p:nvPr/>
          </p:nvSpPr>
          <p:spPr>
            <a:xfrm>
              <a:off x="5972875" y="516150"/>
              <a:ext cx="20300" cy="12475"/>
            </a:xfrm>
            <a:custGeom>
              <a:avLst/>
              <a:gdLst/>
              <a:ahLst/>
              <a:cxnLst/>
              <a:rect l="l" t="t" r="r" b="b"/>
              <a:pathLst>
                <a:path w="812" h="499" extrusionOk="0">
                  <a:moveTo>
                    <a:pt x="0" y="1"/>
                  </a:moveTo>
                  <a:cubicBezTo>
                    <a:pt x="271" y="142"/>
                    <a:pt x="425" y="274"/>
                    <a:pt x="656" y="411"/>
                  </a:cubicBezTo>
                  <a:lnTo>
                    <a:pt x="656" y="411"/>
                  </a:lnTo>
                  <a:cubicBezTo>
                    <a:pt x="654" y="389"/>
                    <a:pt x="654" y="362"/>
                    <a:pt x="654" y="328"/>
                  </a:cubicBezTo>
                  <a:cubicBezTo>
                    <a:pt x="484" y="328"/>
                    <a:pt x="327" y="171"/>
                    <a:pt x="157" y="1"/>
                  </a:cubicBezTo>
                  <a:close/>
                  <a:moveTo>
                    <a:pt x="656" y="411"/>
                  </a:moveTo>
                  <a:cubicBezTo>
                    <a:pt x="661" y="498"/>
                    <a:pt x="686" y="498"/>
                    <a:pt x="811" y="498"/>
                  </a:cubicBezTo>
                  <a:cubicBezTo>
                    <a:pt x="755" y="469"/>
                    <a:pt x="704" y="440"/>
                    <a:pt x="656" y="41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2"/>
            <p:cNvSpPr/>
            <p:nvPr/>
          </p:nvSpPr>
          <p:spPr>
            <a:xfrm>
              <a:off x="5469775" y="283250"/>
              <a:ext cx="12450" cy="3950"/>
            </a:xfrm>
            <a:custGeom>
              <a:avLst/>
              <a:gdLst/>
              <a:ahLst/>
              <a:cxnLst/>
              <a:rect l="l" t="t" r="r" b="b"/>
              <a:pathLst>
                <a:path w="498" h="158" extrusionOk="0">
                  <a:moveTo>
                    <a:pt x="0" y="1"/>
                  </a:moveTo>
                  <a:cubicBezTo>
                    <a:pt x="170" y="1"/>
                    <a:pt x="327" y="1"/>
                    <a:pt x="497" y="158"/>
                  </a:cubicBezTo>
                  <a:lnTo>
                    <a:pt x="327"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2"/>
            <p:cNvSpPr/>
            <p:nvPr/>
          </p:nvSpPr>
          <p:spPr>
            <a:xfrm>
              <a:off x="5645750" y="336250"/>
              <a:ext cx="16375" cy="8200"/>
            </a:xfrm>
            <a:custGeom>
              <a:avLst/>
              <a:gdLst/>
              <a:ahLst/>
              <a:cxnLst/>
              <a:rect l="l" t="t" r="r" b="b"/>
              <a:pathLst>
                <a:path w="655" h="328" extrusionOk="0">
                  <a:moveTo>
                    <a:pt x="1" y="0"/>
                  </a:moveTo>
                  <a:lnTo>
                    <a:pt x="1" y="170"/>
                  </a:lnTo>
                  <a:cubicBezTo>
                    <a:pt x="59" y="170"/>
                    <a:pt x="142" y="170"/>
                    <a:pt x="232" y="179"/>
                  </a:cubicBezTo>
                  <a:lnTo>
                    <a:pt x="232" y="179"/>
                  </a:lnTo>
                  <a:cubicBezTo>
                    <a:pt x="142" y="126"/>
                    <a:pt x="59" y="64"/>
                    <a:pt x="1" y="0"/>
                  </a:cubicBezTo>
                  <a:close/>
                  <a:moveTo>
                    <a:pt x="232" y="179"/>
                  </a:moveTo>
                  <a:cubicBezTo>
                    <a:pt x="381" y="266"/>
                    <a:pt x="549" y="327"/>
                    <a:pt x="655" y="327"/>
                  </a:cubicBezTo>
                  <a:cubicBezTo>
                    <a:pt x="549" y="229"/>
                    <a:pt x="381" y="193"/>
                    <a:pt x="232" y="179"/>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2"/>
            <p:cNvSpPr/>
            <p:nvPr/>
          </p:nvSpPr>
          <p:spPr>
            <a:xfrm>
              <a:off x="5494300" y="287175"/>
              <a:ext cx="24550" cy="8200"/>
            </a:xfrm>
            <a:custGeom>
              <a:avLst/>
              <a:gdLst/>
              <a:ahLst/>
              <a:cxnLst/>
              <a:rect l="l" t="t" r="r" b="b"/>
              <a:pathLst>
                <a:path w="982" h="328" extrusionOk="0">
                  <a:moveTo>
                    <a:pt x="0" y="1"/>
                  </a:moveTo>
                  <a:cubicBezTo>
                    <a:pt x="171" y="171"/>
                    <a:pt x="328" y="171"/>
                    <a:pt x="498" y="171"/>
                  </a:cubicBezTo>
                  <a:lnTo>
                    <a:pt x="498" y="171"/>
                  </a:lnTo>
                  <a:cubicBezTo>
                    <a:pt x="332" y="129"/>
                    <a:pt x="166" y="87"/>
                    <a:pt x="0" y="1"/>
                  </a:cubicBezTo>
                  <a:close/>
                  <a:moveTo>
                    <a:pt x="498" y="171"/>
                  </a:moveTo>
                  <a:cubicBezTo>
                    <a:pt x="552" y="184"/>
                    <a:pt x="606" y="198"/>
                    <a:pt x="661" y="213"/>
                  </a:cubicBezTo>
                  <a:lnTo>
                    <a:pt x="661" y="213"/>
                  </a:lnTo>
                  <a:cubicBezTo>
                    <a:pt x="606" y="189"/>
                    <a:pt x="551" y="171"/>
                    <a:pt x="498" y="171"/>
                  </a:cubicBezTo>
                  <a:close/>
                  <a:moveTo>
                    <a:pt x="661" y="213"/>
                  </a:moveTo>
                  <a:lnTo>
                    <a:pt x="661" y="213"/>
                  </a:lnTo>
                  <a:cubicBezTo>
                    <a:pt x="768" y="259"/>
                    <a:pt x="878" y="328"/>
                    <a:pt x="982" y="328"/>
                  </a:cubicBezTo>
                  <a:cubicBezTo>
                    <a:pt x="875" y="276"/>
                    <a:pt x="768" y="242"/>
                    <a:pt x="661" y="213"/>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2"/>
            <p:cNvSpPr/>
            <p:nvPr/>
          </p:nvSpPr>
          <p:spPr>
            <a:xfrm>
              <a:off x="5367700" y="262650"/>
              <a:ext cx="28500" cy="4275"/>
            </a:xfrm>
            <a:custGeom>
              <a:avLst/>
              <a:gdLst/>
              <a:ahLst/>
              <a:cxnLst/>
              <a:rect l="l" t="t" r="r" b="b"/>
              <a:pathLst>
                <a:path w="1140" h="171" extrusionOk="0">
                  <a:moveTo>
                    <a:pt x="1" y="0"/>
                  </a:moveTo>
                  <a:cubicBezTo>
                    <a:pt x="328" y="0"/>
                    <a:pt x="812" y="0"/>
                    <a:pt x="1139" y="170"/>
                  </a:cubicBezTo>
                  <a:cubicBezTo>
                    <a:pt x="812" y="0"/>
                    <a:pt x="485" y="0"/>
                    <a:pt x="158"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2"/>
            <p:cNvSpPr/>
            <p:nvPr/>
          </p:nvSpPr>
          <p:spPr>
            <a:xfrm>
              <a:off x="5678475" y="352600"/>
              <a:ext cx="16375" cy="8200"/>
            </a:xfrm>
            <a:custGeom>
              <a:avLst/>
              <a:gdLst/>
              <a:ahLst/>
              <a:cxnLst/>
              <a:rect l="l" t="t" r="r" b="b"/>
              <a:pathLst>
                <a:path w="655" h="328" extrusionOk="0">
                  <a:moveTo>
                    <a:pt x="0" y="1"/>
                  </a:moveTo>
                  <a:cubicBezTo>
                    <a:pt x="157" y="1"/>
                    <a:pt x="484" y="171"/>
                    <a:pt x="654" y="328"/>
                  </a:cubicBezTo>
                  <a:lnTo>
                    <a:pt x="654" y="171"/>
                  </a:lnTo>
                  <a:cubicBezTo>
                    <a:pt x="484" y="171"/>
                    <a:pt x="327" y="1"/>
                    <a:pt x="157"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2"/>
            <p:cNvSpPr/>
            <p:nvPr/>
          </p:nvSpPr>
          <p:spPr>
            <a:xfrm>
              <a:off x="5531250" y="299600"/>
              <a:ext cx="24575" cy="8225"/>
            </a:xfrm>
            <a:custGeom>
              <a:avLst/>
              <a:gdLst/>
              <a:ahLst/>
              <a:cxnLst/>
              <a:rect l="l" t="t" r="r" b="b"/>
              <a:pathLst>
                <a:path w="983" h="329" extrusionOk="0">
                  <a:moveTo>
                    <a:pt x="1" y="1"/>
                  </a:moveTo>
                  <a:cubicBezTo>
                    <a:pt x="328" y="158"/>
                    <a:pt x="655" y="158"/>
                    <a:pt x="982" y="328"/>
                  </a:cubicBezTo>
                  <a:cubicBezTo>
                    <a:pt x="982" y="328"/>
                    <a:pt x="812" y="158"/>
                    <a:pt x="655" y="158"/>
                  </a:cubicBezTo>
                  <a:cubicBezTo>
                    <a:pt x="485" y="158"/>
                    <a:pt x="158" y="1"/>
                    <a:pt x="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2"/>
            <p:cNvSpPr/>
            <p:nvPr/>
          </p:nvSpPr>
          <p:spPr>
            <a:xfrm>
              <a:off x="5449475" y="279000"/>
              <a:ext cx="28500" cy="4275"/>
            </a:xfrm>
            <a:custGeom>
              <a:avLst/>
              <a:gdLst/>
              <a:ahLst/>
              <a:cxnLst/>
              <a:rect l="l" t="t" r="r" b="b"/>
              <a:pathLst>
                <a:path w="1140" h="171" extrusionOk="0">
                  <a:moveTo>
                    <a:pt x="1" y="1"/>
                  </a:moveTo>
                  <a:cubicBezTo>
                    <a:pt x="110" y="1"/>
                    <a:pt x="236" y="19"/>
                    <a:pt x="367" y="44"/>
                  </a:cubicBezTo>
                  <a:lnTo>
                    <a:pt x="367" y="44"/>
                  </a:lnTo>
                  <a:cubicBezTo>
                    <a:pt x="288" y="19"/>
                    <a:pt x="214" y="1"/>
                    <a:pt x="158" y="1"/>
                  </a:cubicBezTo>
                  <a:close/>
                  <a:moveTo>
                    <a:pt x="367" y="44"/>
                  </a:moveTo>
                  <a:cubicBezTo>
                    <a:pt x="527" y="95"/>
                    <a:pt x="707" y="171"/>
                    <a:pt x="812" y="171"/>
                  </a:cubicBezTo>
                  <a:lnTo>
                    <a:pt x="1139" y="171"/>
                  </a:lnTo>
                  <a:cubicBezTo>
                    <a:pt x="921" y="171"/>
                    <a:pt x="632" y="95"/>
                    <a:pt x="367" y="4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2"/>
            <p:cNvSpPr/>
            <p:nvPr/>
          </p:nvSpPr>
          <p:spPr>
            <a:xfrm>
              <a:off x="5326825" y="254475"/>
              <a:ext cx="28475" cy="4275"/>
            </a:xfrm>
            <a:custGeom>
              <a:avLst/>
              <a:gdLst/>
              <a:ahLst/>
              <a:cxnLst/>
              <a:rect l="l" t="t" r="r" b="b"/>
              <a:pathLst>
                <a:path w="1139" h="171" extrusionOk="0">
                  <a:moveTo>
                    <a:pt x="0" y="0"/>
                  </a:moveTo>
                  <a:cubicBezTo>
                    <a:pt x="175" y="0"/>
                    <a:pt x="350" y="49"/>
                    <a:pt x="550" y="94"/>
                  </a:cubicBezTo>
                  <a:lnTo>
                    <a:pt x="550" y="94"/>
                  </a:lnTo>
                  <a:cubicBezTo>
                    <a:pt x="372" y="0"/>
                    <a:pt x="129" y="0"/>
                    <a:pt x="0" y="0"/>
                  </a:cubicBezTo>
                  <a:close/>
                  <a:moveTo>
                    <a:pt x="550" y="94"/>
                  </a:moveTo>
                  <a:lnTo>
                    <a:pt x="550" y="94"/>
                  </a:lnTo>
                  <a:cubicBezTo>
                    <a:pt x="588" y="115"/>
                    <a:pt x="624" y="140"/>
                    <a:pt x="654" y="170"/>
                  </a:cubicBezTo>
                  <a:lnTo>
                    <a:pt x="1138" y="170"/>
                  </a:lnTo>
                  <a:cubicBezTo>
                    <a:pt x="914" y="170"/>
                    <a:pt x="723" y="134"/>
                    <a:pt x="550" y="9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2"/>
            <p:cNvSpPr/>
            <p:nvPr/>
          </p:nvSpPr>
          <p:spPr>
            <a:xfrm>
              <a:off x="5608900" y="324200"/>
              <a:ext cx="20525" cy="8150"/>
            </a:xfrm>
            <a:custGeom>
              <a:avLst/>
              <a:gdLst/>
              <a:ahLst/>
              <a:cxnLst/>
              <a:rect l="l" t="t" r="r" b="b"/>
              <a:pathLst>
                <a:path w="821" h="326" extrusionOk="0">
                  <a:moveTo>
                    <a:pt x="1" y="1"/>
                  </a:moveTo>
                  <a:lnTo>
                    <a:pt x="1" y="1"/>
                  </a:lnTo>
                  <a:cubicBezTo>
                    <a:pt x="325" y="155"/>
                    <a:pt x="494" y="156"/>
                    <a:pt x="650" y="325"/>
                  </a:cubicBezTo>
                  <a:lnTo>
                    <a:pt x="820" y="325"/>
                  </a:lnTo>
                  <a:cubicBezTo>
                    <a:pt x="495" y="156"/>
                    <a:pt x="325" y="155"/>
                    <a:pt x="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2"/>
            <p:cNvSpPr/>
            <p:nvPr/>
          </p:nvSpPr>
          <p:spPr>
            <a:xfrm>
              <a:off x="5408600" y="270825"/>
              <a:ext cx="28475" cy="4275"/>
            </a:xfrm>
            <a:custGeom>
              <a:avLst/>
              <a:gdLst/>
              <a:ahLst/>
              <a:cxnLst/>
              <a:rect l="l" t="t" r="r" b="b"/>
              <a:pathLst>
                <a:path w="1139" h="171" extrusionOk="0">
                  <a:moveTo>
                    <a:pt x="0" y="0"/>
                  </a:moveTo>
                  <a:cubicBezTo>
                    <a:pt x="219" y="0"/>
                    <a:pt x="507" y="0"/>
                    <a:pt x="772" y="51"/>
                  </a:cubicBezTo>
                  <a:lnTo>
                    <a:pt x="772" y="51"/>
                  </a:lnTo>
                  <a:cubicBezTo>
                    <a:pt x="613" y="0"/>
                    <a:pt x="432" y="0"/>
                    <a:pt x="327" y="0"/>
                  </a:cubicBezTo>
                  <a:close/>
                  <a:moveTo>
                    <a:pt x="772" y="51"/>
                  </a:moveTo>
                  <a:cubicBezTo>
                    <a:pt x="851" y="76"/>
                    <a:pt x="925" y="114"/>
                    <a:pt x="982" y="171"/>
                  </a:cubicBezTo>
                  <a:lnTo>
                    <a:pt x="1139" y="171"/>
                  </a:lnTo>
                  <a:cubicBezTo>
                    <a:pt x="1030" y="114"/>
                    <a:pt x="904" y="76"/>
                    <a:pt x="772" y="5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2"/>
            <p:cNvSpPr/>
            <p:nvPr/>
          </p:nvSpPr>
          <p:spPr>
            <a:xfrm>
              <a:off x="5572150" y="311725"/>
              <a:ext cx="24550" cy="8200"/>
            </a:xfrm>
            <a:custGeom>
              <a:avLst/>
              <a:gdLst/>
              <a:ahLst/>
              <a:cxnLst/>
              <a:rect l="l" t="t" r="r" b="b"/>
              <a:pathLst>
                <a:path w="982" h="328" extrusionOk="0">
                  <a:moveTo>
                    <a:pt x="1" y="0"/>
                  </a:moveTo>
                  <a:cubicBezTo>
                    <a:pt x="111" y="58"/>
                    <a:pt x="222" y="96"/>
                    <a:pt x="333" y="127"/>
                  </a:cubicBezTo>
                  <a:lnTo>
                    <a:pt x="333" y="127"/>
                  </a:lnTo>
                  <a:cubicBezTo>
                    <a:pt x="271" y="96"/>
                    <a:pt x="215" y="58"/>
                    <a:pt x="158" y="0"/>
                  </a:cubicBezTo>
                  <a:close/>
                  <a:moveTo>
                    <a:pt x="333" y="127"/>
                  </a:moveTo>
                  <a:lnTo>
                    <a:pt x="333" y="127"/>
                  </a:lnTo>
                  <a:cubicBezTo>
                    <a:pt x="454" y="188"/>
                    <a:pt x="596" y="223"/>
                    <a:pt x="812" y="327"/>
                  </a:cubicBezTo>
                  <a:lnTo>
                    <a:pt x="982" y="327"/>
                  </a:lnTo>
                  <a:cubicBezTo>
                    <a:pt x="766" y="223"/>
                    <a:pt x="549" y="188"/>
                    <a:pt x="333" y="12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2"/>
            <p:cNvSpPr/>
            <p:nvPr/>
          </p:nvSpPr>
          <p:spPr>
            <a:xfrm>
              <a:off x="6373575" y="916875"/>
              <a:ext cx="12125" cy="24550"/>
            </a:xfrm>
            <a:custGeom>
              <a:avLst/>
              <a:gdLst/>
              <a:ahLst/>
              <a:cxnLst/>
              <a:rect l="l" t="t" r="r" b="b"/>
              <a:pathLst>
                <a:path w="485" h="982" extrusionOk="0">
                  <a:moveTo>
                    <a:pt x="1" y="1"/>
                  </a:moveTo>
                  <a:cubicBezTo>
                    <a:pt x="40" y="83"/>
                    <a:pt x="80" y="165"/>
                    <a:pt x="121" y="244"/>
                  </a:cubicBezTo>
                  <a:lnTo>
                    <a:pt x="121" y="244"/>
                  </a:lnTo>
                  <a:lnTo>
                    <a:pt x="1" y="1"/>
                  </a:lnTo>
                  <a:close/>
                  <a:moveTo>
                    <a:pt x="121" y="244"/>
                  </a:moveTo>
                  <a:lnTo>
                    <a:pt x="485" y="982"/>
                  </a:lnTo>
                  <a:lnTo>
                    <a:pt x="485" y="825"/>
                  </a:lnTo>
                  <a:cubicBezTo>
                    <a:pt x="367" y="697"/>
                    <a:pt x="242" y="482"/>
                    <a:pt x="121" y="24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2"/>
            <p:cNvSpPr/>
            <p:nvPr/>
          </p:nvSpPr>
          <p:spPr>
            <a:xfrm>
              <a:off x="5960425" y="504050"/>
              <a:ext cx="16400" cy="12125"/>
            </a:xfrm>
            <a:custGeom>
              <a:avLst/>
              <a:gdLst/>
              <a:ahLst/>
              <a:cxnLst/>
              <a:rect l="l" t="t" r="r" b="b"/>
              <a:pathLst>
                <a:path w="656" h="485" extrusionOk="0">
                  <a:moveTo>
                    <a:pt x="1" y="1"/>
                  </a:moveTo>
                  <a:lnTo>
                    <a:pt x="1" y="158"/>
                  </a:lnTo>
                  <a:cubicBezTo>
                    <a:pt x="171" y="158"/>
                    <a:pt x="328" y="328"/>
                    <a:pt x="498" y="485"/>
                  </a:cubicBezTo>
                  <a:lnTo>
                    <a:pt x="655" y="485"/>
                  </a:lnTo>
                  <a:cubicBezTo>
                    <a:pt x="328" y="328"/>
                    <a:pt x="171" y="158"/>
                    <a:pt x="1"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2"/>
            <p:cNvSpPr/>
            <p:nvPr/>
          </p:nvSpPr>
          <p:spPr>
            <a:xfrm>
              <a:off x="5711175" y="365025"/>
              <a:ext cx="32725" cy="16400"/>
            </a:xfrm>
            <a:custGeom>
              <a:avLst/>
              <a:gdLst/>
              <a:ahLst/>
              <a:cxnLst/>
              <a:rect l="l" t="t" r="r" b="b"/>
              <a:pathLst>
                <a:path w="1309" h="656" extrusionOk="0">
                  <a:moveTo>
                    <a:pt x="1" y="1"/>
                  </a:moveTo>
                  <a:cubicBezTo>
                    <a:pt x="158" y="158"/>
                    <a:pt x="328" y="158"/>
                    <a:pt x="655" y="328"/>
                  </a:cubicBezTo>
                  <a:cubicBezTo>
                    <a:pt x="485" y="158"/>
                    <a:pt x="158" y="158"/>
                    <a:pt x="1" y="1"/>
                  </a:cubicBezTo>
                  <a:close/>
                  <a:moveTo>
                    <a:pt x="655" y="328"/>
                  </a:moveTo>
                  <a:cubicBezTo>
                    <a:pt x="982" y="485"/>
                    <a:pt x="1139" y="485"/>
                    <a:pt x="1309" y="655"/>
                  </a:cubicBezTo>
                  <a:lnTo>
                    <a:pt x="1139" y="485"/>
                  </a:lnTo>
                  <a:cubicBezTo>
                    <a:pt x="982" y="485"/>
                    <a:pt x="812" y="328"/>
                    <a:pt x="655"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2"/>
            <p:cNvSpPr/>
            <p:nvPr/>
          </p:nvSpPr>
          <p:spPr>
            <a:xfrm>
              <a:off x="6083100" y="602200"/>
              <a:ext cx="16375" cy="12125"/>
            </a:xfrm>
            <a:custGeom>
              <a:avLst/>
              <a:gdLst/>
              <a:ahLst/>
              <a:cxnLst/>
              <a:rect l="l" t="t" r="r" b="b"/>
              <a:pathLst>
                <a:path w="655" h="485" extrusionOk="0">
                  <a:moveTo>
                    <a:pt x="1" y="0"/>
                  </a:moveTo>
                  <a:cubicBezTo>
                    <a:pt x="166" y="80"/>
                    <a:pt x="292" y="163"/>
                    <a:pt x="396" y="246"/>
                  </a:cubicBezTo>
                  <a:lnTo>
                    <a:pt x="396" y="246"/>
                  </a:lnTo>
                  <a:cubicBezTo>
                    <a:pt x="333" y="163"/>
                    <a:pt x="250" y="80"/>
                    <a:pt x="171" y="0"/>
                  </a:cubicBezTo>
                  <a:close/>
                  <a:moveTo>
                    <a:pt x="396" y="246"/>
                  </a:moveTo>
                  <a:cubicBezTo>
                    <a:pt x="456" y="326"/>
                    <a:pt x="498" y="407"/>
                    <a:pt x="498" y="484"/>
                  </a:cubicBezTo>
                  <a:lnTo>
                    <a:pt x="655" y="484"/>
                  </a:lnTo>
                  <a:cubicBezTo>
                    <a:pt x="577" y="407"/>
                    <a:pt x="497" y="326"/>
                    <a:pt x="396" y="246"/>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2"/>
            <p:cNvSpPr/>
            <p:nvPr/>
          </p:nvSpPr>
          <p:spPr>
            <a:xfrm>
              <a:off x="6349050" y="888425"/>
              <a:ext cx="16375" cy="20300"/>
            </a:xfrm>
            <a:custGeom>
              <a:avLst/>
              <a:gdLst/>
              <a:ahLst/>
              <a:cxnLst/>
              <a:rect l="l" t="t" r="r" b="b"/>
              <a:pathLst>
                <a:path w="655" h="812" extrusionOk="0">
                  <a:moveTo>
                    <a:pt x="0" y="0"/>
                  </a:moveTo>
                  <a:cubicBezTo>
                    <a:pt x="327" y="327"/>
                    <a:pt x="484" y="484"/>
                    <a:pt x="655" y="811"/>
                  </a:cubicBezTo>
                  <a:cubicBezTo>
                    <a:pt x="484" y="484"/>
                    <a:pt x="327" y="327"/>
                    <a:pt x="157"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2"/>
            <p:cNvSpPr/>
            <p:nvPr/>
          </p:nvSpPr>
          <p:spPr>
            <a:xfrm>
              <a:off x="6328450" y="859625"/>
              <a:ext cx="16375" cy="20650"/>
            </a:xfrm>
            <a:custGeom>
              <a:avLst/>
              <a:gdLst/>
              <a:ahLst/>
              <a:cxnLst/>
              <a:rect l="l" t="t" r="r" b="b"/>
              <a:pathLst>
                <a:path w="655" h="826" extrusionOk="0">
                  <a:moveTo>
                    <a:pt x="654" y="825"/>
                  </a:moveTo>
                  <a:lnTo>
                    <a:pt x="654" y="825"/>
                  </a:lnTo>
                  <a:cubicBezTo>
                    <a:pt x="497" y="498"/>
                    <a:pt x="170" y="328"/>
                    <a:pt x="0" y="1"/>
                  </a:cubicBezTo>
                  <a:lnTo>
                    <a:pt x="0" y="1"/>
                  </a:lnTo>
                  <a:cubicBezTo>
                    <a:pt x="170" y="328"/>
                    <a:pt x="497" y="498"/>
                    <a:pt x="654" y="825"/>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2"/>
            <p:cNvSpPr/>
            <p:nvPr/>
          </p:nvSpPr>
          <p:spPr>
            <a:xfrm>
              <a:off x="5989225" y="524350"/>
              <a:ext cx="16375" cy="12450"/>
            </a:xfrm>
            <a:custGeom>
              <a:avLst/>
              <a:gdLst/>
              <a:ahLst/>
              <a:cxnLst/>
              <a:rect l="l" t="t" r="r" b="b"/>
              <a:pathLst>
                <a:path w="655" h="498" extrusionOk="0">
                  <a:moveTo>
                    <a:pt x="0" y="0"/>
                  </a:moveTo>
                  <a:cubicBezTo>
                    <a:pt x="0" y="170"/>
                    <a:pt x="0" y="170"/>
                    <a:pt x="157" y="170"/>
                  </a:cubicBezTo>
                  <a:lnTo>
                    <a:pt x="484" y="497"/>
                  </a:lnTo>
                  <a:lnTo>
                    <a:pt x="655" y="497"/>
                  </a:lnTo>
                  <a:cubicBezTo>
                    <a:pt x="327" y="327"/>
                    <a:pt x="157" y="170"/>
                    <a:pt x="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2"/>
            <p:cNvSpPr/>
            <p:nvPr/>
          </p:nvSpPr>
          <p:spPr>
            <a:xfrm>
              <a:off x="6058575" y="581575"/>
              <a:ext cx="16375" cy="12475"/>
            </a:xfrm>
            <a:custGeom>
              <a:avLst/>
              <a:gdLst/>
              <a:ahLst/>
              <a:cxnLst/>
              <a:rect l="l" t="t" r="r" b="b"/>
              <a:pathLst>
                <a:path w="655" h="499" extrusionOk="0">
                  <a:moveTo>
                    <a:pt x="0" y="1"/>
                  </a:moveTo>
                  <a:cubicBezTo>
                    <a:pt x="170" y="171"/>
                    <a:pt x="327" y="328"/>
                    <a:pt x="654" y="498"/>
                  </a:cubicBezTo>
                  <a:lnTo>
                    <a:pt x="497" y="328"/>
                  </a:lnTo>
                  <a:cubicBezTo>
                    <a:pt x="327" y="171"/>
                    <a:pt x="170" y="1"/>
                    <a:pt x="0" y="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2"/>
            <p:cNvSpPr/>
            <p:nvPr/>
          </p:nvSpPr>
          <p:spPr>
            <a:xfrm>
              <a:off x="6009500" y="540700"/>
              <a:ext cx="37000" cy="28800"/>
            </a:xfrm>
            <a:custGeom>
              <a:avLst/>
              <a:gdLst/>
              <a:ahLst/>
              <a:cxnLst/>
              <a:rect l="l" t="t" r="r" b="b"/>
              <a:pathLst>
                <a:path w="1480" h="1152" extrusionOk="0">
                  <a:moveTo>
                    <a:pt x="1" y="0"/>
                  </a:moveTo>
                  <a:lnTo>
                    <a:pt x="1" y="0"/>
                  </a:lnTo>
                  <a:cubicBezTo>
                    <a:pt x="86" y="56"/>
                    <a:pt x="171" y="118"/>
                    <a:pt x="256" y="182"/>
                  </a:cubicBezTo>
                  <a:lnTo>
                    <a:pt x="256" y="182"/>
                  </a:lnTo>
                  <a:cubicBezTo>
                    <a:pt x="179" y="113"/>
                    <a:pt x="96" y="50"/>
                    <a:pt x="1" y="0"/>
                  </a:cubicBezTo>
                  <a:close/>
                  <a:moveTo>
                    <a:pt x="256" y="182"/>
                  </a:moveTo>
                  <a:cubicBezTo>
                    <a:pt x="441" y="348"/>
                    <a:pt x="594" y="544"/>
                    <a:pt x="825" y="654"/>
                  </a:cubicBezTo>
                  <a:cubicBezTo>
                    <a:pt x="933" y="772"/>
                    <a:pt x="967" y="808"/>
                    <a:pt x="1033" y="820"/>
                  </a:cubicBezTo>
                  <a:lnTo>
                    <a:pt x="1033" y="820"/>
                  </a:lnTo>
                  <a:cubicBezTo>
                    <a:pt x="774" y="609"/>
                    <a:pt x="516" y="380"/>
                    <a:pt x="256" y="182"/>
                  </a:cubicBezTo>
                  <a:close/>
                  <a:moveTo>
                    <a:pt x="1033" y="820"/>
                  </a:moveTo>
                  <a:cubicBezTo>
                    <a:pt x="1080" y="858"/>
                    <a:pt x="1128" y="895"/>
                    <a:pt x="1175" y="932"/>
                  </a:cubicBezTo>
                  <a:lnTo>
                    <a:pt x="1175" y="932"/>
                  </a:lnTo>
                  <a:cubicBezTo>
                    <a:pt x="1160" y="897"/>
                    <a:pt x="1152" y="860"/>
                    <a:pt x="1152" y="825"/>
                  </a:cubicBezTo>
                  <a:cubicBezTo>
                    <a:pt x="1099" y="825"/>
                    <a:pt x="1063" y="825"/>
                    <a:pt x="1033" y="820"/>
                  </a:cubicBezTo>
                  <a:close/>
                  <a:moveTo>
                    <a:pt x="1175" y="932"/>
                  </a:moveTo>
                  <a:cubicBezTo>
                    <a:pt x="1224" y="1050"/>
                    <a:pt x="1348" y="1152"/>
                    <a:pt x="1479" y="1152"/>
                  </a:cubicBezTo>
                  <a:cubicBezTo>
                    <a:pt x="1377" y="1085"/>
                    <a:pt x="1276" y="1011"/>
                    <a:pt x="1175" y="932"/>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2"/>
            <p:cNvSpPr/>
            <p:nvPr/>
          </p:nvSpPr>
          <p:spPr>
            <a:xfrm>
              <a:off x="6283625" y="806650"/>
              <a:ext cx="40900" cy="44825"/>
            </a:xfrm>
            <a:custGeom>
              <a:avLst/>
              <a:gdLst/>
              <a:ahLst/>
              <a:cxnLst/>
              <a:rect l="l" t="t" r="r" b="b"/>
              <a:pathLst>
                <a:path w="1636" h="1793" extrusionOk="0">
                  <a:moveTo>
                    <a:pt x="0" y="0"/>
                  </a:moveTo>
                  <a:cubicBezTo>
                    <a:pt x="485" y="484"/>
                    <a:pt x="1139" y="1138"/>
                    <a:pt x="1636" y="1793"/>
                  </a:cubicBezTo>
                  <a:cubicBezTo>
                    <a:pt x="1139" y="1138"/>
                    <a:pt x="655" y="484"/>
                    <a:pt x="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2"/>
            <p:cNvSpPr/>
            <p:nvPr/>
          </p:nvSpPr>
          <p:spPr>
            <a:xfrm>
              <a:off x="6132175" y="647000"/>
              <a:ext cx="20625" cy="16375"/>
            </a:xfrm>
            <a:custGeom>
              <a:avLst/>
              <a:gdLst/>
              <a:ahLst/>
              <a:cxnLst/>
              <a:rect l="l" t="t" r="r" b="b"/>
              <a:pathLst>
                <a:path w="825" h="655" extrusionOk="0">
                  <a:moveTo>
                    <a:pt x="0" y="1"/>
                  </a:moveTo>
                  <a:lnTo>
                    <a:pt x="0" y="1"/>
                  </a:lnTo>
                  <a:cubicBezTo>
                    <a:pt x="128" y="129"/>
                    <a:pt x="249" y="160"/>
                    <a:pt x="373" y="235"/>
                  </a:cubicBezTo>
                  <a:lnTo>
                    <a:pt x="373" y="235"/>
                  </a:lnTo>
                  <a:cubicBezTo>
                    <a:pt x="273" y="158"/>
                    <a:pt x="154" y="81"/>
                    <a:pt x="0" y="1"/>
                  </a:cubicBezTo>
                  <a:close/>
                  <a:moveTo>
                    <a:pt x="373" y="235"/>
                  </a:moveTo>
                  <a:cubicBezTo>
                    <a:pt x="418" y="270"/>
                    <a:pt x="459" y="305"/>
                    <a:pt x="498" y="340"/>
                  </a:cubicBezTo>
                  <a:lnTo>
                    <a:pt x="498" y="340"/>
                  </a:lnTo>
                  <a:cubicBezTo>
                    <a:pt x="498" y="336"/>
                    <a:pt x="498" y="332"/>
                    <a:pt x="498" y="328"/>
                  </a:cubicBezTo>
                  <a:cubicBezTo>
                    <a:pt x="455" y="289"/>
                    <a:pt x="414" y="260"/>
                    <a:pt x="373" y="235"/>
                  </a:cubicBezTo>
                  <a:close/>
                  <a:moveTo>
                    <a:pt x="498" y="340"/>
                  </a:moveTo>
                  <a:cubicBezTo>
                    <a:pt x="503" y="442"/>
                    <a:pt x="568" y="480"/>
                    <a:pt x="658" y="534"/>
                  </a:cubicBezTo>
                  <a:lnTo>
                    <a:pt x="658" y="534"/>
                  </a:lnTo>
                  <a:cubicBezTo>
                    <a:pt x="656" y="523"/>
                    <a:pt x="655" y="511"/>
                    <a:pt x="655" y="498"/>
                  </a:cubicBezTo>
                  <a:cubicBezTo>
                    <a:pt x="605" y="444"/>
                    <a:pt x="554" y="392"/>
                    <a:pt x="498" y="340"/>
                  </a:cubicBezTo>
                  <a:close/>
                  <a:moveTo>
                    <a:pt x="658" y="534"/>
                  </a:moveTo>
                  <a:cubicBezTo>
                    <a:pt x="682" y="655"/>
                    <a:pt x="825" y="655"/>
                    <a:pt x="825" y="655"/>
                  </a:cubicBezTo>
                  <a:cubicBezTo>
                    <a:pt x="765" y="600"/>
                    <a:pt x="708" y="565"/>
                    <a:pt x="658" y="53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2"/>
            <p:cNvSpPr/>
            <p:nvPr/>
          </p:nvSpPr>
          <p:spPr>
            <a:xfrm>
              <a:off x="5821400" y="422275"/>
              <a:ext cx="16400" cy="8200"/>
            </a:xfrm>
            <a:custGeom>
              <a:avLst/>
              <a:gdLst/>
              <a:ahLst/>
              <a:cxnLst/>
              <a:rect l="l" t="t" r="r" b="b"/>
              <a:pathLst>
                <a:path w="656" h="328" extrusionOk="0">
                  <a:moveTo>
                    <a:pt x="1" y="1"/>
                  </a:moveTo>
                  <a:cubicBezTo>
                    <a:pt x="72" y="1"/>
                    <a:pt x="135" y="8"/>
                    <a:pt x="193" y="21"/>
                  </a:cubicBezTo>
                  <a:lnTo>
                    <a:pt x="193" y="21"/>
                  </a:lnTo>
                  <a:cubicBezTo>
                    <a:pt x="185" y="15"/>
                    <a:pt x="178" y="8"/>
                    <a:pt x="171" y="1"/>
                  </a:cubicBezTo>
                  <a:close/>
                  <a:moveTo>
                    <a:pt x="193" y="21"/>
                  </a:moveTo>
                  <a:cubicBezTo>
                    <a:pt x="344" y="158"/>
                    <a:pt x="505" y="165"/>
                    <a:pt x="655" y="328"/>
                  </a:cubicBezTo>
                  <a:cubicBezTo>
                    <a:pt x="532" y="194"/>
                    <a:pt x="401" y="69"/>
                    <a:pt x="193" y="2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2"/>
            <p:cNvSpPr/>
            <p:nvPr/>
          </p:nvSpPr>
          <p:spPr>
            <a:xfrm>
              <a:off x="6177300" y="687900"/>
              <a:ext cx="8225" cy="8200"/>
            </a:xfrm>
            <a:custGeom>
              <a:avLst/>
              <a:gdLst/>
              <a:ahLst/>
              <a:cxnLst/>
              <a:rect l="l" t="t" r="r" b="b"/>
              <a:pathLst>
                <a:path w="329" h="328" extrusionOk="0">
                  <a:moveTo>
                    <a:pt x="328" y="327"/>
                  </a:moveTo>
                  <a:lnTo>
                    <a:pt x="328" y="327"/>
                  </a:lnTo>
                  <a:cubicBezTo>
                    <a:pt x="158" y="170"/>
                    <a:pt x="158" y="0"/>
                    <a:pt x="1" y="0"/>
                  </a:cubicBezTo>
                  <a:lnTo>
                    <a:pt x="1" y="0"/>
                  </a:lnTo>
                  <a:cubicBezTo>
                    <a:pt x="158" y="0"/>
                    <a:pt x="158" y="170"/>
                    <a:pt x="328" y="32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2"/>
            <p:cNvSpPr/>
            <p:nvPr/>
          </p:nvSpPr>
          <p:spPr>
            <a:xfrm>
              <a:off x="5854125" y="438625"/>
              <a:ext cx="36975" cy="20325"/>
            </a:xfrm>
            <a:custGeom>
              <a:avLst/>
              <a:gdLst/>
              <a:ahLst/>
              <a:cxnLst/>
              <a:rect l="l" t="t" r="r" b="b"/>
              <a:pathLst>
                <a:path w="1479" h="813" extrusionOk="0">
                  <a:moveTo>
                    <a:pt x="0" y="1"/>
                  </a:moveTo>
                  <a:cubicBezTo>
                    <a:pt x="139" y="92"/>
                    <a:pt x="276" y="169"/>
                    <a:pt x="412" y="241"/>
                  </a:cubicBezTo>
                  <a:lnTo>
                    <a:pt x="412" y="241"/>
                  </a:lnTo>
                  <a:cubicBezTo>
                    <a:pt x="389" y="220"/>
                    <a:pt x="362" y="192"/>
                    <a:pt x="328" y="158"/>
                  </a:cubicBezTo>
                  <a:cubicBezTo>
                    <a:pt x="171" y="158"/>
                    <a:pt x="171" y="1"/>
                    <a:pt x="0" y="1"/>
                  </a:cubicBezTo>
                  <a:close/>
                  <a:moveTo>
                    <a:pt x="412" y="241"/>
                  </a:moveTo>
                  <a:cubicBezTo>
                    <a:pt x="482" y="307"/>
                    <a:pt x="513" y="323"/>
                    <a:pt x="579" y="327"/>
                  </a:cubicBezTo>
                  <a:lnTo>
                    <a:pt x="579" y="327"/>
                  </a:lnTo>
                  <a:cubicBezTo>
                    <a:pt x="523" y="299"/>
                    <a:pt x="468" y="271"/>
                    <a:pt x="412" y="241"/>
                  </a:cubicBezTo>
                  <a:close/>
                  <a:moveTo>
                    <a:pt x="579" y="327"/>
                  </a:moveTo>
                  <a:cubicBezTo>
                    <a:pt x="644" y="359"/>
                    <a:pt x="709" y="391"/>
                    <a:pt x="774" y="424"/>
                  </a:cubicBezTo>
                  <a:lnTo>
                    <a:pt x="774" y="424"/>
                  </a:lnTo>
                  <a:cubicBezTo>
                    <a:pt x="729" y="391"/>
                    <a:pt x="689" y="359"/>
                    <a:pt x="655" y="328"/>
                  </a:cubicBezTo>
                  <a:cubicBezTo>
                    <a:pt x="624" y="328"/>
                    <a:pt x="600" y="328"/>
                    <a:pt x="579" y="327"/>
                  </a:cubicBezTo>
                  <a:close/>
                  <a:moveTo>
                    <a:pt x="774" y="424"/>
                  </a:moveTo>
                  <a:lnTo>
                    <a:pt x="774" y="424"/>
                  </a:lnTo>
                  <a:cubicBezTo>
                    <a:pt x="956" y="553"/>
                    <a:pt x="1217" y="687"/>
                    <a:pt x="1479" y="812"/>
                  </a:cubicBezTo>
                  <a:cubicBezTo>
                    <a:pt x="1242" y="656"/>
                    <a:pt x="1008" y="539"/>
                    <a:pt x="774" y="424"/>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2"/>
            <p:cNvSpPr/>
            <p:nvPr/>
          </p:nvSpPr>
          <p:spPr>
            <a:xfrm>
              <a:off x="6111900" y="626725"/>
              <a:ext cx="16375" cy="12125"/>
            </a:xfrm>
            <a:custGeom>
              <a:avLst/>
              <a:gdLst/>
              <a:ahLst/>
              <a:cxnLst/>
              <a:rect l="l" t="t" r="r" b="b"/>
              <a:pathLst>
                <a:path w="655" h="485" extrusionOk="0">
                  <a:moveTo>
                    <a:pt x="0" y="1"/>
                  </a:moveTo>
                  <a:cubicBezTo>
                    <a:pt x="78" y="78"/>
                    <a:pt x="158" y="159"/>
                    <a:pt x="259" y="239"/>
                  </a:cubicBezTo>
                  <a:lnTo>
                    <a:pt x="259" y="239"/>
                  </a:lnTo>
                  <a:cubicBezTo>
                    <a:pt x="198" y="159"/>
                    <a:pt x="157" y="78"/>
                    <a:pt x="157" y="1"/>
                  </a:cubicBezTo>
                  <a:close/>
                  <a:moveTo>
                    <a:pt x="259" y="239"/>
                  </a:moveTo>
                  <a:cubicBezTo>
                    <a:pt x="322" y="322"/>
                    <a:pt x="405" y="405"/>
                    <a:pt x="484" y="485"/>
                  </a:cubicBezTo>
                  <a:lnTo>
                    <a:pt x="654" y="485"/>
                  </a:lnTo>
                  <a:cubicBezTo>
                    <a:pt x="489" y="405"/>
                    <a:pt x="363" y="322"/>
                    <a:pt x="259" y="239"/>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2"/>
            <p:cNvSpPr/>
            <p:nvPr/>
          </p:nvSpPr>
          <p:spPr>
            <a:xfrm>
              <a:off x="5899275" y="467100"/>
              <a:ext cx="16375" cy="8200"/>
            </a:xfrm>
            <a:custGeom>
              <a:avLst/>
              <a:gdLst/>
              <a:ahLst/>
              <a:cxnLst/>
              <a:rect l="l" t="t" r="r" b="b"/>
              <a:pathLst>
                <a:path w="655" h="328" extrusionOk="0">
                  <a:moveTo>
                    <a:pt x="0" y="0"/>
                  </a:moveTo>
                  <a:lnTo>
                    <a:pt x="0" y="0"/>
                  </a:lnTo>
                  <a:cubicBezTo>
                    <a:pt x="139" y="0"/>
                    <a:pt x="288" y="134"/>
                    <a:pt x="430" y="164"/>
                  </a:cubicBezTo>
                  <a:lnTo>
                    <a:pt x="430" y="164"/>
                  </a:lnTo>
                  <a:cubicBezTo>
                    <a:pt x="274" y="71"/>
                    <a:pt x="102" y="0"/>
                    <a:pt x="0" y="0"/>
                  </a:cubicBezTo>
                  <a:close/>
                  <a:moveTo>
                    <a:pt x="430" y="164"/>
                  </a:moveTo>
                  <a:cubicBezTo>
                    <a:pt x="449" y="176"/>
                    <a:pt x="468" y="187"/>
                    <a:pt x="486" y="199"/>
                  </a:cubicBezTo>
                  <a:lnTo>
                    <a:pt x="486" y="199"/>
                  </a:lnTo>
                  <a:cubicBezTo>
                    <a:pt x="485" y="190"/>
                    <a:pt x="484" y="181"/>
                    <a:pt x="484" y="170"/>
                  </a:cubicBezTo>
                  <a:cubicBezTo>
                    <a:pt x="466" y="170"/>
                    <a:pt x="448" y="168"/>
                    <a:pt x="430" y="164"/>
                  </a:cubicBezTo>
                  <a:close/>
                  <a:moveTo>
                    <a:pt x="486" y="199"/>
                  </a:moveTo>
                  <a:cubicBezTo>
                    <a:pt x="506" y="327"/>
                    <a:pt x="654" y="327"/>
                    <a:pt x="654" y="327"/>
                  </a:cubicBezTo>
                  <a:cubicBezTo>
                    <a:pt x="608" y="284"/>
                    <a:pt x="550" y="241"/>
                    <a:pt x="486" y="199"/>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2"/>
            <p:cNvSpPr/>
            <p:nvPr/>
          </p:nvSpPr>
          <p:spPr>
            <a:xfrm>
              <a:off x="5760250" y="389575"/>
              <a:ext cx="16375" cy="8200"/>
            </a:xfrm>
            <a:custGeom>
              <a:avLst/>
              <a:gdLst/>
              <a:ahLst/>
              <a:cxnLst/>
              <a:rect l="l" t="t" r="r" b="b"/>
              <a:pathLst>
                <a:path w="655" h="328" extrusionOk="0">
                  <a:moveTo>
                    <a:pt x="0" y="0"/>
                  </a:moveTo>
                  <a:cubicBezTo>
                    <a:pt x="133" y="0"/>
                    <a:pt x="275" y="112"/>
                    <a:pt x="411" y="147"/>
                  </a:cubicBezTo>
                  <a:lnTo>
                    <a:pt x="411" y="147"/>
                  </a:lnTo>
                  <a:cubicBezTo>
                    <a:pt x="261" y="61"/>
                    <a:pt x="98" y="0"/>
                    <a:pt x="0" y="0"/>
                  </a:cubicBezTo>
                  <a:close/>
                  <a:moveTo>
                    <a:pt x="411" y="147"/>
                  </a:moveTo>
                  <a:cubicBezTo>
                    <a:pt x="503" y="200"/>
                    <a:pt x="590" y="263"/>
                    <a:pt x="654" y="327"/>
                  </a:cubicBezTo>
                  <a:lnTo>
                    <a:pt x="484" y="157"/>
                  </a:lnTo>
                  <a:cubicBezTo>
                    <a:pt x="460" y="157"/>
                    <a:pt x="435" y="153"/>
                    <a:pt x="411" y="14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2"/>
            <p:cNvSpPr/>
            <p:nvPr/>
          </p:nvSpPr>
          <p:spPr>
            <a:xfrm>
              <a:off x="5788700" y="401675"/>
              <a:ext cx="20625" cy="12450"/>
            </a:xfrm>
            <a:custGeom>
              <a:avLst/>
              <a:gdLst/>
              <a:ahLst/>
              <a:cxnLst/>
              <a:rect l="l" t="t" r="r" b="b"/>
              <a:pathLst>
                <a:path w="825" h="498" extrusionOk="0">
                  <a:moveTo>
                    <a:pt x="1" y="0"/>
                  </a:moveTo>
                  <a:lnTo>
                    <a:pt x="171" y="170"/>
                  </a:lnTo>
                  <a:cubicBezTo>
                    <a:pt x="328" y="170"/>
                    <a:pt x="498" y="327"/>
                    <a:pt x="655" y="498"/>
                  </a:cubicBezTo>
                  <a:lnTo>
                    <a:pt x="825" y="498"/>
                  </a:lnTo>
                  <a:cubicBezTo>
                    <a:pt x="498" y="327"/>
                    <a:pt x="328" y="170"/>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2"/>
            <p:cNvSpPr/>
            <p:nvPr/>
          </p:nvSpPr>
          <p:spPr>
            <a:xfrm>
              <a:off x="6389925" y="945675"/>
              <a:ext cx="16350" cy="24450"/>
            </a:xfrm>
            <a:custGeom>
              <a:avLst/>
              <a:gdLst/>
              <a:ahLst/>
              <a:cxnLst/>
              <a:rect l="l" t="t" r="r" b="b"/>
              <a:pathLst>
                <a:path w="654" h="978" extrusionOk="0">
                  <a:moveTo>
                    <a:pt x="1" y="0"/>
                  </a:moveTo>
                  <a:cubicBezTo>
                    <a:pt x="327" y="326"/>
                    <a:pt x="484" y="652"/>
                    <a:pt x="653" y="978"/>
                  </a:cubicBezTo>
                  <a:lnTo>
                    <a:pt x="653" y="978"/>
                  </a:lnTo>
                  <a:cubicBezTo>
                    <a:pt x="484" y="652"/>
                    <a:pt x="327" y="326"/>
                    <a:pt x="158" y="157"/>
                  </a:cubicBezTo>
                  <a:cubicBezTo>
                    <a:pt x="158" y="0"/>
                    <a:pt x="158" y="0"/>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2"/>
            <p:cNvSpPr/>
            <p:nvPr/>
          </p:nvSpPr>
          <p:spPr>
            <a:xfrm>
              <a:off x="5927725" y="483450"/>
              <a:ext cx="16375" cy="12450"/>
            </a:xfrm>
            <a:custGeom>
              <a:avLst/>
              <a:gdLst/>
              <a:ahLst/>
              <a:cxnLst/>
              <a:rect l="l" t="t" r="r" b="b"/>
              <a:pathLst>
                <a:path w="655" h="498" extrusionOk="0">
                  <a:moveTo>
                    <a:pt x="1" y="1"/>
                  </a:moveTo>
                  <a:lnTo>
                    <a:pt x="171" y="171"/>
                  </a:lnTo>
                  <a:cubicBezTo>
                    <a:pt x="188" y="171"/>
                    <a:pt x="206" y="173"/>
                    <a:pt x="224" y="176"/>
                  </a:cubicBezTo>
                  <a:lnTo>
                    <a:pt x="224" y="176"/>
                  </a:lnTo>
                  <a:cubicBezTo>
                    <a:pt x="140" y="119"/>
                    <a:pt x="60" y="60"/>
                    <a:pt x="1" y="1"/>
                  </a:cubicBezTo>
                  <a:close/>
                  <a:moveTo>
                    <a:pt x="224" y="176"/>
                  </a:moveTo>
                  <a:cubicBezTo>
                    <a:pt x="380" y="283"/>
                    <a:pt x="553" y="387"/>
                    <a:pt x="655" y="498"/>
                  </a:cubicBezTo>
                  <a:cubicBezTo>
                    <a:pt x="515" y="347"/>
                    <a:pt x="366" y="206"/>
                    <a:pt x="224" y="176"/>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2"/>
            <p:cNvSpPr/>
            <p:nvPr/>
          </p:nvSpPr>
          <p:spPr>
            <a:xfrm>
              <a:off x="6410225" y="974125"/>
              <a:ext cx="32725" cy="53350"/>
            </a:xfrm>
            <a:custGeom>
              <a:avLst/>
              <a:gdLst/>
              <a:ahLst/>
              <a:cxnLst/>
              <a:rect l="l" t="t" r="r" b="b"/>
              <a:pathLst>
                <a:path w="1309" h="2134" extrusionOk="0">
                  <a:moveTo>
                    <a:pt x="0" y="0"/>
                  </a:moveTo>
                  <a:lnTo>
                    <a:pt x="0" y="0"/>
                  </a:lnTo>
                  <a:cubicBezTo>
                    <a:pt x="497" y="825"/>
                    <a:pt x="982" y="1479"/>
                    <a:pt x="1309" y="2133"/>
                  </a:cubicBezTo>
                  <a:cubicBezTo>
                    <a:pt x="982" y="1479"/>
                    <a:pt x="497" y="655"/>
                    <a:pt x="0"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2"/>
            <p:cNvSpPr/>
            <p:nvPr/>
          </p:nvSpPr>
          <p:spPr>
            <a:xfrm>
              <a:off x="5298025" y="250550"/>
              <a:ext cx="12450" cy="25"/>
            </a:xfrm>
            <a:custGeom>
              <a:avLst/>
              <a:gdLst/>
              <a:ahLst/>
              <a:cxnLst/>
              <a:rect l="l" t="t" r="r" b="b"/>
              <a:pathLst>
                <a:path w="498" h="1" extrusionOk="0">
                  <a:moveTo>
                    <a:pt x="498" y="0"/>
                  </a:moveTo>
                  <a:lnTo>
                    <a:pt x="328" y="0"/>
                  </a:lnTo>
                  <a:lnTo>
                    <a:pt x="1" y="0"/>
                  </a:ln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2"/>
            <p:cNvSpPr/>
            <p:nvPr/>
          </p:nvSpPr>
          <p:spPr>
            <a:xfrm>
              <a:off x="4746200" y="254475"/>
              <a:ext cx="273800" cy="268600"/>
            </a:xfrm>
            <a:custGeom>
              <a:avLst/>
              <a:gdLst/>
              <a:ahLst/>
              <a:cxnLst/>
              <a:rect l="l" t="t" r="r" b="b"/>
              <a:pathLst>
                <a:path w="10952" h="10744" extrusionOk="0">
                  <a:moveTo>
                    <a:pt x="4410" y="0"/>
                  </a:moveTo>
                  <a:cubicBezTo>
                    <a:pt x="2774" y="170"/>
                    <a:pt x="1465" y="497"/>
                    <a:pt x="0" y="825"/>
                  </a:cubicBezTo>
                  <a:cubicBezTo>
                    <a:pt x="0" y="825"/>
                    <a:pt x="157" y="825"/>
                    <a:pt x="327" y="982"/>
                  </a:cubicBezTo>
                  <a:cubicBezTo>
                    <a:pt x="811" y="1309"/>
                    <a:pt x="1636" y="1636"/>
                    <a:pt x="2120" y="2133"/>
                  </a:cubicBezTo>
                  <a:cubicBezTo>
                    <a:pt x="2617" y="2944"/>
                    <a:pt x="2290" y="3926"/>
                    <a:pt x="2120" y="4907"/>
                  </a:cubicBezTo>
                  <a:cubicBezTo>
                    <a:pt x="1793" y="5731"/>
                    <a:pt x="1465" y="6543"/>
                    <a:pt x="1308" y="7367"/>
                  </a:cubicBezTo>
                  <a:cubicBezTo>
                    <a:pt x="1138" y="8021"/>
                    <a:pt x="981" y="8505"/>
                    <a:pt x="811" y="9159"/>
                  </a:cubicBezTo>
                  <a:cubicBezTo>
                    <a:pt x="811" y="9715"/>
                    <a:pt x="934" y="10743"/>
                    <a:pt x="2174" y="10743"/>
                  </a:cubicBezTo>
                  <a:cubicBezTo>
                    <a:pt x="2394" y="10743"/>
                    <a:pt x="2649" y="10711"/>
                    <a:pt x="2944" y="10638"/>
                  </a:cubicBezTo>
                  <a:cubicBezTo>
                    <a:pt x="4580" y="10141"/>
                    <a:pt x="6372" y="9814"/>
                    <a:pt x="8008" y="9330"/>
                  </a:cubicBezTo>
                  <a:cubicBezTo>
                    <a:pt x="8662" y="9159"/>
                    <a:pt x="8989" y="8675"/>
                    <a:pt x="9159" y="8021"/>
                  </a:cubicBezTo>
                  <a:lnTo>
                    <a:pt x="9316" y="7851"/>
                  </a:lnTo>
                  <a:cubicBezTo>
                    <a:pt x="9316" y="7694"/>
                    <a:pt x="9643" y="7367"/>
                    <a:pt x="9813" y="7197"/>
                  </a:cubicBezTo>
                  <a:cubicBezTo>
                    <a:pt x="10298" y="6713"/>
                    <a:pt x="10952" y="6215"/>
                    <a:pt x="10952" y="5561"/>
                  </a:cubicBezTo>
                  <a:cubicBezTo>
                    <a:pt x="10952" y="5077"/>
                    <a:pt x="10625" y="4580"/>
                    <a:pt x="10141" y="4253"/>
                  </a:cubicBezTo>
                  <a:cubicBezTo>
                    <a:pt x="9643" y="3926"/>
                    <a:pt x="9159" y="3769"/>
                    <a:pt x="8505" y="3598"/>
                  </a:cubicBezTo>
                  <a:cubicBezTo>
                    <a:pt x="6869" y="2944"/>
                    <a:pt x="5234" y="1636"/>
                    <a:pt x="44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2"/>
            <p:cNvSpPr/>
            <p:nvPr/>
          </p:nvSpPr>
          <p:spPr>
            <a:xfrm>
              <a:off x="3110625" y="5018250"/>
              <a:ext cx="36650" cy="24550"/>
            </a:xfrm>
            <a:custGeom>
              <a:avLst/>
              <a:gdLst/>
              <a:ahLst/>
              <a:cxnLst/>
              <a:rect l="l" t="t" r="r" b="b"/>
              <a:pathLst>
                <a:path w="1466" h="982" extrusionOk="0">
                  <a:moveTo>
                    <a:pt x="1466" y="982"/>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2"/>
            <p:cNvSpPr/>
            <p:nvPr/>
          </p:nvSpPr>
          <p:spPr>
            <a:xfrm>
              <a:off x="3249650" y="5120300"/>
              <a:ext cx="8200" cy="4275"/>
            </a:xfrm>
            <a:custGeom>
              <a:avLst/>
              <a:gdLst/>
              <a:ahLst/>
              <a:cxnLst/>
              <a:rect l="l" t="t" r="r" b="b"/>
              <a:pathLst>
                <a:path w="328" h="171" extrusionOk="0">
                  <a:moveTo>
                    <a:pt x="327" y="171"/>
                  </a:moveTo>
                  <a:lnTo>
                    <a:pt x="327" y="171"/>
                  </a:lnTo>
                  <a:cubicBezTo>
                    <a:pt x="157" y="171"/>
                    <a:pt x="0" y="1"/>
                    <a:pt x="0" y="1"/>
                  </a:cubicBezTo>
                  <a:cubicBezTo>
                    <a:pt x="0" y="1"/>
                    <a:pt x="157" y="171"/>
                    <a:pt x="327" y="17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2"/>
            <p:cNvSpPr/>
            <p:nvPr/>
          </p:nvSpPr>
          <p:spPr>
            <a:xfrm>
              <a:off x="3179975" y="5067325"/>
              <a:ext cx="32725" cy="24550"/>
            </a:xfrm>
            <a:custGeom>
              <a:avLst/>
              <a:gdLst/>
              <a:ahLst/>
              <a:cxnLst/>
              <a:rect l="l" t="t" r="r" b="b"/>
              <a:pathLst>
                <a:path w="1309" h="982" extrusionOk="0">
                  <a:moveTo>
                    <a:pt x="1309" y="981"/>
                  </a:moveTo>
                  <a:cubicBezTo>
                    <a:pt x="824" y="654"/>
                    <a:pt x="497" y="327"/>
                    <a:pt x="0" y="0"/>
                  </a:cubicBezTo>
                  <a:cubicBezTo>
                    <a:pt x="497" y="327"/>
                    <a:pt x="824" y="654"/>
                    <a:pt x="1309" y="981"/>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2"/>
            <p:cNvSpPr/>
            <p:nvPr/>
          </p:nvSpPr>
          <p:spPr>
            <a:xfrm>
              <a:off x="984375" y="2666950"/>
              <a:ext cx="2751700" cy="2338900"/>
            </a:xfrm>
            <a:custGeom>
              <a:avLst/>
              <a:gdLst/>
              <a:ahLst/>
              <a:cxnLst/>
              <a:rect l="l" t="t" r="r" b="b"/>
              <a:pathLst>
                <a:path w="110068" h="93556" extrusionOk="0">
                  <a:moveTo>
                    <a:pt x="2617" y="0"/>
                  </a:moveTo>
                  <a:cubicBezTo>
                    <a:pt x="1466" y="0"/>
                    <a:pt x="812" y="982"/>
                    <a:pt x="158" y="1806"/>
                  </a:cubicBezTo>
                  <a:lnTo>
                    <a:pt x="1" y="1963"/>
                  </a:lnTo>
                  <a:cubicBezTo>
                    <a:pt x="2290" y="8348"/>
                    <a:pt x="5234" y="14393"/>
                    <a:pt x="8990" y="20608"/>
                  </a:cubicBezTo>
                  <a:cubicBezTo>
                    <a:pt x="9814" y="21760"/>
                    <a:pt x="10625" y="22741"/>
                    <a:pt x="11934" y="23553"/>
                  </a:cubicBezTo>
                  <a:cubicBezTo>
                    <a:pt x="13739" y="24704"/>
                    <a:pt x="16029" y="25515"/>
                    <a:pt x="18149" y="25685"/>
                  </a:cubicBezTo>
                  <a:cubicBezTo>
                    <a:pt x="18803" y="25685"/>
                    <a:pt x="19627" y="25685"/>
                    <a:pt x="20112" y="25188"/>
                  </a:cubicBezTo>
                  <a:cubicBezTo>
                    <a:pt x="20609" y="24534"/>
                    <a:pt x="20282" y="23553"/>
                    <a:pt x="20936" y="22898"/>
                  </a:cubicBezTo>
                  <a:cubicBezTo>
                    <a:pt x="21127" y="22707"/>
                    <a:pt x="21361" y="22627"/>
                    <a:pt x="21611" y="22627"/>
                  </a:cubicBezTo>
                  <a:cubicBezTo>
                    <a:pt x="22215" y="22627"/>
                    <a:pt x="22920" y="23090"/>
                    <a:pt x="23383" y="23553"/>
                  </a:cubicBezTo>
                  <a:cubicBezTo>
                    <a:pt x="26654" y="26824"/>
                    <a:pt x="27805" y="32712"/>
                    <a:pt x="24861" y="36310"/>
                  </a:cubicBezTo>
                  <a:cubicBezTo>
                    <a:pt x="24037" y="37134"/>
                    <a:pt x="23383" y="38116"/>
                    <a:pt x="22728" y="39097"/>
                  </a:cubicBezTo>
                  <a:cubicBezTo>
                    <a:pt x="38273" y="56918"/>
                    <a:pt x="59535" y="74582"/>
                    <a:pt x="84553" y="93555"/>
                  </a:cubicBezTo>
                  <a:cubicBezTo>
                    <a:pt x="85207" y="93071"/>
                    <a:pt x="85861" y="92574"/>
                    <a:pt x="86359" y="92247"/>
                  </a:cubicBezTo>
                  <a:cubicBezTo>
                    <a:pt x="86516" y="92090"/>
                    <a:pt x="86686" y="92090"/>
                    <a:pt x="86686" y="91920"/>
                  </a:cubicBezTo>
                  <a:cubicBezTo>
                    <a:pt x="88648" y="90454"/>
                    <a:pt x="90611" y="89146"/>
                    <a:pt x="92574" y="87667"/>
                  </a:cubicBezTo>
                  <a:lnTo>
                    <a:pt x="92574" y="87340"/>
                  </a:lnTo>
                  <a:cubicBezTo>
                    <a:pt x="92574" y="85875"/>
                    <a:pt x="93555" y="84396"/>
                    <a:pt x="94864" y="84239"/>
                  </a:cubicBezTo>
                  <a:cubicBezTo>
                    <a:pt x="95027" y="84317"/>
                    <a:pt x="95191" y="84357"/>
                    <a:pt x="95354" y="84357"/>
                  </a:cubicBezTo>
                  <a:cubicBezTo>
                    <a:pt x="95518" y="84357"/>
                    <a:pt x="95681" y="84317"/>
                    <a:pt x="95845" y="84239"/>
                  </a:cubicBezTo>
                  <a:cubicBezTo>
                    <a:pt x="96172" y="84069"/>
                    <a:pt x="96826" y="82930"/>
                    <a:pt x="97481" y="82433"/>
                  </a:cubicBezTo>
                  <a:cubicBezTo>
                    <a:pt x="98292" y="81779"/>
                    <a:pt x="99273" y="81125"/>
                    <a:pt x="100097" y="80471"/>
                  </a:cubicBezTo>
                  <a:cubicBezTo>
                    <a:pt x="101079" y="79816"/>
                    <a:pt x="101890" y="79162"/>
                    <a:pt x="102714" y="78351"/>
                  </a:cubicBezTo>
                  <a:cubicBezTo>
                    <a:pt x="103526" y="77527"/>
                    <a:pt x="104180" y="76545"/>
                    <a:pt x="104507" y="75407"/>
                  </a:cubicBezTo>
                  <a:cubicBezTo>
                    <a:pt x="105161" y="71154"/>
                    <a:pt x="103853" y="66405"/>
                    <a:pt x="104350" y="62152"/>
                  </a:cubicBezTo>
                  <a:cubicBezTo>
                    <a:pt x="104834" y="57415"/>
                    <a:pt x="106470" y="52666"/>
                    <a:pt x="109087" y="48740"/>
                  </a:cubicBezTo>
                  <a:cubicBezTo>
                    <a:pt x="110068" y="47275"/>
                    <a:pt x="109741" y="45142"/>
                    <a:pt x="109087" y="43677"/>
                  </a:cubicBezTo>
                  <a:cubicBezTo>
                    <a:pt x="108275" y="41714"/>
                    <a:pt x="106313" y="40563"/>
                    <a:pt x="104350" y="39581"/>
                  </a:cubicBezTo>
                  <a:cubicBezTo>
                    <a:pt x="101890" y="38116"/>
                    <a:pt x="99273" y="36807"/>
                    <a:pt x="96499" y="36637"/>
                  </a:cubicBezTo>
                  <a:cubicBezTo>
                    <a:pt x="95140" y="36637"/>
                    <a:pt x="93789" y="36919"/>
                    <a:pt x="92434" y="36919"/>
                  </a:cubicBezTo>
                  <a:cubicBezTo>
                    <a:pt x="91988" y="36919"/>
                    <a:pt x="91542" y="36888"/>
                    <a:pt x="91095" y="36807"/>
                  </a:cubicBezTo>
                  <a:cubicBezTo>
                    <a:pt x="89303" y="36480"/>
                    <a:pt x="87824" y="35499"/>
                    <a:pt x="86359" y="34674"/>
                  </a:cubicBezTo>
                  <a:cubicBezTo>
                    <a:pt x="85405" y="34274"/>
                    <a:pt x="84461" y="33980"/>
                    <a:pt x="83511" y="33980"/>
                  </a:cubicBezTo>
                  <a:cubicBezTo>
                    <a:pt x="83314" y="33980"/>
                    <a:pt x="83116" y="33993"/>
                    <a:pt x="82917" y="34020"/>
                  </a:cubicBezTo>
                  <a:lnTo>
                    <a:pt x="82760" y="34020"/>
                  </a:lnTo>
                  <a:cubicBezTo>
                    <a:pt x="82530" y="34071"/>
                    <a:pt x="82316" y="34094"/>
                    <a:pt x="82117" y="34094"/>
                  </a:cubicBezTo>
                  <a:cubicBezTo>
                    <a:pt x="81033" y="34094"/>
                    <a:pt x="80369" y="33408"/>
                    <a:pt x="79816" y="32712"/>
                  </a:cubicBezTo>
                  <a:cubicBezTo>
                    <a:pt x="79646" y="32555"/>
                    <a:pt x="79489" y="32228"/>
                    <a:pt x="79319" y="32058"/>
                  </a:cubicBezTo>
                  <a:cubicBezTo>
                    <a:pt x="78338" y="30919"/>
                    <a:pt x="77527" y="29611"/>
                    <a:pt x="76545" y="28459"/>
                  </a:cubicBezTo>
                  <a:cubicBezTo>
                    <a:pt x="74910" y="26340"/>
                    <a:pt x="73431" y="23723"/>
                    <a:pt x="70814" y="22741"/>
                  </a:cubicBezTo>
                  <a:cubicBezTo>
                    <a:pt x="69366" y="22253"/>
                    <a:pt x="67857" y="22114"/>
                    <a:pt x="66290" y="22114"/>
                  </a:cubicBezTo>
                  <a:cubicBezTo>
                    <a:pt x="65209" y="22114"/>
                    <a:pt x="64101" y="22180"/>
                    <a:pt x="62963" y="22244"/>
                  </a:cubicBezTo>
                  <a:cubicBezTo>
                    <a:pt x="61655" y="22244"/>
                    <a:pt x="60190" y="21106"/>
                    <a:pt x="59038" y="20281"/>
                  </a:cubicBezTo>
                  <a:cubicBezTo>
                    <a:pt x="57573" y="18973"/>
                    <a:pt x="55937" y="17835"/>
                    <a:pt x="54302" y="16683"/>
                  </a:cubicBezTo>
                  <a:cubicBezTo>
                    <a:pt x="53804" y="16199"/>
                    <a:pt x="53150" y="15702"/>
                    <a:pt x="52993" y="15048"/>
                  </a:cubicBezTo>
                  <a:cubicBezTo>
                    <a:pt x="52666" y="14236"/>
                    <a:pt x="52993" y="13085"/>
                    <a:pt x="52339" y="12431"/>
                  </a:cubicBezTo>
                  <a:cubicBezTo>
                    <a:pt x="52131" y="12228"/>
                    <a:pt x="51838" y="12138"/>
                    <a:pt x="51532" y="12138"/>
                  </a:cubicBezTo>
                  <a:cubicBezTo>
                    <a:pt x="51107" y="12138"/>
                    <a:pt x="50658" y="12312"/>
                    <a:pt x="50376" y="12601"/>
                  </a:cubicBezTo>
                  <a:cubicBezTo>
                    <a:pt x="49722" y="13085"/>
                    <a:pt x="49395" y="13909"/>
                    <a:pt x="48898" y="14393"/>
                  </a:cubicBezTo>
                  <a:cubicBezTo>
                    <a:pt x="48169" y="15034"/>
                    <a:pt x="47190" y="15367"/>
                    <a:pt x="46239" y="15367"/>
                  </a:cubicBezTo>
                  <a:cubicBezTo>
                    <a:pt x="45481" y="15367"/>
                    <a:pt x="44741" y="15156"/>
                    <a:pt x="44161" y="14720"/>
                  </a:cubicBezTo>
                  <a:lnTo>
                    <a:pt x="43991" y="14720"/>
                  </a:lnTo>
                  <a:cubicBezTo>
                    <a:pt x="43664" y="14563"/>
                    <a:pt x="43507" y="14563"/>
                    <a:pt x="43337" y="14563"/>
                  </a:cubicBezTo>
                  <a:cubicBezTo>
                    <a:pt x="43098" y="14740"/>
                    <a:pt x="42795" y="14809"/>
                    <a:pt x="42474" y="14809"/>
                  </a:cubicBezTo>
                  <a:cubicBezTo>
                    <a:pt x="41916" y="14809"/>
                    <a:pt x="41305" y="14601"/>
                    <a:pt x="40890" y="14393"/>
                  </a:cubicBezTo>
                  <a:cubicBezTo>
                    <a:pt x="40066" y="13909"/>
                    <a:pt x="39254" y="13412"/>
                    <a:pt x="38430" y="13412"/>
                  </a:cubicBezTo>
                  <a:cubicBezTo>
                    <a:pt x="37619" y="13582"/>
                    <a:pt x="36964" y="14236"/>
                    <a:pt x="36637" y="14891"/>
                  </a:cubicBezTo>
                  <a:cubicBezTo>
                    <a:pt x="36343" y="15370"/>
                    <a:pt x="36109" y="15511"/>
                    <a:pt x="35966" y="15511"/>
                  </a:cubicBezTo>
                  <a:cubicBezTo>
                    <a:pt x="35868" y="15511"/>
                    <a:pt x="35813" y="15444"/>
                    <a:pt x="35813" y="15375"/>
                  </a:cubicBezTo>
                  <a:cubicBezTo>
                    <a:pt x="35656" y="15048"/>
                    <a:pt x="35486" y="14891"/>
                    <a:pt x="35486" y="14563"/>
                  </a:cubicBezTo>
                  <a:cubicBezTo>
                    <a:pt x="35378" y="13997"/>
                    <a:pt x="35035" y="13819"/>
                    <a:pt x="34725" y="13819"/>
                  </a:cubicBezTo>
                  <a:cubicBezTo>
                    <a:pt x="34584" y="13819"/>
                    <a:pt x="34450" y="13856"/>
                    <a:pt x="34348" y="13909"/>
                  </a:cubicBezTo>
                  <a:cubicBezTo>
                    <a:pt x="32058" y="14891"/>
                    <a:pt x="29925" y="16526"/>
                    <a:pt x="28617" y="18816"/>
                  </a:cubicBezTo>
                  <a:cubicBezTo>
                    <a:pt x="28132" y="19627"/>
                    <a:pt x="27635" y="20779"/>
                    <a:pt x="26824" y="21263"/>
                  </a:cubicBezTo>
                  <a:cubicBezTo>
                    <a:pt x="26299" y="21704"/>
                    <a:pt x="25680" y="21860"/>
                    <a:pt x="25042" y="21860"/>
                  </a:cubicBezTo>
                  <a:cubicBezTo>
                    <a:pt x="24488" y="21860"/>
                    <a:pt x="23918" y="21742"/>
                    <a:pt x="23383" y="21590"/>
                  </a:cubicBezTo>
                  <a:lnTo>
                    <a:pt x="23226" y="21590"/>
                  </a:lnTo>
                  <a:cubicBezTo>
                    <a:pt x="22587" y="21401"/>
                    <a:pt x="22071" y="21335"/>
                    <a:pt x="21652" y="21335"/>
                  </a:cubicBezTo>
                  <a:cubicBezTo>
                    <a:pt x="20998" y="21335"/>
                    <a:pt x="20577" y="21494"/>
                    <a:pt x="20282" y="21590"/>
                  </a:cubicBezTo>
                  <a:cubicBezTo>
                    <a:pt x="19489" y="21986"/>
                    <a:pt x="18633" y="22205"/>
                    <a:pt x="17791" y="22205"/>
                  </a:cubicBezTo>
                  <a:cubicBezTo>
                    <a:pt x="17243" y="22205"/>
                    <a:pt x="16702" y="22113"/>
                    <a:pt x="16186" y="21917"/>
                  </a:cubicBezTo>
                  <a:cubicBezTo>
                    <a:pt x="14721" y="21433"/>
                    <a:pt x="13739" y="19797"/>
                    <a:pt x="13569" y="18319"/>
                  </a:cubicBezTo>
                  <a:cubicBezTo>
                    <a:pt x="13242" y="16683"/>
                    <a:pt x="13412" y="15048"/>
                    <a:pt x="13412" y="13582"/>
                  </a:cubicBezTo>
                  <a:cubicBezTo>
                    <a:pt x="13569" y="11776"/>
                    <a:pt x="13242" y="9984"/>
                    <a:pt x="11934" y="9002"/>
                  </a:cubicBezTo>
                  <a:cubicBezTo>
                    <a:pt x="11170" y="8361"/>
                    <a:pt x="10209" y="8124"/>
                    <a:pt x="9204" y="8124"/>
                  </a:cubicBezTo>
                  <a:cubicBezTo>
                    <a:pt x="8917" y="8124"/>
                    <a:pt x="8626" y="8143"/>
                    <a:pt x="8335" y="8178"/>
                  </a:cubicBezTo>
                  <a:cubicBezTo>
                    <a:pt x="8178" y="8348"/>
                    <a:pt x="8008" y="8348"/>
                    <a:pt x="7851" y="8348"/>
                  </a:cubicBezTo>
                  <a:cubicBezTo>
                    <a:pt x="7851" y="8348"/>
                    <a:pt x="7681" y="8348"/>
                    <a:pt x="7524" y="8505"/>
                  </a:cubicBezTo>
                  <a:cubicBezTo>
                    <a:pt x="7354" y="8505"/>
                    <a:pt x="7197" y="8675"/>
                    <a:pt x="7027" y="8675"/>
                  </a:cubicBezTo>
                  <a:cubicBezTo>
                    <a:pt x="6311" y="8937"/>
                    <a:pt x="5829" y="9094"/>
                    <a:pt x="5508" y="9094"/>
                  </a:cubicBezTo>
                  <a:cubicBezTo>
                    <a:pt x="5025" y="9094"/>
                    <a:pt x="4907" y="8739"/>
                    <a:pt x="4907" y="7851"/>
                  </a:cubicBezTo>
                  <a:lnTo>
                    <a:pt x="4907" y="4253"/>
                  </a:lnTo>
                  <a:cubicBezTo>
                    <a:pt x="4907" y="3271"/>
                    <a:pt x="4907" y="2290"/>
                    <a:pt x="4580" y="1479"/>
                  </a:cubicBezTo>
                  <a:cubicBezTo>
                    <a:pt x="4253" y="654"/>
                    <a:pt x="3429" y="0"/>
                    <a:pt x="26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2"/>
            <p:cNvSpPr/>
            <p:nvPr/>
          </p:nvSpPr>
          <p:spPr>
            <a:xfrm>
              <a:off x="3098250" y="5005875"/>
              <a:ext cx="159600" cy="118700"/>
            </a:xfrm>
            <a:custGeom>
              <a:avLst/>
              <a:gdLst/>
              <a:ahLst/>
              <a:cxnLst/>
              <a:rect l="l" t="t" r="r" b="b"/>
              <a:pathLst>
                <a:path w="6384" h="4748" extrusionOk="0">
                  <a:moveTo>
                    <a:pt x="0" y="0"/>
                  </a:moveTo>
                  <a:lnTo>
                    <a:pt x="495" y="495"/>
                  </a:lnTo>
                  <a:lnTo>
                    <a:pt x="1536" y="1192"/>
                  </a:lnTo>
                  <a:lnTo>
                    <a:pt x="1536" y="1192"/>
                  </a:lnTo>
                  <a:cubicBezTo>
                    <a:pt x="1241" y="968"/>
                    <a:pt x="947" y="739"/>
                    <a:pt x="652" y="495"/>
                  </a:cubicBezTo>
                  <a:cubicBezTo>
                    <a:pt x="327" y="326"/>
                    <a:pt x="169" y="170"/>
                    <a:pt x="0" y="0"/>
                  </a:cubicBezTo>
                  <a:close/>
                  <a:moveTo>
                    <a:pt x="1536" y="1192"/>
                  </a:moveTo>
                  <a:cubicBezTo>
                    <a:pt x="2223" y="1715"/>
                    <a:pt x="2909" y="2208"/>
                    <a:pt x="3596" y="2785"/>
                  </a:cubicBezTo>
                  <a:cubicBezTo>
                    <a:pt x="4421" y="3439"/>
                    <a:pt x="5232" y="3924"/>
                    <a:pt x="5886" y="4578"/>
                  </a:cubicBezTo>
                  <a:cubicBezTo>
                    <a:pt x="6056" y="4578"/>
                    <a:pt x="6213" y="4748"/>
                    <a:pt x="6383" y="4748"/>
                  </a:cubicBezTo>
                  <a:cubicBezTo>
                    <a:pt x="6213" y="4748"/>
                    <a:pt x="6056" y="4578"/>
                    <a:pt x="6056" y="4578"/>
                  </a:cubicBezTo>
                  <a:cubicBezTo>
                    <a:pt x="5559" y="4251"/>
                    <a:pt x="5075" y="3924"/>
                    <a:pt x="4578" y="3439"/>
                  </a:cubicBezTo>
                  <a:cubicBezTo>
                    <a:pt x="4093" y="3112"/>
                    <a:pt x="3766" y="2785"/>
                    <a:pt x="3269" y="2458"/>
                  </a:cubicBezTo>
                  <a:cubicBezTo>
                    <a:pt x="2785" y="2131"/>
                    <a:pt x="2458" y="1804"/>
                    <a:pt x="1961" y="1477"/>
                  </a:cubicBezTo>
                  <a:lnTo>
                    <a:pt x="1536" y="1192"/>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2"/>
            <p:cNvSpPr/>
            <p:nvPr/>
          </p:nvSpPr>
          <p:spPr>
            <a:xfrm>
              <a:off x="3310800" y="4936475"/>
              <a:ext cx="25" cy="8200"/>
            </a:xfrm>
            <a:custGeom>
              <a:avLst/>
              <a:gdLst/>
              <a:ahLst/>
              <a:cxnLst/>
              <a:rect l="l" t="t" r="r" b="b"/>
              <a:pathLst>
                <a:path w="1" h="328" extrusionOk="0">
                  <a:moveTo>
                    <a:pt x="1" y="0"/>
                  </a:moveTo>
                  <a:lnTo>
                    <a:pt x="1" y="327"/>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2"/>
            <p:cNvSpPr/>
            <p:nvPr/>
          </p:nvSpPr>
          <p:spPr>
            <a:xfrm>
              <a:off x="3306875" y="4924050"/>
              <a:ext cx="3950" cy="8200"/>
            </a:xfrm>
            <a:custGeom>
              <a:avLst/>
              <a:gdLst/>
              <a:ahLst/>
              <a:cxnLst/>
              <a:rect l="l" t="t" r="r" b="b"/>
              <a:pathLst>
                <a:path w="158" h="328" extrusionOk="0">
                  <a:moveTo>
                    <a:pt x="1" y="0"/>
                  </a:moveTo>
                  <a:cubicBezTo>
                    <a:pt x="158" y="170"/>
                    <a:pt x="158" y="170"/>
                    <a:pt x="158" y="327"/>
                  </a:cubicBezTo>
                  <a:cubicBezTo>
                    <a:pt x="158" y="170"/>
                    <a:pt x="158" y="170"/>
                    <a:pt x="1"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2"/>
            <p:cNvSpPr/>
            <p:nvPr/>
          </p:nvSpPr>
          <p:spPr>
            <a:xfrm>
              <a:off x="3143325" y="4964925"/>
              <a:ext cx="8200" cy="8200"/>
            </a:xfrm>
            <a:custGeom>
              <a:avLst/>
              <a:gdLst/>
              <a:ahLst/>
              <a:cxnLst/>
              <a:rect l="l" t="t" r="r" b="b"/>
              <a:pathLst>
                <a:path w="328" h="328" extrusionOk="0">
                  <a:moveTo>
                    <a:pt x="1" y="328"/>
                  </a:moveTo>
                  <a:cubicBezTo>
                    <a:pt x="158" y="171"/>
                    <a:pt x="328" y="171"/>
                    <a:pt x="328" y="1"/>
                  </a:cubicBezTo>
                  <a:cubicBezTo>
                    <a:pt x="328" y="171"/>
                    <a:pt x="158" y="171"/>
                    <a:pt x="1"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2"/>
            <p:cNvSpPr/>
            <p:nvPr/>
          </p:nvSpPr>
          <p:spPr>
            <a:xfrm>
              <a:off x="3310800" y="4948575"/>
              <a:ext cx="25" cy="12450"/>
            </a:xfrm>
            <a:custGeom>
              <a:avLst/>
              <a:gdLst/>
              <a:ahLst/>
              <a:cxnLst/>
              <a:rect l="l" t="t" r="r" b="b"/>
              <a:pathLst>
                <a:path w="1" h="498" extrusionOk="0">
                  <a:moveTo>
                    <a:pt x="1" y="0"/>
                  </a:moveTo>
                  <a:lnTo>
                    <a:pt x="1" y="498"/>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2"/>
            <p:cNvSpPr/>
            <p:nvPr/>
          </p:nvSpPr>
          <p:spPr>
            <a:xfrm>
              <a:off x="971950" y="1469050"/>
              <a:ext cx="25" cy="25"/>
            </a:xfrm>
            <a:custGeom>
              <a:avLst/>
              <a:gdLst/>
              <a:ahLst/>
              <a:cxnLst/>
              <a:rect l="l" t="t" r="r" b="b"/>
              <a:pathLst>
                <a:path w="1" h="1" extrusionOk="0">
                  <a:moveTo>
                    <a:pt x="0"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2"/>
            <p:cNvSpPr/>
            <p:nvPr/>
          </p:nvSpPr>
          <p:spPr>
            <a:xfrm>
              <a:off x="878075" y="1959725"/>
              <a:ext cx="25" cy="3950"/>
            </a:xfrm>
            <a:custGeom>
              <a:avLst/>
              <a:gdLst/>
              <a:ahLst/>
              <a:cxnLst/>
              <a:rect l="l" t="t" r="r" b="b"/>
              <a:pathLst>
                <a:path w="1" h="158" extrusionOk="0">
                  <a:moveTo>
                    <a:pt x="0" y="157"/>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2"/>
            <p:cNvSpPr/>
            <p:nvPr/>
          </p:nvSpPr>
          <p:spPr>
            <a:xfrm>
              <a:off x="873825" y="1980000"/>
              <a:ext cx="4275" cy="8200"/>
            </a:xfrm>
            <a:custGeom>
              <a:avLst/>
              <a:gdLst/>
              <a:ahLst/>
              <a:cxnLst/>
              <a:rect l="l" t="t" r="r" b="b"/>
              <a:pathLst>
                <a:path w="171" h="328" extrusionOk="0">
                  <a:moveTo>
                    <a:pt x="0" y="328"/>
                  </a:moveTo>
                  <a:cubicBezTo>
                    <a:pt x="0" y="328"/>
                    <a:pt x="170" y="171"/>
                    <a:pt x="170" y="1"/>
                  </a:cubicBezTo>
                  <a:cubicBezTo>
                    <a:pt x="170" y="171"/>
                    <a:pt x="0" y="328"/>
                    <a:pt x="0"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2"/>
            <p:cNvSpPr/>
            <p:nvPr/>
          </p:nvSpPr>
          <p:spPr>
            <a:xfrm>
              <a:off x="873825" y="2004525"/>
              <a:ext cx="0" cy="8200"/>
            </a:xfrm>
            <a:custGeom>
              <a:avLst/>
              <a:gdLst/>
              <a:ahLst/>
              <a:cxnLst/>
              <a:rect l="l" t="t" r="r" b="b"/>
              <a:pathLst>
                <a:path h="328" extrusionOk="0">
                  <a:moveTo>
                    <a:pt x="0" y="328"/>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2"/>
            <p:cNvSpPr/>
            <p:nvPr/>
          </p:nvSpPr>
          <p:spPr>
            <a:xfrm>
              <a:off x="873825" y="2029075"/>
              <a:ext cx="0" cy="8200"/>
            </a:xfrm>
            <a:custGeom>
              <a:avLst/>
              <a:gdLst/>
              <a:ahLst/>
              <a:cxnLst/>
              <a:rect l="l" t="t" r="r" b="b"/>
              <a:pathLst>
                <a:path h="328" extrusionOk="0">
                  <a:moveTo>
                    <a:pt x="0" y="327"/>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2"/>
            <p:cNvSpPr/>
            <p:nvPr/>
          </p:nvSpPr>
          <p:spPr>
            <a:xfrm>
              <a:off x="873825" y="2082400"/>
              <a:ext cx="0" cy="25"/>
            </a:xfrm>
            <a:custGeom>
              <a:avLst/>
              <a:gdLst/>
              <a:ahLst/>
              <a:cxnLst/>
              <a:rect l="l" t="t" r="r" b="b"/>
              <a:pathLst>
                <a:path h="1" extrusionOk="0">
                  <a:moveTo>
                    <a:pt x="0" y="0"/>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2"/>
            <p:cNvSpPr/>
            <p:nvPr/>
          </p:nvSpPr>
          <p:spPr>
            <a:xfrm>
              <a:off x="873825" y="2053600"/>
              <a:ext cx="0" cy="8200"/>
            </a:xfrm>
            <a:custGeom>
              <a:avLst/>
              <a:gdLst/>
              <a:ahLst/>
              <a:cxnLst/>
              <a:rect l="l" t="t" r="r" b="b"/>
              <a:pathLst>
                <a:path h="328" extrusionOk="0">
                  <a:moveTo>
                    <a:pt x="0" y="328"/>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2"/>
            <p:cNvSpPr/>
            <p:nvPr/>
          </p:nvSpPr>
          <p:spPr>
            <a:xfrm>
              <a:off x="886250" y="1857325"/>
              <a:ext cx="25" cy="8200"/>
            </a:xfrm>
            <a:custGeom>
              <a:avLst/>
              <a:gdLst/>
              <a:ahLst/>
              <a:cxnLst/>
              <a:rect l="l" t="t" r="r" b="b"/>
              <a:pathLst>
                <a:path w="1" h="328" extrusionOk="0">
                  <a:moveTo>
                    <a:pt x="0" y="328"/>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2"/>
            <p:cNvSpPr/>
            <p:nvPr/>
          </p:nvSpPr>
          <p:spPr>
            <a:xfrm>
              <a:off x="882000" y="1881875"/>
              <a:ext cx="4275" cy="8200"/>
            </a:xfrm>
            <a:custGeom>
              <a:avLst/>
              <a:gdLst/>
              <a:ahLst/>
              <a:cxnLst/>
              <a:rect l="l" t="t" r="r" b="b"/>
              <a:pathLst>
                <a:path w="171" h="328" extrusionOk="0">
                  <a:moveTo>
                    <a:pt x="0" y="327"/>
                  </a:moveTo>
                  <a:cubicBezTo>
                    <a:pt x="0" y="170"/>
                    <a:pt x="0" y="0"/>
                    <a:pt x="170" y="0"/>
                  </a:cubicBezTo>
                  <a:cubicBezTo>
                    <a:pt x="0" y="0"/>
                    <a:pt x="0" y="170"/>
                    <a:pt x="0" y="32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2"/>
            <p:cNvSpPr/>
            <p:nvPr/>
          </p:nvSpPr>
          <p:spPr>
            <a:xfrm>
              <a:off x="963775" y="1493575"/>
              <a:ext cx="25" cy="25"/>
            </a:xfrm>
            <a:custGeom>
              <a:avLst/>
              <a:gdLst/>
              <a:ahLst/>
              <a:cxnLst/>
              <a:rect l="l" t="t" r="r" b="b"/>
              <a:pathLst>
                <a:path w="1" h="1" extrusionOk="0">
                  <a:moveTo>
                    <a:pt x="0"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2"/>
            <p:cNvSpPr/>
            <p:nvPr/>
          </p:nvSpPr>
          <p:spPr>
            <a:xfrm>
              <a:off x="882000" y="1906400"/>
              <a:ext cx="25" cy="4275"/>
            </a:xfrm>
            <a:custGeom>
              <a:avLst/>
              <a:gdLst/>
              <a:ahLst/>
              <a:cxnLst/>
              <a:rect l="l" t="t" r="r" b="b"/>
              <a:pathLst>
                <a:path w="1" h="171" extrusionOk="0">
                  <a:moveTo>
                    <a:pt x="0" y="171"/>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2"/>
            <p:cNvSpPr/>
            <p:nvPr/>
          </p:nvSpPr>
          <p:spPr>
            <a:xfrm>
              <a:off x="878075" y="1930925"/>
              <a:ext cx="25" cy="4275"/>
            </a:xfrm>
            <a:custGeom>
              <a:avLst/>
              <a:gdLst/>
              <a:ahLst/>
              <a:cxnLst/>
              <a:rect l="l" t="t" r="r" b="b"/>
              <a:pathLst>
                <a:path w="1" h="171" extrusionOk="0">
                  <a:moveTo>
                    <a:pt x="0" y="171"/>
                  </a:moveTo>
                  <a:lnTo>
                    <a:pt x="0"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2"/>
            <p:cNvSpPr/>
            <p:nvPr/>
          </p:nvSpPr>
          <p:spPr>
            <a:xfrm>
              <a:off x="935300" y="1587475"/>
              <a:ext cx="25" cy="4275"/>
            </a:xfrm>
            <a:custGeom>
              <a:avLst/>
              <a:gdLst/>
              <a:ahLst/>
              <a:cxnLst/>
              <a:rect l="l" t="t" r="r" b="b"/>
              <a:pathLst>
                <a:path w="1" h="171" extrusionOk="0">
                  <a:moveTo>
                    <a:pt x="1" y="17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2"/>
            <p:cNvSpPr/>
            <p:nvPr/>
          </p:nvSpPr>
          <p:spPr>
            <a:xfrm>
              <a:off x="906525" y="1710125"/>
              <a:ext cx="4275" cy="8200"/>
            </a:xfrm>
            <a:custGeom>
              <a:avLst/>
              <a:gdLst/>
              <a:ahLst/>
              <a:cxnLst/>
              <a:rect l="l" t="t" r="r" b="b"/>
              <a:pathLst>
                <a:path w="171" h="328" extrusionOk="0">
                  <a:moveTo>
                    <a:pt x="0" y="328"/>
                  </a:moveTo>
                  <a:cubicBezTo>
                    <a:pt x="0" y="171"/>
                    <a:pt x="171" y="171"/>
                    <a:pt x="171" y="1"/>
                  </a:cubicBezTo>
                  <a:cubicBezTo>
                    <a:pt x="171" y="171"/>
                    <a:pt x="0" y="171"/>
                    <a:pt x="0" y="328"/>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2"/>
            <p:cNvSpPr/>
            <p:nvPr/>
          </p:nvSpPr>
          <p:spPr>
            <a:xfrm>
              <a:off x="922875" y="1636525"/>
              <a:ext cx="25" cy="4275"/>
            </a:xfrm>
            <a:custGeom>
              <a:avLst/>
              <a:gdLst/>
              <a:ahLst/>
              <a:cxnLst/>
              <a:rect l="l" t="t" r="r" b="b"/>
              <a:pathLst>
                <a:path w="1" h="171" extrusionOk="0">
                  <a:moveTo>
                    <a:pt x="1" y="171"/>
                  </a:moveTo>
                  <a:lnTo>
                    <a:pt x="1"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2"/>
            <p:cNvSpPr/>
            <p:nvPr/>
          </p:nvSpPr>
          <p:spPr>
            <a:xfrm>
              <a:off x="898350" y="1759200"/>
              <a:ext cx="4275" cy="4275"/>
            </a:xfrm>
            <a:custGeom>
              <a:avLst/>
              <a:gdLst/>
              <a:ahLst/>
              <a:cxnLst/>
              <a:rect l="l" t="t" r="r" b="b"/>
              <a:pathLst>
                <a:path w="171" h="171" extrusionOk="0">
                  <a:moveTo>
                    <a:pt x="0" y="171"/>
                  </a:moveTo>
                  <a:lnTo>
                    <a:pt x="17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2"/>
            <p:cNvSpPr/>
            <p:nvPr/>
          </p:nvSpPr>
          <p:spPr>
            <a:xfrm>
              <a:off x="931050" y="1612000"/>
              <a:ext cx="25" cy="4275"/>
            </a:xfrm>
            <a:custGeom>
              <a:avLst/>
              <a:gdLst/>
              <a:ahLst/>
              <a:cxnLst/>
              <a:rect l="l" t="t" r="r" b="b"/>
              <a:pathLst>
                <a:path w="1" h="171" extrusionOk="0">
                  <a:moveTo>
                    <a:pt x="1" y="170"/>
                  </a:moveTo>
                  <a:lnTo>
                    <a:pt x="1"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2"/>
            <p:cNvSpPr/>
            <p:nvPr/>
          </p:nvSpPr>
          <p:spPr>
            <a:xfrm>
              <a:off x="943500" y="1567175"/>
              <a:ext cx="25" cy="25"/>
            </a:xfrm>
            <a:custGeom>
              <a:avLst/>
              <a:gdLst/>
              <a:ahLst/>
              <a:cxnLst/>
              <a:rect l="l" t="t" r="r" b="b"/>
              <a:pathLst>
                <a:path w="1" h="1" extrusionOk="0">
                  <a:moveTo>
                    <a:pt x="0" y="1"/>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2"/>
            <p:cNvSpPr/>
            <p:nvPr/>
          </p:nvSpPr>
          <p:spPr>
            <a:xfrm>
              <a:off x="894425" y="1783725"/>
              <a:ext cx="3950" cy="4275"/>
            </a:xfrm>
            <a:custGeom>
              <a:avLst/>
              <a:gdLst/>
              <a:ahLst/>
              <a:cxnLst/>
              <a:rect l="l" t="t" r="r" b="b"/>
              <a:pathLst>
                <a:path w="158" h="171" extrusionOk="0">
                  <a:moveTo>
                    <a:pt x="0" y="171"/>
                  </a:moveTo>
                  <a:lnTo>
                    <a:pt x="157" y="1"/>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2"/>
            <p:cNvSpPr/>
            <p:nvPr/>
          </p:nvSpPr>
          <p:spPr>
            <a:xfrm>
              <a:off x="890175" y="1832800"/>
              <a:ext cx="25" cy="8200"/>
            </a:xfrm>
            <a:custGeom>
              <a:avLst/>
              <a:gdLst/>
              <a:ahLst/>
              <a:cxnLst/>
              <a:rect l="l" t="t" r="r" b="b"/>
              <a:pathLst>
                <a:path w="1" h="328" extrusionOk="0">
                  <a:moveTo>
                    <a:pt x="0" y="328"/>
                  </a:moveTo>
                  <a:lnTo>
                    <a:pt x="0" y="0"/>
                  </a:ln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2"/>
            <p:cNvSpPr/>
            <p:nvPr/>
          </p:nvSpPr>
          <p:spPr>
            <a:xfrm>
              <a:off x="902600" y="1734675"/>
              <a:ext cx="3950" cy="8200"/>
            </a:xfrm>
            <a:custGeom>
              <a:avLst/>
              <a:gdLst/>
              <a:ahLst/>
              <a:cxnLst/>
              <a:rect l="l" t="t" r="r" b="b"/>
              <a:pathLst>
                <a:path w="158" h="328" extrusionOk="0">
                  <a:moveTo>
                    <a:pt x="0" y="327"/>
                  </a:moveTo>
                  <a:cubicBezTo>
                    <a:pt x="0" y="170"/>
                    <a:pt x="157" y="0"/>
                    <a:pt x="157" y="0"/>
                  </a:cubicBezTo>
                  <a:cubicBezTo>
                    <a:pt x="157" y="0"/>
                    <a:pt x="0" y="170"/>
                    <a:pt x="0" y="327"/>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2"/>
            <p:cNvSpPr/>
            <p:nvPr/>
          </p:nvSpPr>
          <p:spPr>
            <a:xfrm>
              <a:off x="914700" y="1689850"/>
              <a:ext cx="25" cy="25"/>
            </a:xfrm>
            <a:custGeom>
              <a:avLst/>
              <a:gdLst/>
              <a:ahLst/>
              <a:cxnLst/>
              <a:rect l="l" t="t" r="r" b="b"/>
              <a:pathLst>
                <a:path w="1" h="1" extrusionOk="0">
                  <a:moveTo>
                    <a:pt x="1" y="0"/>
                  </a:move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2"/>
            <p:cNvSpPr/>
            <p:nvPr/>
          </p:nvSpPr>
          <p:spPr>
            <a:xfrm>
              <a:off x="2440025" y="1055175"/>
              <a:ext cx="53025" cy="90700"/>
            </a:xfrm>
            <a:custGeom>
              <a:avLst/>
              <a:gdLst/>
              <a:ahLst/>
              <a:cxnLst/>
              <a:rect l="l" t="t" r="r" b="b"/>
              <a:pathLst>
                <a:path w="2121" h="3628" extrusionOk="0">
                  <a:moveTo>
                    <a:pt x="314" y="0"/>
                  </a:moveTo>
                  <a:cubicBezTo>
                    <a:pt x="208" y="0"/>
                    <a:pt x="103" y="10"/>
                    <a:pt x="1" y="30"/>
                  </a:cubicBezTo>
                  <a:cubicBezTo>
                    <a:pt x="158" y="1181"/>
                    <a:pt x="328" y="2489"/>
                    <a:pt x="328" y="3628"/>
                  </a:cubicBezTo>
                  <a:cubicBezTo>
                    <a:pt x="655" y="3471"/>
                    <a:pt x="982" y="3144"/>
                    <a:pt x="1139" y="2817"/>
                  </a:cubicBezTo>
                  <a:cubicBezTo>
                    <a:pt x="1636" y="2319"/>
                    <a:pt x="2121" y="1835"/>
                    <a:pt x="1964" y="1181"/>
                  </a:cubicBezTo>
                  <a:cubicBezTo>
                    <a:pt x="1815" y="461"/>
                    <a:pt x="1047" y="0"/>
                    <a:pt x="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2"/>
            <p:cNvSpPr/>
            <p:nvPr/>
          </p:nvSpPr>
          <p:spPr>
            <a:xfrm>
              <a:off x="873825" y="270825"/>
              <a:ext cx="1938175" cy="2072800"/>
            </a:xfrm>
            <a:custGeom>
              <a:avLst/>
              <a:gdLst/>
              <a:ahLst/>
              <a:cxnLst/>
              <a:rect l="l" t="t" r="r" b="b"/>
              <a:pathLst>
                <a:path w="77527" h="82912" extrusionOk="0">
                  <a:moveTo>
                    <a:pt x="52992" y="0"/>
                  </a:moveTo>
                  <a:cubicBezTo>
                    <a:pt x="50873" y="498"/>
                    <a:pt x="48740" y="982"/>
                    <a:pt x="46777" y="1636"/>
                  </a:cubicBezTo>
                  <a:cubicBezTo>
                    <a:pt x="45312" y="3272"/>
                    <a:pt x="44658" y="5732"/>
                    <a:pt x="44330" y="8021"/>
                  </a:cubicBezTo>
                  <a:cubicBezTo>
                    <a:pt x="43833" y="10638"/>
                    <a:pt x="43506" y="13412"/>
                    <a:pt x="41714" y="15375"/>
                  </a:cubicBezTo>
                  <a:lnTo>
                    <a:pt x="39254" y="17338"/>
                  </a:lnTo>
                  <a:cubicBezTo>
                    <a:pt x="37945" y="18319"/>
                    <a:pt x="36964" y="19627"/>
                    <a:pt x="36310" y="21106"/>
                  </a:cubicBezTo>
                  <a:cubicBezTo>
                    <a:pt x="35904" y="21675"/>
                    <a:pt x="35659" y="21920"/>
                    <a:pt x="35515" y="21920"/>
                  </a:cubicBezTo>
                  <a:cubicBezTo>
                    <a:pt x="35371" y="21920"/>
                    <a:pt x="35328" y="21675"/>
                    <a:pt x="35328" y="21263"/>
                  </a:cubicBezTo>
                  <a:cubicBezTo>
                    <a:pt x="35328" y="21263"/>
                    <a:pt x="35328" y="21106"/>
                    <a:pt x="35171" y="20936"/>
                  </a:cubicBezTo>
                  <a:cubicBezTo>
                    <a:pt x="35001" y="19627"/>
                    <a:pt x="34517" y="18489"/>
                    <a:pt x="33536" y="17992"/>
                  </a:cubicBezTo>
                  <a:cubicBezTo>
                    <a:pt x="32554" y="17508"/>
                    <a:pt x="31403" y="17508"/>
                    <a:pt x="30422" y="17508"/>
                  </a:cubicBezTo>
                  <a:cubicBezTo>
                    <a:pt x="28132" y="17338"/>
                    <a:pt x="26012" y="16526"/>
                    <a:pt x="24206" y="15048"/>
                  </a:cubicBezTo>
                  <a:cubicBezTo>
                    <a:pt x="14890" y="23880"/>
                    <a:pt x="7851" y="35499"/>
                    <a:pt x="3925" y="47929"/>
                  </a:cubicBezTo>
                  <a:cubicBezTo>
                    <a:pt x="3768" y="48256"/>
                    <a:pt x="3598" y="48584"/>
                    <a:pt x="3598" y="48911"/>
                  </a:cubicBezTo>
                  <a:cubicBezTo>
                    <a:pt x="3271" y="49892"/>
                    <a:pt x="2944" y="50873"/>
                    <a:pt x="2787" y="51855"/>
                  </a:cubicBezTo>
                  <a:cubicBezTo>
                    <a:pt x="2617" y="52182"/>
                    <a:pt x="2617" y="52509"/>
                    <a:pt x="2460" y="52666"/>
                  </a:cubicBezTo>
                  <a:lnTo>
                    <a:pt x="2460" y="52836"/>
                  </a:lnTo>
                  <a:cubicBezTo>
                    <a:pt x="2460" y="53163"/>
                    <a:pt x="2290" y="53490"/>
                    <a:pt x="2290" y="53647"/>
                  </a:cubicBezTo>
                  <a:lnTo>
                    <a:pt x="2290" y="53817"/>
                  </a:lnTo>
                  <a:cubicBezTo>
                    <a:pt x="2133" y="54145"/>
                    <a:pt x="2133" y="54302"/>
                    <a:pt x="1963" y="54629"/>
                  </a:cubicBezTo>
                  <a:lnTo>
                    <a:pt x="1963" y="54799"/>
                  </a:lnTo>
                  <a:cubicBezTo>
                    <a:pt x="1806" y="55453"/>
                    <a:pt x="1806" y="56107"/>
                    <a:pt x="1636" y="56761"/>
                  </a:cubicBezTo>
                  <a:cubicBezTo>
                    <a:pt x="1479" y="57089"/>
                    <a:pt x="1479" y="57246"/>
                    <a:pt x="1479" y="57573"/>
                  </a:cubicBezTo>
                  <a:cubicBezTo>
                    <a:pt x="1479" y="57743"/>
                    <a:pt x="1308" y="57743"/>
                    <a:pt x="1308" y="57900"/>
                  </a:cubicBezTo>
                  <a:lnTo>
                    <a:pt x="1308" y="58554"/>
                  </a:lnTo>
                  <a:cubicBezTo>
                    <a:pt x="1308" y="58554"/>
                    <a:pt x="1151" y="58724"/>
                    <a:pt x="1151" y="58881"/>
                  </a:cubicBezTo>
                  <a:lnTo>
                    <a:pt x="1151" y="59535"/>
                  </a:lnTo>
                  <a:lnTo>
                    <a:pt x="981" y="59706"/>
                  </a:lnTo>
                  <a:lnTo>
                    <a:pt x="981" y="60517"/>
                  </a:lnTo>
                  <a:lnTo>
                    <a:pt x="824" y="60687"/>
                  </a:lnTo>
                  <a:cubicBezTo>
                    <a:pt x="824" y="61341"/>
                    <a:pt x="654" y="61995"/>
                    <a:pt x="654" y="62479"/>
                  </a:cubicBezTo>
                  <a:lnTo>
                    <a:pt x="654" y="62807"/>
                  </a:lnTo>
                  <a:cubicBezTo>
                    <a:pt x="497" y="62977"/>
                    <a:pt x="497" y="63304"/>
                    <a:pt x="497" y="63461"/>
                  </a:cubicBezTo>
                  <a:lnTo>
                    <a:pt x="497" y="63788"/>
                  </a:lnTo>
                  <a:lnTo>
                    <a:pt x="497" y="64442"/>
                  </a:lnTo>
                  <a:cubicBezTo>
                    <a:pt x="327" y="64442"/>
                    <a:pt x="327" y="64612"/>
                    <a:pt x="327" y="64769"/>
                  </a:cubicBezTo>
                  <a:lnTo>
                    <a:pt x="327" y="65424"/>
                  </a:lnTo>
                  <a:lnTo>
                    <a:pt x="327" y="65594"/>
                  </a:lnTo>
                  <a:cubicBezTo>
                    <a:pt x="327" y="65921"/>
                    <a:pt x="327" y="66078"/>
                    <a:pt x="170" y="66405"/>
                  </a:cubicBezTo>
                  <a:lnTo>
                    <a:pt x="170" y="66575"/>
                  </a:lnTo>
                  <a:lnTo>
                    <a:pt x="170" y="67556"/>
                  </a:lnTo>
                  <a:lnTo>
                    <a:pt x="170" y="67713"/>
                  </a:lnTo>
                  <a:lnTo>
                    <a:pt x="170" y="68368"/>
                  </a:lnTo>
                  <a:cubicBezTo>
                    <a:pt x="170" y="68538"/>
                    <a:pt x="0" y="68695"/>
                    <a:pt x="0" y="68695"/>
                  </a:cubicBezTo>
                  <a:lnTo>
                    <a:pt x="0" y="69349"/>
                  </a:lnTo>
                  <a:lnTo>
                    <a:pt x="0" y="69676"/>
                  </a:lnTo>
                  <a:lnTo>
                    <a:pt x="0" y="70330"/>
                  </a:lnTo>
                  <a:lnTo>
                    <a:pt x="0" y="70657"/>
                  </a:lnTo>
                  <a:lnTo>
                    <a:pt x="0" y="71312"/>
                  </a:lnTo>
                  <a:lnTo>
                    <a:pt x="0" y="71639"/>
                  </a:lnTo>
                  <a:lnTo>
                    <a:pt x="0" y="72463"/>
                  </a:lnTo>
                  <a:cubicBezTo>
                    <a:pt x="0" y="74256"/>
                    <a:pt x="0" y="75891"/>
                    <a:pt x="170" y="77527"/>
                  </a:cubicBezTo>
                  <a:cubicBezTo>
                    <a:pt x="981" y="77200"/>
                    <a:pt x="1963" y="77200"/>
                    <a:pt x="2944" y="77200"/>
                  </a:cubicBezTo>
                  <a:cubicBezTo>
                    <a:pt x="3606" y="77336"/>
                    <a:pt x="4260" y="77574"/>
                    <a:pt x="4919" y="77574"/>
                  </a:cubicBezTo>
                  <a:cubicBezTo>
                    <a:pt x="5081" y="77574"/>
                    <a:pt x="5242" y="77560"/>
                    <a:pt x="5404" y="77527"/>
                  </a:cubicBezTo>
                  <a:cubicBezTo>
                    <a:pt x="6385" y="77200"/>
                    <a:pt x="7039" y="76061"/>
                    <a:pt x="7851" y="75407"/>
                  </a:cubicBezTo>
                  <a:cubicBezTo>
                    <a:pt x="8723" y="74535"/>
                    <a:pt x="9964" y="74135"/>
                    <a:pt x="11157" y="74135"/>
                  </a:cubicBezTo>
                  <a:cubicBezTo>
                    <a:pt x="11538" y="74135"/>
                    <a:pt x="11915" y="74176"/>
                    <a:pt x="12273" y="74256"/>
                  </a:cubicBezTo>
                  <a:cubicBezTo>
                    <a:pt x="12551" y="74353"/>
                    <a:pt x="12833" y="74447"/>
                    <a:pt x="13300" y="74447"/>
                  </a:cubicBezTo>
                  <a:cubicBezTo>
                    <a:pt x="13647" y="74447"/>
                    <a:pt x="14096" y="74395"/>
                    <a:pt x="14720" y="74256"/>
                  </a:cubicBezTo>
                  <a:lnTo>
                    <a:pt x="14890" y="74256"/>
                  </a:lnTo>
                  <a:cubicBezTo>
                    <a:pt x="15254" y="74109"/>
                    <a:pt x="15651" y="74028"/>
                    <a:pt x="16053" y="74028"/>
                  </a:cubicBezTo>
                  <a:cubicBezTo>
                    <a:pt x="16549" y="74028"/>
                    <a:pt x="17052" y="74151"/>
                    <a:pt x="17507" y="74426"/>
                  </a:cubicBezTo>
                  <a:cubicBezTo>
                    <a:pt x="19143" y="75237"/>
                    <a:pt x="19143" y="77370"/>
                    <a:pt x="19300" y="79005"/>
                  </a:cubicBezTo>
                  <a:cubicBezTo>
                    <a:pt x="19300" y="80144"/>
                    <a:pt x="19627" y="81295"/>
                    <a:pt x="20281" y="82106"/>
                  </a:cubicBezTo>
                  <a:cubicBezTo>
                    <a:pt x="20772" y="82597"/>
                    <a:pt x="21490" y="82912"/>
                    <a:pt x="22165" y="82912"/>
                  </a:cubicBezTo>
                  <a:cubicBezTo>
                    <a:pt x="22624" y="82912"/>
                    <a:pt x="23062" y="82767"/>
                    <a:pt x="23395" y="82433"/>
                  </a:cubicBezTo>
                  <a:cubicBezTo>
                    <a:pt x="24206" y="81622"/>
                    <a:pt x="23879" y="80314"/>
                    <a:pt x="23552" y="79162"/>
                  </a:cubicBezTo>
                  <a:cubicBezTo>
                    <a:pt x="23068" y="76716"/>
                    <a:pt x="22414" y="74256"/>
                    <a:pt x="22898" y="71809"/>
                  </a:cubicBezTo>
                  <a:cubicBezTo>
                    <a:pt x="23068" y="71482"/>
                    <a:pt x="23068" y="71155"/>
                    <a:pt x="23225" y="70827"/>
                  </a:cubicBezTo>
                  <a:cubicBezTo>
                    <a:pt x="22571" y="70657"/>
                    <a:pt x="22087" y="70173"/>
                    <a:pt x="21590" y="69846"/>
                  </a:cubicBezTo>
                  <a:cubicBezTo>
                    <a:pt x="14066" y="63788"/>
                    <a:pt x="16356" y="48584"/>
                    <a:pt x="26496" y="35983"/>
                  </a:cubicBezTo>
                  <a:cubicBezTo>
                    <a:pt x="33805" y="27025"/>
                    <a:pt x="43322" y="21722"/>
                    <a:pt x="50884" y="21722"/>
                  </a:cubicBezTo>
                  <a:cubicBezTo>
                    <a:pt x="53815" y="21722"/>
                    <a:pt x="56452" y="22519"/>
                    <a:pt x="58553" y="24207"/>
                  </a:cubicBezTo>
                  <a:cubicBezTo>
                    <a:pt x="59208" y="24861"/>
                    <a:pt x="59862" y="25515"/>
                    <a:pt x="60359" y="26170"/>
                  </a:cubicBezTo>
                  <a:cubicBezTo>
                    <a:pt x="60843" y="25686"/>
                    <a:pt x="61497" y="25188"/>
                    <a:pt x="62152" y="25031"/>
                  </a:cubicBezTo>
                  <a:cubicBezTo>
                    <a:pt x="62595" y="24835"/>
                    <a:pt x="63082" y="24741"/>
                    <a:pt x="63563" y="24741"/>
                  </a:cubicBezTo>
                  <a:cubicBezTo>
                    <a:pt x="64689" y="24741"/>
                    <a:pt x="65789" y="25253"/>
                    <a:pt x="66247" y="26170"/>
                  </a:cubicBezTo>
                  <a:cubicBezTo>
                    <a:pt x="66574" y="26824"/>
                    <a:pt x="66574" y="27805"/>
                    <a:pt x="66901" y="28459"/>
                  </a:cubicBezTo>
                  <a:cubicBezTo>
                    <a:pt x="67558" y="29784"/>
                    <a:pt x="68970" y="30147"/>
                    <a:pt x="70443" y="30147"/>
                  </a:cubicBezTo>
                  <a:cubicBezTo>
                    <a:pt x="70788" y="30147"/>
                    <a:pt x="71138" y="30127"/>
                    <a:pt x="71481" y="30095"/>
                  </a:cubicBezTo>
                  <a:cubicBezTo>
                    <a:pt x="72946" y="29938"/>
                    <a:pt x="74582" y="29611"/>
                    <a:pt x="75890" y="28630"/>
                  </a:cubicBezTo>
                  <a:cubicBezTo>
                    <a:pt x="77042" y="27648"/>
                    <a:pt x="77526" y="25686"/>
                    <a:pt x="76545" y="24377"/>
                  </a:cubicBezTo>
                  <a:cubicBezTo>
                    <a:pt x="76061" y="23723"/>
                    <a:pt x="75079" y="23396"/>
                    <a:pt x="74582" y="22899"/>
                  </a:cubicBezTo>
                  <a:cubicBezTo>
                    <a:pt x="73928" y="22244"/>
                    <a:pt x="73928" y="20936"/>
                    <a:pt x="74752" y="20609"/>
                  </a:cubicBezTo>
                  <a:cubicBezTo>
                    <a:pt x="75563" y="19797"/>
                    <a:pt x="74909" y="17835"/>
                    <a:pt x="74255" y="16683"/>
                  </a:cubicBezTo>
                  <a:cubicBezTo>
                    <a:pt x="73601" y="15545"/>
                    <a:pt x="72619" y="14891"/>
                    <a:pt x="71638" y="14066"/>
                  </a:cubicBezTo>
                  <a:cubicBezTo>
                    <a:pt x="70500" y="13255"/>
                    <a:pt x="69518" y="12601"/>
                    <a:pt x="68864" y="11449"/>
                  </a:cubicBezTo>
                  <a:cubicBezTo>
                    <a:pt x="68210" y="10311"/>
                    <a:pt x="68040" y="8833"/>
                    <a:pt x="67883" y="7524"/>
                  </a:cubicBezTo>
                  <a:cubicBezTo>
                    <a:pt x="67713" y="6543"/>
                    <a:pt x="67713" y="5561"/>
                    <a:pt x="67228" y="4750"/>
                  </a:cubicBezTo>
                  <a:cubicBezTo>
                    <a:pt x="66937" y="4015"/>
                    <a:pt x="66124" y="3415"/>
                    <a:pt x="65367" y="3415"/>
                  </a:cubicBezTo>
                  <a:cubicBezTo>
                    <a:pt x="65275" y="3415"/>
                    <a:pt x="65185" y="3423"/>
                    <a:pt x="65096" y="3442"/>
                  </a:cubicBezTo>
                  <a:cubicBezTo>
                    <a:pt x="64114" y="3599"/>
                    <a:pt x="63460" y="4423"/>
                    <a:pt x="62806" y="5234"/>
                  </a:cubicBezTo>
                  <a:cubicBezTo>
                    <a:pt x="62207" y="5989"/>
                    <a:pt x="61477" y="6733"/>
                    <a:pt x="60605" y="6733"/>
                  </a:cubicBezTo>
                  <a:cubicBezTo>
                    <a:pt x="60524" y="6733"/>
                    <a:pt x="60442" y="6726"/>
                    <a:pt x="60359" y="6713"/>
                  </a:cubicBezTo>
                  <a:cubicBezTo>
                    <a:pt x="59208" y="6543"/>
                    <a:pt x="58881" y="5404"/>
                    <a:pt x="58396" y="4423"/>
                  </a:cubicBezTo>
                  <a:cubicBezTo>
                    <a:pt x="57572" y="2617"/>
                    <a:pt x="55936" y="1152"/>
                    <a:pt x="53974" y="328"/>
                  </a:cubicBezTo>
                  <a:cubicBezTo>
                    <a:pt x="53647" y="171"/>
                    <a:pt x="53320" y="171"/>
                    <a:pt x="529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2"/>
            <p:cNvSpPr/>
            <p:nvPr/>
          </p:nvSpPr>
          <p:spPr>
            <a:xfrm>
              <a:off x="5428875" y="2822325"/>
              <a:ext cx="25" cy="25"/>
            </a:xfrm>
            <a:custGeom>
              <a:avLst/>
              <a:gdLst/>
              <a:ahLst/>
              <a:cxnLst/>
              <a:rect l="l" t="t" r="r" b="b"/>
              <a:pathLst>
                <a:path w="1" h="1" extrusionOk="0">
                  <a:moveTo>
                    <a:pt x="0" y="0"/>
                  </a:moveTo>
                  <a:lnTo>
                    <a:pt x="0" y="0"/>
                  </a:ln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2"/>
            <p:cNvSpPr/>
            <p:nvPr/>
          </p:nvSpPr>
          <p:spPr>
            <a:xfrm>
              <a:off x="5796875" y="1407550"/>
              <a:ext cx="4275" cy="25"/>
            </a:xfrm>
            <a:custGeom>
              <a:avLst/>
              <a:gdLst/>
              <a:ahLst/>
              <a:cxnLst/>
              <a:rect l="l" t="t" r="r" b="b"/>
              <a:pathLst>
                <a:path w="171" h="1" extrusionOk="0">
                  <a:moveTo>
                    <a:pt x="171"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2"/>
            <p:cNvSpPr/>
            <p:nvPr/>
          </p:nvSpPr>
          <p:spPr>
            <a:xfrm>
              <a:off x="5801125" y="1411800"/>
              <a:ext cx="3950" cy="25"/>
            </a:xfrm>
            <a:custGeom>
              <a:avLst/>
              <a:gdLst/>
              <a:ahLst/>
              <a:cxnLst/>
              <a:rect l="l" t="t" r="r" b="b"/>
              <a:pathLst>
                <a:path w="158" h="1" extrusionOk="0">
                  <a:moveTo>
                    <a:pt x="158"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2"/>
            <p:cNvSpPr/>
            <p:nvPr/>
          </p:nvSpPr>
          <p:spPr>
            <a:xfrm>
              <a:off x="5809300" y="1411800"/>
              <a:ext cx="25" cy="3950"/>
            </a:xfrm>
            <a:custGeom>
              <a:avLst/>
              <a:gdLst/>
              <a:ahLst/>
              <a:cxnLst/>
              <a:rect l="l" t="t" r="r" b="b"/>
              <a:pathLst>
                <a:path w="1" h="158" extrusionOk="0">
                  <a:moveTo>
                    <a:pt x="1" y="158"/>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2"/>
            <p:cNvSpPr/>
            <p:nvPr/>
          </p:nvSpPr>
          <p:spPr>
            <a:xfrm>
              <a:off x="5776600" y="1399375"/>
              <a:ext cx="25" cy="25"/>
            </a:xfrm>
            <a:custGeom>
              <a:avLst/>
              <a:gdLst/>
              <a:ahLst/>
              <a:cxnLst/>
              <a:rect l="l" t="t" r="r" b="b"/>
              <a:pathLst>
                <a:path w="1" h="1" extrusionOk="0">
                  <a:moveTo>
                    <a:pt x="0"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2"/>
            <p:cNvSpPr/>
            <p:nvPr/>
          </p:nvSpPr>
          <p:spPr>
            <a:xfrm>
              <a:off x="5805050" y="1411800"/>
              <a:ext cx="4275" cy="25"/>
            </a:xfrm>
            <a:custGeom>
              <a:avLst/>
              <a:gdLst/>
              <a:ahLst/>
              <a:cxnLst/>
              <a:rect l="l" t="t" r="r" b="b"/>
              <a:pathLst>
                <a:path w="171" h="1" extrusionOk="0">
                  <a:moveTo>
                    <a:pt x="17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2"/>
            <p:cNvSpPr/>
            <p:nvPr/>
          </p:nvSpPr>
          <p:spPr>
            <a:xfrm>
              <a:off x="5792950" y="1407550"/>
              <a:ext cx="3950" cy="25"/>
            </a:xfrm>
            <a:custGeom>
              <a:avLst/>
              <a:gdLst/>
              <a:ahLst/>
              <a:cxnLst/>
              <a:rect l="l" t="t" r="r" b="b"/>
              <a:pathLst>
                <a:path w="158" h="1" extrusionOk="0">
                  <a:moveTo>
                    <a:pt x="158"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2"/>
            <p:cNvSpPr/>
            <p:nvPr/>
          </p:nvSpPr>
          <p:spPr>
            <a:xfrm>
              <a:off x="5788700" y="1403625"/>
              <a:ext cx="4275" cy="3950"/>
            </a:xfrm>
            <a:custGeom>
              <a:avLst/>
              <a:gdLst/>
              <a:ahLst/>
              <a:cxnLst/>
              <a:rect l="l" t="t" r="r" b="b"/>
              <a:pathLst>
                <a:path w="171" h="158" extrusionOk="0">
                  <a:moveTo>
                    <a:pt x="171" y="157"/>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2"/>
            <p:cNvSpPr/>
            <p:nvPr/>
          </p:nvSpPr>
          <p:spPr>
            <a:xfrm>
              <a:off x="5474025" y="2855025"/>
              <a:ext cx="3950" cy="8200"/>
            </a:xfrm>
            <a:custGeom>
              <a:avLst/>
              <a:gdLst/>
              <a:ahLst/>
              <a:cxnLst/>
              <a:rect l="l" t="t" r="r" b="b"/>
              <a:pathLst>
                <a:path w="158" h="328" extrusionOk="0">
                  <a:moveTo>
                    <a:pt x="0" y="1"/>
                  </a:moveTo>
                  <a:cubicBezTo>
                    <a:pt x="0" y="171"/>
                    <a:pt x="0" y="171"/>
                    <a:pt x="157" y="328"/>
                  </a:cubicBezTo>
                  <a:cubicBezTo>
                    <a:pt x="0" y="171"/>
                    <a:pt x="0" y="17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2"/>
            <p:cNvSpPr/>
            <p:nvPr/>
          </p:nvSpPr>
          <p:spPr>
            <a:xfrm>
              <a:off x="5428875" y="2822325"/>
              <a:ext cx="37000" cy="28800"/>
            </a:xfrm>
            <a:custGeom>
              <a:avLst/>
              <a:gdLst/>
              <a:ahLst/>
              <a:cxnLst/>
              <a:rect l="l" t="t" r="r" b="b"/>
              <a:pathLst>
                <a:path w="1480" h="1152" extrusionOk="0">
                  <a:moveTo>
                    <a:pt x="0" y="0"/>
                  </a:moveTo>
                  <a:lnTo>
                    <a:pt x="0" y="0"/>
                  </a:lnTo>
                  <a:cubicBezTo>
                    <a:pt x="498" y="328"/>
                    <a:pt x="982" y="655"/>
                    <a:pt x="1479" y="1152"/>
                  </a:cubicBezTo>
                  <a:cubicBezTo>
                    <a:pt x="982" y="655"/>
                    <a:pt x="498" y="328"/>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2"/>
            <p:cNvSpPr/>
            <p:nvPr/>
          </p:nvSpPr>
          <p:spPr>
            <a:xfrm>
              <a:off x="5477950" y="2863200"/>
              <a:ext cx="4275" cy="8225"/>
            </a:xfrm>
            <a:custGeom>
              <a:avLst/>
              <a:gdLst/>
              <a:ahLst/>
              <a:cxnLst/>
              <a:rect l="l" t="t" r="r" b="b"/>
              <a:pathLst>
                <a:path w="171" h="329" extrusionOk="0">
                  <a:moveTo>
                    <a:pt x="0" y="1"/>
                  </a:moveTo>
                  <a:cubicBezTo>
                    <a:pt x="0" y="171"/>
                    <a:pt x="170" y="171"/>
                    <a:pt x="170" y="328"/>
                  </a:cubicBezTo>
                  <a:cubicBezTo>
                    <a:pt x="170" y="171"/>
                    <a:pt x="0" y="17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2"/>
            <p:cNvSpPr/>
            <p:nvPr/>
          </p:nvSpPr>
          <p:spPr>
            <a:xfrm>
              <a:off x="5784775" y="1403625"/>
              <a:ext cx="3950" cy="25"/>
            </a:xfrm>
            <a:custGeom>
              <a:avLst/>
              <a:gdLst/>
              <a:ahLst/>
              <a:cxnLst/>
              <a:rect l="l" t="t" r="r" b="b"/>
              <a:pathLst>
                <a:path w="158" h="1" extrusionOk="0">
                  <a:moveTo>
                    <a:pt x="158" y="0"/>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2"/>
            <p:cNvSpPr/>
            <p:nvPr/>
          </p:nvSpPr>
          <p:spPr>
            <a:xfrm>
              <a:off x="5817475" y="141572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2"/>
            <p:cNvSpPr/>
            <p:nvPr/>
          </p:nvSpPr>
          <p:spPr>
            <a:xfrm>
              <a:off x="5465850" y="2851100"/>
              <a:ext cx="3950" cy="3950"/>
            </a:xfrm>
            <a:custGeom>
              <a:avLst/>
              <a:gdLst/>
              <a:ahLst/>
              <a:cxnLst/>
              <a:rect l="l" t="t" r="r" b="b"/>
              <a:pathLst>
                <a:path w="158" h="158" extrusionOk="0">
                  <a:moveTo>
                    <a:pt x="0" y="1"/>
                  </a:moveTo>
                  <a:cubicBezTo>
                    <a:pt x="157" y="1"/>
                    <a:pt x="157" y="158"/>
                    <a:pt x="157" y="158"/>
                  </a:cubicBezTo>
                  <a:cubicBezTo>
                    <a:pt x="157" y="158"/>
                    <a:pt x="157" y="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2"/>
            <p:cNvSpPr/>
            <p:nvPr/>
          </p:nvSpPr>
          <p:spPr>
            <a:xfrm>
              <a:off x="5813225" y="141572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2"/>
            <p:cNvSpPr/>
            <p:nvPr/>
          </p:nvSpPr>
          <p:spPr>
            <a:xfrm>
              <a:off x="5780525" y="1399375"/>
              <a:ext cx="25" cy="4275"/>
            </a:xfrm>
            <a:custGeom>
              <a:avLst/>
              <a:gdLst/>
              <a:ahLst/>
              <a:cxnLst/>
              <a:rect l="l" t="t" r="r" b="b"/>
              <a:pathLst>
                <a:path w="1" h="171" extrusionOk="0">
                  <a:moveTo>
                    <a:pt x="0" y="170"/>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2"/>
            <p:cNvSpPr/>
            <p:nvPr/>
          </p:nvSpPr>
          <p:spPr>
            <a:xfrm>
              <a:off x="5817475" y="141572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2"/>
            <p:cNvSpPr/>
            <p:nvPr/>
          </p:nvSpPr>
          <p:spPr>
            <a:xfrm>
              <a:off x="6017675" y="3693425"/>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2"/>
            <p:cNvSpPr/>
            <p:nvPr/>
          </p:nvSpPr>
          <p:spPr>
            <a:xfrm>
              <a:off x="6017675" y="3693425"/>
              <a:ext cx="25" cy="25"/>
            </a:xfrm>
            <a:custGeom>
              <a:avLst/>
              <a:gdLst/>
              <a:ahLst/>
              <a:cxnLst/>
              <a:rect l="l" t="t" r="r" b="b"/>
              <a:pathLst>
                <a:path w="1" h="1" extrusionOk="0">
                  <a:moveTo>
                    <a:pt x="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2"/>
            <p:cNvSpPr/>
            <p:nvPr/>
          </p:nvSpPr>
          <p:spPr>
            <a:xfrm>
              <a:off x="6635275" y="1567175"/>
              <a:ext cx="3950" cy="3950"/>
            </a:xfrm>
            <a:custGeom>
              <a:avLst/>
              <a:gdLst/>
              <a:ahLst/>
              <a:cxnLst/>
              <a:rect l="l" t="t" r="r" b="b"/>
              <a:pathLst>
                <a:path w="158" h="158" extrusionOk="0">
                  <a:moveTo>
                    <a:pt x="0" y="1"/>
                  </a:moveTo>
                  <a:lnTo>
                    <a:pt x="0" y="158"/>
                  </a:lnTo>
                  <a:lnTo>
                    <a:pt x="157" y="158"/>
                  </a:ln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2"/>
            <p:cNvSpPr/>
            <p:nvPr/>
          </p:nvSpPr>
          <p:spPr>
            <a:xfrm>
              <a:off x="6103700" y="3595300"/>
              <a:ext cx="25" cy="25"/>
            </a:xfrm>
            <a:custGeom>
              <a:avLst/>
              <a:gdLst/>
              <a:ahLst/>
              <a:cxnLst/>
              <a:rect l="l" t="t" r="r" b="b"/>
              <a:pathLst>
                <a:path w="1" h="1" extrusionOk="0">
                  <a:moveTo>
                    <a:pt x="1" y="0"/>
                  </a:moveTo>
                  <a:lnTo>
                    <a:pt x="1" y="0"/>
                  </a:lnTo>
                  <a:lnTo>
                    <a:pt x="1" y="0"/>
                  </a:ln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2"/>
            <p:cNvSpPr/>
            <p:nvPr/>
          </p:nvSpPr>
          <p:spPr>
            <a:xfrm>
              <a:off x="6622850" y="1538400"/>
              <a:ext cx="8200" cy="16375"/>
            </a:xfrm>
            <a:custGeom>
              <a:avLst/>
              <a:gdLst/>
              <a:ahLst/>
              <a:cxnLst/>
              <a:rect l="l" t="t" r="r" b="b"/>
              <a:pathLst>
                <a:path w="328" h="655" extrusionOk="0">
                  <a:moveTo>
                    <a:pt x="327" y="655"/>
                  </a:moveTo>
                  <a:cubicBezTo>
                    <a:pt x="170" y="498"/>
                    <a:pt x="170" y="327"/>
                    <a:pt x="0" y="0"/>
                  </a:cubicBezTo>
                  <a:cubicBezTo>
                    <a:pt x="170" y="327"/>
                    <a:pt x="170" y="498"/>
                    <a:pt x="327" y="655"/>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2"/>
            <p:cNvSpPr/>
            <p:nvPr/>
          </p:nvSpPr>
          <p:spPr>
            <a:xfrm>
              <a:off x="6696450" y="1652875"/>
              <a:ext cx="25" cy="25"/>
            </a:xfrm>
            <a:custGeom>
              <a:avLst/>
              <a:gdLst/>
              <a:ahLst/>
              <a:cxnLst/>
              <a:rect l="l" t="t" r="r" b="b"/>
              <a:pathLst>
                <a:path w="1" h="1" extrusionOk="0">
                  <a:moveTo>
                    <a:pt x="0" y="1"/>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2"/>
            <p:cNvSpPr/>
            <p:nvPr/>
          </p:nvSpPr>
          <p:spPr>
            <a:xfrm>
              <a:off x="6144600" y="3546225"/>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2"/>
            <p:cNvSpPr/>
            <p:nvPr/>
          </p:nvSpPr>
          <p:spPr>
            <a:xfrm>
              <a:off x="6062825" y="3644375"/>
              <a:ext cx="25" cy="25"/>
            </a:xfrm>
            <a:custGeom>
              <a:avLst/>
              <a:gdLst/>
              <a:ahLst/>
              <a:cxnLst/>
              <a:rect l="l" t="t" r="r" b="b"/>
              <a:pathLst>
                <a:path w="1" h="1" extrusionOk="0">
                  <a:moveTo>
                    <a:pt x="0" y="0"/>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2"/>
            <p:cNvSpPr/>
            <p:nvPr/>
          </p:nvSpPr>
          <p:spPr>
            <a:xfrm>
              <a:off x="6717050" y="1767375"/>
              <a:ext cx="25" cy="4275"/>
            </a:xfrm>
            <a:custGeom>
              <a:avLst/>
              <a:gdLst/>
              <a:ahLst/>
              <a:cxnLst/>
              <a:rect l="l" t="t" r="r" b="b"/>
              <a:pathLst>
                <a:path w="1" h="171" extrusionOk="0">
                  <a:moveTo>
                    <a:pt x="0" y="1"/>
                  </a:moveTo>
                  <a:lnTo>
                    <a:pt x="0" y="17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2"/>
            <p:cNvSpPr/>
            <p:nvPr/>
          </p:nvSpPr>
          <p:spPr>
            <a:xfrm>
              <a:off x="6704625" y="1685600"/>
              <a:ext cx="25" cy="8200"/>
            </a:xfrm>
            <a:custGeom>
              <a:avLst/>
              <a:gdLst/>
              <a:ahLst/>
              <a:cxnLst/>
              <a:rect l="l" t="t" r="r" b="b"/>
              <a:pathLst>
                <a:path w="1" h="328" extrusionOk="0">
                  <a:moveTo>
                    <a:pt x="0" y="0"/>
                  </a:moveTo>
                  <a:lnTo>
                    <a:pt x="0" y="32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5719350" y="1984250"/>
              <a:ext cx="3950" cy="28475"/>
            </a:xfrm>
            <a:custGeom>
              <a:avLst/>
              <a:gdLst/>
              <a:ahLst/>
              <a:cxnLst/>
              <a:rect l="l" t="t" r="r" b="b"/>
              <a:pathLst>
                <a:path w="158" h="1139" extrusionOk="0">
                  <a:moveTo>
                    <a:pt x="158" y="1"/>
                  </a:moveTo>
                  <a:cubicBezTo>
                    <a:pt x="158" y="328"/>
                    <a:pt x="158" y="655"/>
                    <a:pt x="1" y="1139"/>
                  </a:cubicBezTo>
                  <a:cubicBezTo>
                    <a:pt x="158" y="655"/>
                    <a:pt x="158" y="328"/>
                    <a:pt x="158"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5715100" y="2012725"/>
              <a:ext cx="4275" cy="32725"/>
            </a:xfrm>
            <a:custGeom>
              <a:avLst/>
              <a:gdLst/>
              <a:ahLst/>
              <a:cxnLst/>
              <a:rect l="l" t="t" r="r" b="b"/>
              <a:pathLst>
                <a:path w="171" h="1309" extrusionOk="0">
                  <a:moveTo>
                    <a:pt x="171" y="0"/>
                  </a:moveTo>
                  <a:cubicBezTo>
                    <a:pt x="171" y="497"/>
                    <a:pt x="171" y="981"/>
                    <a:pt x="0" y="1308"/>
                  </a:cubicBezTo>
                  <a:cubicBezTo>
                    <a:pt x="171" y="981"/>
                    <a:pt x="171" y="497"/>
                    <a:pt x="17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p:nvPr/>
          </p:nvSpPr>
          <p:spPr>
            <a:xfrm>
              <a:off x="5706925" y="2082400"/>
              <a:ext cx="4275" cy="28475"/>
            </a:xfrm>
            <a:custGeom>
              <a:avLst/>
              <a:gdLst/>
              <a:ahLst/>
              <a:cxnLst/>
              <a:rect l="l" t="t" r="r" b="b"/>
              <a:pathLst>
                <a:path w="171" h="1139" extrusionOk="0">
                  <a:moveTo>
                    <a:pt x="170" y="0"/>
                  </a:moveTo>
                  <a:cubicBezTo>
                    <a:pt x="0" y="484"/>
                    <a:pt x="0" y="811"/>
                    <a:pt x="0" y="1138"/>
                  </a:cubicBezTo>
                  <a:cubicBezTo>
                    <a:pt x="0" y="811"/>
                    <a:pt x="0" y="484"/>
                    <a:pt x="17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2"/>
            <p:cNvSpPr/>
            <p:nvPr/>
          </p:nvSpPr>
          <p:spPr>
            <a:xfrm>
              <a:off x="5735700" y="1849150"/>
              <a:ext cx="25" cy="20650"/>
            </a:xfrm>
            <a:custGeom>
              <a:avLst/>
              <a:gdLst/>
              <a:ahLst/>
              <a:cxnLst/>
              <a:rect l="l" t="t" r="r" b="b"/>
              <a:pathLst>
                <a:path w="1" h="826" extrusionOk="0">
                  <a:moveTo>
                    <a:pt x="1" y="1"/>
                  </a:moveTo>
                  <a:lnTo>
                    <a:pt x="1" y="825"/>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2"/>
            <p:cNvSpPr/>
            <p:nvPr/>
          </p:nvSpPr>
          <p:spPr>
            <a:xfrm>
              <a:off x="5727525" y="1951550"/>
              <a:ext cx="25" cy="24550"/>
            </a:xfrm>
            <a:custGeom>
              <a:avLst/>
              <a:gdLst/>
              <a:ahLst/>
              <a:cxnLst/>
              <a:rect l="l" t="t" r="r" b="b"/>
              <a:pathLst>
                <a:path w="1" h="982" extrusionOk="0">
                  <a:moveTo>
                    <a:pt x="1" y="0"/>
                  </a:moveTo>
                  <a:lnTo>
                    <a:pt x="1" y="982"/>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2"/>
            <p:cNvSpPr/>
            <p:nvPr/>
          </p:nvSpPr>
          <p:spPr>
            <a:xfrm>
              <a:off x="5428875" y="2213225"/>
              <a:ext cx="253550" cy="609125"/>
            </a:xfrm>
            <a:custGeom>
              <a:avLst/>
              <a:gdLst/>
              <a:ahLst/>
              <a:cxnLst/>
              <a:rect l="l" t="t" r="r" b="b"/>
              <a:pathLst>
                <a:path w="10142" h="24365" extrusionOk="0">
                  <a:moveTo>
                    <a:pt x="10141" y="1"/>
                  </a:moveTo>
                  <a:cubicBezTo>
                    <a:pt x="8178" y="8336"/>
                    <a:pt x="4750" y="16514"/>
                    <a:pt x="0" y="24364"/>
                  </a:cubicBezTo>
                  <a:lnTo>
                    <a:pt x="0" y="24364"/>
                  </a:lnTo>
                  <a:cubicBezTo>
                    <a:pt x="4750" y="16514"/>
                    <a:pt x="8178" y="8336"/>
                    <a:pt x="1014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2"/>
            <p:cNvSpPr/>
            <p:nvPr/>
          </p:nvSpPr>
          <p:spPr>
            <a:xfrm>
              <a:off x="5731450" y="1877950"/>
              <a:ext cx="25" cy="32725"/>
            </a:xfrm>
            <a:custGeom>
              <a:avLst/>
              <a:gdLst/>
              <a:ahLst/>
              <a:cxnLst/>
              <a:rect l="l" t="t" r="r" b="b"/>
              <a:pathLst>
                <a:path w="1" h="1309" extrusionOk="0">
                  <a:moveTo>
                    <a:pt x="1" y="0"/>
                  </a:moveTo>
                  <a:lnTo>
                    <a:pt x="1" y="1309"/>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2"/>
            <p:cNvSpPr/>
            <p:nvPr/>
          </p:nvSpPr>
          <p:spPr>
            <a:xfrm>
              <a:off x="5735700" y="1701950"/>
              <a:ext cx="25" cy="20625"/>
            </a:xfrm>
            <a:custGeom>
              <a:avLst/>
              <a:gdLst/>
              <a:ahLst/>
              <a:cxnLst/>
              <a:rect l="l" t="t" r="r" b="b"/>
              <a:pathLst>
                <a:path w="1" h="825" extrusionOk="0">
                  <a:moveTo>
                    <a:pt x="1" y="1"/>
                  </a:moveTo>
                  <a:lnTo>
                    <a:pt x="1" y="825"/>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2"/>
            <p:cNvSpPr/>
            <p:nvPr/>
          </p:nvSpPr>
          <p:spPr>
            <a:xfrm>
              <a:off x="5727525" y="1914575"/>
              <a:ext cx="3950" cy="28825"/>
            </a:xfrm>
            <a:custGeom>
              <a:avLst/>
              <a:gdLst/>
              <a:ahLst/>
              <a:cxnLst/>
              <a:rect l="l" t="t" r="r" b="b"/>
              <a:pathLst>
                <a:path w="158" h="1153" extrusionOk="0">
                  <a:moveTo>
                    <a:pt x="158" y="1"/>
                  </a:moveTo>
                  <a:cubicBezTo>
                    <a:pt x="158" y="328"/>
                    <a:pt x="158" y="655"/>
                    <a:pt x="1" y="1152"/>
                  </a:cubicBezTo>
                  <a:cubicBezTo>
                    <a:pt x="158" y="655"/>
                    <a:pt x="158" y="328"/>
                    <a:pt x="158"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2"/>
            <p:cNvSpPr/>
            <p:nvPr/>
          </p:nvSpPr>
          <p:spPr>
            <a:xfrm>
              <a:off x="5731450" y="1669250"/>
              <a:ext cx="4275" cy="24550"/>
            </a:xfrm>
            <a:custGeom>
              <a:avLst/>
              <a:gdLst/>
              <a:ahLst/>
              <a:cxnLst/>
              <a:rect l="l" t="t" r="r" b="b"/>
              <a:pathLst>
                <a:path w="171" h="982" extrusionOk="0">
                  <a:moveTo>
                    <a:pt x="1" y="0"/>
                  </a:moveTo>
                  <a:cubicBezTo>
                    <a:pt x="171" y="327"/>
                    <a:pt x="171" y="654"/>
                    <a:pt x="171" y="982"/>
                  </a:cubicBezTo>
                  <a:cubicBezTo>
                    <a:pt x="171" y="654"/>
                    <a:pt x="171" y="32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2"/>
            <p:cNvSpPr/>
            <p:nvPr/>
          </p:nvSpPr>
          <p:spPr>
            <a:xfrm>
              <a:off x="5735700" y="1775550"/>
              <a:ext cx="25" cy="28825"/>
            </a:xfrm>
            <a:custGeom>
              <a:avLst/>
              <a:gdLst/>
              <a:ahLst/>
              <a:cxnLst/>
              <a:rect l="l" t="t" r="r" b="b"/>
              <a:pathLst>
                <a:path w="1" h="1153" extrusionOk="0">
                  <a:moveTo>
                    <a:pt x="1" y="1"/>
                  </a:moveTo>
                  <a:lnTo>
                    <a:pt x="1" y="1152"/>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2"/>
            <p:cNvSpPr/>
            <p:nvPr/>
          </p:nvSpPr>
          <p:spPr>
            <a:xfrm>
              <a:off x="5682400" y="2115100"/>
              <a:ext cx="20625" cy="98150"/>
            </a:xfrm>
            <a:custGeom>
              <a:avLst/>
              <a:gdLst/>
              <a:ahLst/>
              <a:cxnLst/>
              <a:rect l="l" t="t" r="r" b="b"/>
              <a:pathLst>
                <a:path w="825" h="3926" extrusionOk="0">
                  <a:moveTo>
                    <a:pt x="824" y="0"/>
                  </a:moveTo>
                  <a:cubicBezTo>
                    <a:pt x="654" y="1309"/>
                    <a:pt x="327" y="2617"/>
                    <a:pt x="0" y="3926"/>
                  </a:cubicBezTo>
                  <a:cubicBezTo>
                    <a:pt x="327" y="2617"/>
                    <a:pt x="654" y="1309"/>
                    <a:pt x="824"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p:nvPr/>
          </p:nvSpPr>
          <p:spPr>
            <a:xfrm>
              <a:off x="5735700" y="1816450"/>
              <a:ext cx="25" cy="20625"/>
            </a:xfrm>
            <a:custGeom>
              <a:avLst/>
              <a:gdLst/>
              <a:ahLst/>
              <a:cxnLst/>
              <a:rect l="l" t="t" r="r" b="b"/>
              <a:pathLst>
                <a:path w="1" h="825" extrusionOk="0">
                  <a:moveTo>
                    <a:pt x="1" y="0"/>
                  </a:moveTo>
                  <a:lnTo>
                    <a:pt x="1" y="825"/>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5711175" y="2045425"/>
              <a:ext cx="3950" cy="32725"/>
            </a:xfrm>
            <a:custGeom>
              <a:avLst/>
              <a:gdLst/>
              <a:ahLst/>
              <a:cxnLst/>
              <a:rect l="l" t="t" r="r" b="b"/>
              <a:pathLst>
                <a:path w="158" h="1309" extrusionOk="0">
                  <a:moveTo>
                    <a:pt x="157" y="0"/>
                  </a:moveTo>
                  <a:cubicBezTo>
                    <a:pt x="157" y="498"/>
                    <a:pt x="0" y="982"/>
                    <a:pt x="0" y="1309"/>
                  </a:cubicBezTo>
                  <a:cubicBezTo>
                    <a:pt x="0" y="982"/>
                    <a:pt x="157" y="498"/>
                    <a:pt x="157"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2"/>
            <p:cNvSpPr/>
            <p:nvPr/>
          </p:nvSpPr>
          <p:spPr>
            <a:xfrm>
              <a:off x="5735700" y="1734675"/>
              <a:ext cx="25" cy="12450"/>
            </a:xfrm>
            <a:custGeom>
              <a:avLst/>
              <a:gdLst/>
              <a:ahLst/>
              <a:cxnLst/>
              <a:rect l="l" t="t" r="r" b="b"/>
              <a:pathLst>
                <a:path w="1" h="498" extrusionOk="0">
                  <a:moveTo>
                    <a:pt x="1" y="0"/>
                  </a:moveTo>
                  <a:lnTo>
                    <a:pt x="1" y="497"/>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2"/>
            <p:cNvSpPr/>
            <p:nvPr/>
          </p:nvSpPr>
          <p:spPr>
            <a:xfrm>
              <a:off x="5690575" y="1358475"/>
              <a:ext cx="40900" cy="310800"/>
            </a:xfrm>
            <a:custGeom>
              <a:avLst/>
              <a:gdLst/>
              <a:ahLst/>
              <a:cxnLst/>
              <a:rect l="l" t="t" r="r" b="b"/>
              <a:pathLst>
                <a:path w="1636" h="12432" extrusionOk="0">
                  <a:moveTo>
                    <a:pt x="1636" y="12431"/>
                  </a:moveTo>
                  <a:cubicBezTo>
                    <a:pt x="1479" y="8349"/>
                    <a:pt x="981" y="4096"/>
                    <a:pt x="0" y="1"/>
                  </a:cubicBezTo>
                  <a:lnTo>
                    <a:pt x="0" y="1"/>
                  </a:lnTo>
                  <a:cubicBezTo>
                    <a:pt x="981" y="4096"/>
                    <a:pt x="1479" y="8349"/>
                    <a:pt x="1636" y="1243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6569850" y="1268525"/>
              <a:ext cx="25" cy="25"/>
            </a:xfrm>
            <a:custGeom>
              <a:avLst/>
              <a:gdLst/>
              <a:ahLst/>
              <a:cxnLst/>
              <a:rect l="l" t="t" r="r" b="b"/>
              <a:pathLst>
                <a:path w="1" h="1" extrusionOk="0">
                  <a:moveTo>
                    <a:pt x="0" y="1"/>
                  </a:moveTo>
                  <a:lnTo>
                    <a:pt x="0" y="1"/>
                  </a:ln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2"/>
            <p:cNvSpPr/>
            <p:nvPr/>
          </p:nvSpPr>
          <p:spPr>
            <a:xfrm>
              <a:off x="6610750" y="1362725"/>
              <a:ext cx="3925" cy="8200"/>
            </a:xfrm>
            <a:custGeom>
              <a:avLst/>
              <a:gdLst/>
              <a:ahLst/>
              <a:cxnLst/>
              <a:rect l="l" t="t" r="r" b="b"/>
              <a:pathLst>
                <a:path w="157" h="328" extrusionOk="0">
                  <a:moveTo>
                    <a:pt x="0" y="1"/>
                  </a:moveTo>
                  <a:lnTo>
                    <a:pt x="0" y="328"/>
                  </a:lnTo>
                  <a:lnTo>
                    <a:pt x="157" y="328"/>
                  </a:lnTo>
                  <a:cubicBezTo>
                    <a:pt x="0" y="328"/>
                    <a:pt x="0" y="158"/>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2"/>
            <p:cNvSpPr/>
            <p:nvPr/>
          </p:nvSpPr>
          <p:spPr>
            <a:xfrm>
              <a:off x="6745500" y="2053600"/>
              <a:ext cx="25" cy="28825"/>
            </a:xfrm>
            <a:custGeom>
              <a:avLst/>
              <a:gdLst/>
              <a:ahLst/>
              <a:cxnLst/>
              <a:rect l="l" t="t" r="r" b="b"/>
              <a:pathLst>
                <a:path w="1" h="1153" extrusionOk="0">
                  <a:moveTo>
                    <a:pt x="1" y="1152"/>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5428875" y="1260350"/>
              <a:ext cx="756650" cy="1917900"/>
            </a:xfrm>
            <a:custGeom>
              <a:avLst/>
              <a:gdLst/>
              <a:ahLst/>
              <a:cxnLst/>
              <a:rect l="l" t="t" r="r" b="b"/>
              <a:pathLst>
                <a:path w="30266" h="76716" extrusionOk="0">
                  <a:moveTo>
                    <a:pt x="23880" y="0"/>
                  </a:moveTo>
                  <a:cubicBezTo>
                    <a:pt x="22244" y="0"/>
                    <a:pt x="20779" y="1479"/>
                    <a:pt x="20609" y="3115"/>
                  </a:cubicBezTo>
                  <a:cubicBezTo>
                    <a:pt x="20452" y="4253"/>
                    <a:pt x="20779" y="5731"/>
                    <a:pt x="19954" y="6543"/>
                  </a:cubicBezTo>
                  <a:cubicBezTo>
                    <a:pt x="19546" y="6872"/>
                    <a:pt x="19052" y="6996"/>
                    <a:pt x="18536" y="6996"/>
                  </a:cubicBezTo>
                  <a:cubicBezTo>
                    <a:pt x="18027" y="6996"/>
                    <a:pt x="17498" y="6875"/>
                    <a:pt x="17010" y="6713"/>
                  </a:cubicBezTo>
                  <a:cubicBezTo>
                    <a:pt x="16526" y="6543"/>
                    <a:pt x="16199" y="6386"/>
                    <a:pt x="15702" y="6386"/>
                  </a:cubicBezTo>
                  <a:cubicBezTo>
                    <a:pt x="15702" y="6216"/>
                    <a:pt x="15702" y="6216"/>
                    <a:pt x="15545" y="6216"/>
                  </a:cubicBezTo>
                  <a:lnTo>
                    <a:pt x="15218" y="6216"/>
                  </a:lnTo>
                  <a:lnTo>
                    <a:pt x="15218" y="6059"/>
                  </a:lnTo>
                  <a:lnTo>
                    <a:pt x="14891" y="6059"/>
                  </a:lnTo>
                  <a:lnTo>
                    <a:pt x="14891" y="5888"/>
                  </a:lnTo>
                  <a:lnTo>
                    <a:pt x="14564" y="5888"/>
                  </a:lnTo>
                  <a:lnTo>
                    <a:pt x="14394" y="5731"/>
                  </a:lnTo>
                  <a:lnTo>
                    <a:pt x="14066" y="5731"/>
                  </a:lnTo>
                  <a:lnTo>
                    <a:pt x="14066" y="5561"/>
                  </a:lnTo>
                  <a:lnTo>
                    <a:pt x="13909" y="5561"/>
                  </a:lnTo>
                  <a:cubicBezTo>
                    <a:pt x="12758" y="5077"/>
                    <a:pt x="11292" y="4253"/>
                    <a:pt x="10468" y="3926"/>
                  </a:cubicBezTo>
                  <a:lnTo>
                    <a:pt x="10468" y="3926"/>
                  </a:lnTo>
                  <a:cubicBezTo>
                    <a:pt x="11449" y="8021"/>
                    <a:pt x="11947" y="12274"/>
                    <a:pt x="12104" y="16356"/>
                  </a:cubicBezTo>
                  <a:cubicBezTo>
                    <a:pt x="12274" y="16683"/>
                    <a:pt x="12274" y="17010"/>
                    <a:pt x="12274" y="17338"/>
                  </a:cubicBezTo>
                  <a:lnTo>
                    <a:pt x="12274" y="17665"/>
                  </a:lnTo>
                  <a:lnTo>
                    <a:pt x="12274" y="18489"/>
                  </a:lnTo>
                  <a:lnTo>
                    <a:pt x="12274" y="18973"/>
                  </a:lnTo>
                  <a:lnTo>
                    <a:pt x="12274" y="19470"/>
                  </a:lnTo>
                  <a:lnTo>
                    <a:pt x="12274" y="20609"/>
                  </a:lnTo>
                  <a:lnTo>
                    <a:pt x="12274" y="21760"/>
                  </a:lnTo>
                  <a:lnTo>
                    <a:pt x="12274" y="22244"/>
                  </a:lnTo>
                  <a:lnTo>
                    <a:pt x="12274" y="23069"/>
                  </a:lnTo>
                  <a:lnTo>
                    <a:pt x="12274" y="23553"/>
                  </a:lnTo>
                  <a:lnTo>
                    <a:pt x="12274" y="24377"/>
                  </a:lnTo>
                  <a:cubicBezTo>
                    <a:pt x="12274" y="24534"/>
                    <a:pt x="12104" y="24704"/>
                    <a:pt x="12104" y="24704"/>
                  </a:cubicBezTo>
                  <a:lnTo>
                    <a:pt x="12104" y="26013"/>
                  </a:lnTo>
                  <a:lnTo>
                    <a:pt x="12104" y="26170"/>
                  </a:lnTo>
                  <a:cubicBezTo>
                    <a:pt x="12104" y="26497"/>
                    <a:pt x="12104" y="26824"/>
                    <a:pt x="11947" y="27321"/>
                  </a:cubicBezTo>
                  <a:lnTo>
                    <a:pt x="11947" y="27648"/>
                  </a:lnTo>
                  <a:lnTo>
                    <a:pt x="11947" y="28630"/>
                  </a:lnTo>
                  <a:cubicBezTo>
                    <a:pt x="11777" y="28630"/>
                    <a:pt x="11777" y="28787"/>
                    <a:pt x="11777" y="28957"/>
                  </a:cubicBezTo>
                  <a:cubicBezTo>
                    <a:pt x="11777" y="29284"/>
                    <a:pt x="11777" y="29611"/>
                    <a:pt x="11620" y="30095"/>
                  </a:cubicBezTo>
                  <a:cubicBezTo>
                    <a:pt x="11620" y="30592"/>
                    <a:pt x="11620" y="31076"/>
                    <a:pt x="11449" y="31403"/>
                  </a:cubicBezTo>
                  <a:cubicBezTo>
                    <a:pt x="11449" y="31901"/>
                    <a:pt x="11292" y="32385"/>
                    <a:pt x="11292" y="32712"/>
                  </a:cubicBezTo>
                  <a:lnTo>
                    <a:pt x="11292" y="32882"/>
                  </a:lnTo>
                  <a:cubicBezTo>
                    <a:pt x="11122" y="33366"/>
                    <a:pt x="11122" y="33693"/>
                    <a:pt x="11122" y="34020"/>
                  </a:cubicBezTo>
                  <a:cubicBezTo>
                    <a:pt x="11122" y="34020"/>
                    <a:pt x="11122" y="34190"/>
                    <a:pt x="10965" y="34190"/>
                  </a:cubicBezTo>
                  <a:cubicBezTo>
                    <a:pt x="10795" y="35499"/>
                    <a:pt x="10468" y="36807"/>
                    <a:pt x="10141" y="38116"/>
                  </a:cubicBezTo>
                  <a:cubicBezTo>
                    <a:pt x="8178" y="46451"/>
                    <a:pt x="4750" y="54629"/>
                    <a:pt x="0" y="62479"/>
                  </a:cubicBezTo>
                  <a:cubicBezTo>
                    <a:pt x="498" y="62807"/>
                    <a:pt x="982" y="63134"/>
                    <a:pt x="1479" y="63631"/>
                  </a:cubicBezTo>
                  <a:cubicBezTo>
                    <a:pt x="1636" y="63631"/>
                    <a:pt x="1636" y="63788"/>
                    <a:pt x="1636" y="63788"/>
                  </a:cubicBezTo>
                  <a:lnTo>
                    <a:pt x="1806" y="63788"/>
                  </a:lnTo>
                  <a:cubicBezTo>
                    <a:pt x="1806" y="63958"/>
                    <a:pt x="1806" y="63958"/>
                    <a:pt x="1963" y="64115"/>
                  </a:cubicBezTo>
                  <a:cubicBezTo>
                    <a:pt x="1963" y="64285"/>
                    <a:pt x="2133" y="64285"/>
                    <a:pt x="2133" y="64442"/>
                  </a:cubicBezTo>
                  <a:cubicBezTo>
                    <a:pt x="2617" y="65096"/>
                    <a:pt x="3272" y="65594"/>
                    <a:pt x="4096" y="65594"/>
                  </a:cubicBezTo>
                  <a:cubicBezTo>
                    <a:pt x="4907" y="65594"/>
                    <a:pt x="5732" y="65423"/>
                    <a:pt x="6713" y="65266"/>
                  </a:cubicBezTo>
                  <a:cubicBezTo>
                    <a:pt x="7178" y="65169"/>
                    <a:pt x="7648" y="65076"/>
                    <a:pt x="8117" y="65076"/>
                  </a:cubicBezTo>
                  <a:cubicBezTo>
                    <a:pt x="8466" y="65076"/>
                    <a:pt x="8814" y="65127"/>
                    <a:pt x="9160" y="65266"/>
                  </a:cubicBezTo>
                  <a:cubicBezTo>
                    <a:pt x="10311" y="65921"/>
                    <a:pt x="10965" y="67229"/>
                    <a:pt x="11122" y="68538"/>
                  </a:cubicBezTo>
                  <a:cubicBezTo>
                    <a:pt x="11292" y="69846"/>
                    <a:pt x="10965" y="71155"/>
                    <a:pt x="10795" y="72463"/>
                  </a:cubicBezTo>
                  <a:cubicBezTo>
                    <a:pt x="10638" y="73771"/>
                    <a:pt x="10638" y="75080"/>
                    <a:pt x="11449" y="76218"/>
                  </a:cubicBezTo>
                  <a:cubicBezTo>
                    <a:pt x="11620" y="76388"/>
                    <a:pt x="11777" y="76545"/>
                    <a:pt x="11777" y="76715"/>
                  </a:cubicBezTo>
                  <a:cubicBezTo>
                    <a:pt x="19627" y="65921"/>
                    <a:pt x="25031" y="55126"/>
                    <a:pt x="27975" y="43677"/>
                  </a:cubicBezTo>
                  <a:cubicBezTo>
                    <a:pt x="28302" y="42525"/>
                    <a:pt x="28459" y="41544"/>
                    <a:pt x="28787" y="40563"/>
                  </a:cubicBezTo>
                  <a:lnTo>
                    <a:pt x="28787" y="40406"/>
                  </a:lnTo>
                  <a:cubicBezTo>
                    <a:pt x="28787" y="39751"/>
                    <a:pt x="28957" y="39254"/>
                    <a:pt x="29114" y="38770"/>
                  </a:cubicBezTo>
                  <a:cubicBezTo>
                    <a:pt x="29114" y="38273"/>
                    <a:pt x="29284" y="37789"/>
                    <a:pt x="29284" y="37292"/>
                  </a:cubicBezTo>
                  <a:cubicBezTo>
                    <a:pt x="29284" y="37135"/>
                    <a:pt x="29284" y="37135"/>
                    <a:pt x="29441" y="36964"/>
                  </a:cubicBezTo>
                  <a:cubicBezTo>
                    <a:pt x="29441" y="36480"/>
                    <a:pt x="29441" y="35983"/>
                    <a:pt x="29611" y="35499"/>
                  </a:cubicBezTo>
                  <a:cubicBezTo>
                    <a:pt x="29611" y="35002"/>
                    <a:pt x="29768" y="34518"/>
                    <a:pt x="29768" y="33863"/>
                  </a:cubicBezTo>
                  <a:lnTo>
                    <a:pt x="29768" y="33693"/>
                  </a:lnTo>
                  <a:cubicBezTo>
                    <a:pt x="29938" y="33209"/>
                    <a:pt x="29938" y="32712"/>
                    <a:pt x="29938" y="32228"/>
                  </a:cubicBezTo>
                  <a:lnTo>
                    <a:pt x="29938" y="32058"/>
                  </a:lnTo>
                  <a:cubicBezTo>
                    <a:pt x="30095" y="31574"/>
                    <a:pt x="30095" y="31076"/>
                    <a:pt x="30095" y="30592"/>
                  </a:cubicBezTo>
                  <a:lnTo>
                    <a:pt x="30095" y="30265"/>
                  </a:lnTo>
                  <a:cubicBezTo>
                    <a:pt x="30095" y="29768"/>
                    <a:pt x="30095" y="29284"/>
                    <a:pt x="30265" y="28787"/>
                  </a:cubicBezTo>
                  <a:lnTo>
                    <a:pt x="30265" y="27151"/>
                  </a:lnTo>
                  <a:lnTo>
                    <a:pt x="30265" y="26824"/>
                  </a:lnTo>
                  <a:lnTo>
                    <a:pt x="30265" y="25358"/>
                  </a:lnTo>
                  <a:lnTo>
                    <a:pt x="30265" y="23880"/>
                  </a:lnTo>
                  <a:lnTo>
                    <a:pt x="30265" y="23553"/>
                  </a:lnTo>
                  <a:lnTo>
                    <a:pt x="30265" y="22571"/>
                  </a:lnTo>
                  <a:lnTo>
                    <a:pt x="30265" y="22087"/>
                  </a:lnTo>
                  <a:cubicBezTo>
                    <a:pt x="30265" y="21760"/>
                    <a:pt x="30095" y="21263"/>
                    <a:pt x="30095" y="20936"/>
                  </a:cubicBezTo>
                  <a:lnTo>
                    <a:pt x="30095" y="20609"/>
                  </a:lnTo>
                  <a:cubicBezTo>
                    <a:pt x="30095" y="19627"/>
                    <a:pt x="29938" y="18646"/>
                    <a:pt x="29938" y="17665"/>
                  </a:cubicBezTo>
                  <a:lnTo>
                    <a:pt x="29938" y="17508"/>
                  </a:lnTo>
                  <a:cubicBezTo>
                    <a:pt x="29768" y="17010"/>
                    <a:pt x="29768" y="16526"/>
                    <a:pt x="29768" y="16029"/>
                  </a:cubicBezTo>
                  <a:cubicBezTo>
                    <a:pt x="29114" y="10965"/>
                    <a:pt x="27975" y="5888"/>
                    <a:pt x="26340" y="825"/>
                  </a:cubicBezTo>
                  <a:cubicBezTo>
                    <a:pt x="25685" y="328"/>
                    <a:pt x="24861" y="0"/>
                    <a:pt x="23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2"/>
            <p:cNvSpPr/>
            <p:nvPr/>
          </p:nvSpPr>
          <p:spPr>
            <a:xfrm>
              <a:off x="6627100" y="1411800"/>
              <a:ext cx="3950" cy="8200"/>
            </a:xfrm>
            <a:custGeom>
              <a:avLst/>
              <a:gdLst/>
              <a:ahLst/>
              <a:cxnLst/>
              <a:rect l="l" t="t" r="r" b="b"/>
              <a:pathLst>
                <a:path w="158" h="328" extrusionOk="0">
                  <a:moveTo>
                    <a:pt x="0" y="1"/>
                  </a:moveTo>
                  <a:cubicBezTo>
                    <a:pt x="0" y="158"/>
                    <a:pt x="0" y="158"/>
                    <a:pt x="157" y="328"/>
                  </a:cubicBezTo>
                  <a:cubicBezTo>
                    <a:pt x="0" y="158"/>
                    <a:pt x="0" y="158"/>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2"/>
            <p:cNvSpPr/>
            <p:nvPr/>
          </p:nvSpPr>
          <p:spPr>
            <a:xfrm>
              <a:off x="6635275" y="1436325"/>
              <a:ext cx="3950" cy="16400"/>
            </a:xfrm>
            <a:custGeom>
              <a:avLst/>
              <a:gdLst/>
              <a:ahLst/>
              <a:cxnLst/>
              <a:rect l="l" t="t" r="r" b="b"/>
              <a:pathLst>
                <a:path w="158" h="656" extrusionOk="0">
                  <a:moveTo>
                    <a:pt x="0" y="1"/>
                  </a:moveTo>
                  <a:cubicBezTo>
                    <a:pt x="157" y="158"/>
                    <a:pt x="157" y="328"/>
                    <a:pt x="157" y="655"/>
                  </a:cubicBezTo>
                  <a:cubicBezTo>
                    <a:pt x="157" y="328"/>
                    <a:pt x="157" y="158"/>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6737325" y="1943375"/>
              <a:ext cx="4275" cy="3950"/>
            </a:xfrm>
            <a:custGeom>
              <a:avLst/>
              <a:gdLst/>
              <a:ahLst/>
              <a:cxnLst/>
              <a:rect l="l" t="t" r="r" b="b"/>
              <a:pathLst>
                <a:path w="171" h="158" extrusionOk="0">
                  <a:moveTo>
                    <a:pt x="1" y="0"/>
                  </a:moveTo>
                  <a:cubicBezTo>
                    <a:pt x="1" y="0"/>
                    <a:pt x="1" y="157"/>
                    <a:pt x="171" y="157"/>
                  </a:cubicBezTo>
                  <a:cubicBezTo>
                    <a:pt x="1" y="157"/>
                    <a:pt x="1" y="0"/>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2"/>
            <p:cNvSpPr/>
            <p:nvPr/>
          </p:nvSpPr>
          <p:spPr>
            <a:xfrm>
              <a:off x="6578025" y="1289125"/>
              <a:ext cx="3950" cy="8200"/>
            </a:xfrm>
            <a:custGeom>
              <a:avLst/>
              <a:gdLst/>
              <a:ahLst/>
              <a:cxnLst/>
              <a:rect l="l" t="t" r="r" b="b"/>
              <a:pathLst>
                <a:path w="158" h="328" extrusionOk="0">
                  <a:moveTo>
                    <a:pt x="158" y="328"/>
                  </a:moveTo>
                  <a:cubicBezTo>
                    <a:pt x="158" y="158"/>
                    <a:pt x="158" y="1"/>
                    <a:pt x="1" y="1"/>
                  </a:cubicBezTo>
                  <a:cubicBezTo>
                    <a:pt x="158" y="1"/>
                    <a:pt x="158" y="158"/>
                    <a:pt x="158"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2"/>
            <p:cNvSpPr/>
            <p:nvPr/>
          </p:nvSpPr>
          <p:spPr>
            <a:xfrm>
              <a:off x="6733400" y="1861575"/>
              <a:ext cx="25" cy="12150"/>
            </a:xfrm>
            <a:custGeom>
              <a:avLst/>
              <a:gdLst/>
              <a:ahLst/>
              <a:cxnLst/>
              <a:rect l="l" t="t" r="r" b="b"/>
              <a:pathLst>
                <a:path w="1" h="486" extrusionOk="0">
                  <a:moveTo>
                    <a:pt x="1" y="158"/>
                  </a:moveTo>
                  <a:lnTo>
                    <a:pt x="1" y="1"/>
                  </a:lnTo>
                  <a:lnTo>
                    <a:pt x="1" y="485"/>
                  </a:ln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6733500" y="1894475"/>
              <a:ext cx="3850" cy="28300"/>
            </a:xfrm>
            <a:custGeom>
              <a:avLst/>
              <a:gdLst/>
              <a:ahLst/>
              <a:cxnLst/>
              <a:rect l="l" t="t" r="r" b="b"/>
              <a:pathLst>
                <a:path w="154" h="1132" extrusionOk="0">
                  <a:moveTo>
                    <a:pt x="0" y="0"/>
                  </a:moveTo>
                  <a:cubicBezTo>
                    <a:pt x="154" y="325"/>
                    <a:pt x="154" y="651"/>
                    <a:pt x="154" y="1132"/>
                  </a:cubicBezTo>
                  <a:lnTo>
                    <a:pt x="154" y="975"/>
                  </a:lnTo>
                  <a:cubicBezTo>
                    <a:pt x="154" y="650"/>
                    <a:pt x="154" y="325"/>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6741575" y="2029075"/>
              <a:ext cx="3950" cy="4275"/>
            </a:xfrm>
            <a:custGeom>
              <a:avLst/>
              <a:gdLst/>
              <a:ahLst/>
              <a:cxnLst/>
              <a:rect l="l" t="t" r="r" b="b"/>
              <a:pathLst>
                <a:path w="158" h="171" extrusionOk="0">
                  <a:moveTo>
                    <a:pt x="1" y="0"/>
                  </a:moveTo>
                  <a:lnTo>
                    <a:pt x="1" y="170"/>
                  </a:lnTo>
                  <a:lnTo>
                    <a:pt x="158" y="170"/>
                  </a:lnTo>
                  <a:cubicBezTo>
                    <a:pt x="1" y="170"/>
                    <a:pt x="1" y="0"/>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6741575" y="2012725"/>
              <a:ext cx="3950" cy="36975"/>
            </a:xfrm>
            <a:custGeom>
              <a:avLst/>
              <a:gdLst/>
              <a:ahLst/>
              <a:cxnLst/>
              <a:rect l="l" t="t" r="r" b="b"/>
              <a:pathLst>
                <a:path w="158" h="1479" extrusionOk="0">
                  <a:moveTo>
                    <a:pt x="1" y="0"/>
                  </a:moveTo>
                  <a:lnTo>
                    <a:pt x="1" y="327"/>
                  </a:lnTo>
                  <a:lnTo>
                    <a:pt x="1" y="654"/>
                  </a:lnTo>
                  <a:cubicBezTo>
                    <a:pt x="1" y="654"/>
                    <a:pt x="1" y="772"/>
                    <a:pt x="91" y="811"/>
                  </a:cubicBezTo>
                  <a:lnTo>
                    <a:pt x="91" y="811"/>
                  </a:lnTo>
                  <a:cubicBezTo>
                    <a:pt x="48" y="542"/>
                    <a:pt x="1" y="273"/>
                    <a:pt x="1" y="0"/>
                  </a:cubicBezTo>
                  <a:close/>
                  <a:moveTo>
                    <a:pt x="91" y="811"/>
                  </a:moveTo>
                  <a:lnTo>
                    <a:pt x="91" y="811"/>
                  </a:lnTo>
                  <a:cubicBezTo>
                    <a:pt x="126" y="1033"/>
                    <a:pt x="158" y="1254"/>
                    <a:pt x="158" y="1479"/>
                  </a:cubicBezTo>
                  <a:lnTo>
                    <a:pt x="158" y="824"/>
                  </a:lnTo>
                  <a:cubicBezTo>
                    <a:pt x="131" y="824"/>
                    <a:pt x="109" y="819"/>
                    <a:pt x="91" y="81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2"/>
            <p:cNvSpPr/>
            <p:nvPr/>
          </p:nvSpPr>
          <p:spPr>
            <a:xfrm>
              <a:off x="6590125" y="2805975"/>
              <a:ext cx="8200" cy="20625"/>
            </a:xfrm>
            <a:custGeom>
              <a:avLst/>
              <a:gdLst/>
              <a:ahLst/>
              <a:cxnLst/>
              <a:rect l="l" t="t" r="r" b="b"/>
              <a:pathLst>
                <a:path w="328" h="825" extrusionOk="0">
                  <a:moveTo>
                    <a:pt x="1" y="825"/>
                  </a:moveTo>
                  <a:lnTo>
                    <a:pt x="1" y="825"/>
                  </a:lnTo>
                  <a:cubicBezTo>
                    <a:pt x="171" y="497"/>
                    <a:pt x="328" y="170"/>
                    <a:pt x="328" y="0"/>
                  </a:cubicBezTo>
                  <a:cubicBezTo>
                    <a:pt x="328" y="170"/>
                    <a:pt x="171" y="497"/>
                    <a:pt x="1" y="825"/>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2"/>
            <p:cNvSpPr/>
            <p:nvPr/>
          </p:nvSpPr>
          <p:spPr>
            <a:xfrm>
              <a:off x="6647375" y="2626050"/>
              <a:ext cx="16375" cy="53275"/>
            </a:xfrm>
            <a:custGeom>
              <a:avLst/>
              <a:gdLst/>
              <a:ahLst/>
              <a:cxnLst/>
              <a:rect l="l" t="t" r="r" b="b"/>
              <a:pathLst>
                <a:path w="655" h="2131" extrusionOk="0">
                  <a:moveTo>
                    <a:pt x="655" y="1"/>
                  </a:moveTo>
                  <a:lnTo>
                    <a:pt x="171" y="1479"/>
                  </a:lnTo>
                  <a:cubicBezTo>
                    <a:pt x="171" y="1805"/>
                    <a:pt x="2" y="1962"/>
                    <a:pt x="0" y="2131"/>
                  </a:cubicBezTo>
                  <a:lnTo>
                    <a:pt x="0" y="2131"/>
                  </a:lnTo>
                  <a:cubicBezTo>
                    <a:pt x="2" y="1962"/>
                    <a:pt x="171" y="1806"/>
                    <a:pt x="171" y="1636"/>
                  </a:cubicBezTo>
                  <a:cubicBezTo>
                    <a:pt x="328" y="982"/>
                    <a:pt x="498" y="498"/>
                    <a:pt x="655"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2"/>
            <p:cNvSpPr/>
            <p:nvPr/>
          </p:nvSpPr>
          <p:spPr>
            <a:xfrm>
              <a:off x="6737325" y="1939100"/>
              <a:ext cx="4275" cy="53350"/>
            </a:xfrm>
            <a:custGeom>
              <a:avLst/>
              <a:gdLst/>
              <a:ahLst/>
              <a:cxnLst/>
              <a:rect l="l" t="t" r="r" b="b"/>
              <a:pathLst>
                <a:path w="171" h="2134" extrusionOk="0">
                  <a:moveTo>
                    <a:pt x="1" y="1"/>
                  </a:moveTo>
                  <a:lnTo>
                    <a:pt x="1" y="171"/>
                  </a:lnTo>
                  <a:cubicBezTo>
                    <a:pt x="1" y="171"/>
                    <a:pt x="1" y="253"/>
                    <a:pt x="65" y="299"/>
                  </a:cubicBezTo>
                  <a:lnTo>
                    <a:pt x="65" y="299"/>
                  </a:lnTo>
                  <a:cubicBezTo>
                    <a:pt x="47" y="197"/>
                    <a:pt x="26" y="97"/>
                    <a:pt x="1" y="1"/>
                  </a:cubicBezTo>
                  <a:close/>
                  <a:moveTo>
                    <a:pt x="65" y="299"/>
                  </a:moveTo>
                  <a:cubicBezTo>
                    <a:pt x="171" y="893"/>
                    <a:pt x="171" y="1575"/>
                    <a:pt x="171" y="2134"/>
                  </a:cubicBezTo>
                  <a:lnTo>
                    <a:pt x="171" y="1807"/>
                  </a:lnTo>
                  <a:lnTo>
                    <a:pt x="171" y="1152"/>
                  </a:lnTo>
                  <a:lnTo>
                    <a:pt x="171" y="328"/>
                  </a:lnTo>
                  <a:cubicBezTo>
                    <a:pt x="124" y="328"/>
                    <a:pt x="90" y="316"/>
                    <a:pt x="65" y="299"/>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2"/>
            <p:cNvSpPr/>
            <p:nvPr/>
          </p:nvSpPr>
          <p:spPr>
            <a:xfrm>
              <a:off x="6103700" y="3546225"/>
              <a:ext cx="40925" cy="49100"/>
            </a:xfrm>
            <a:custGeom>
              <a:avLst/>
              <a:gdLst/>
              <a:ahLst/>
              <a:cxnLst/>
              <a:rect l="l" t="t" r="r" b="b"/>
              <a:pathLst>
                <a:path w="1637" h="1964" extrusionOk="0">
                  <a:moveTo>
                    <a:pt x="1" y="1963"/>
                  </a:moveTo>
                  <a:lnTo>
                    <a:pt x="1" y="1963"/>
                  </a:lnTo>
                  <a:lnTo>
                    <a:pt x="1" y="1963"/>
                  </a:lnTo>
                  <a:lnTo>
                    <a:pt x="1" y="1963"/>
                  </a:lnTo>
                  <a:cubicBezTo>
                    <a:pt x="655" y="1309"/>
                    <a:pt x="1139" y="655"/>
                    <a:pt x="1637" y="1"/>
                  </a:cubicBezTo>
                  <a:lnTo>
                    <a:pt x="1637" y="1"/>
                  </a:lnTo>
                  <a:cubicBezTo>
                    <a:pt x="1139" y="655"/>
                    <a:pt x="655" y="1309"/>
                    <a:pt x="1" y="1963"/>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2"/>
            <p:cNvSpPr/>
            <p:nvPr/>
          </p:nvSpPr>
          <p:spPr>
            <a:xfrm>
              <a:off x="6663725" y="2609700"/>
              <a:ext cx="4275" cy="16375"/>
            </a:xfrm>
            <a:custGeom>
              <a:avLst/>
              <a:gdLst/>
              <a:ahLst/>
              <a:cxnLst/>
              <a:rect l="l" t="t" r="r" b="b"/>
              <a:pathLst>
                <a:path w="171" h="655" extrusionOk="0">
                  <a:moveTo>
                    <a:pt x="171" y="1"/>
                  </a:moveTo>
                  <a:lnTo>
                    <a:pt x="171" y="1"/>
                  </a:lnTo>
                  <a:cubicBezTo>
                    <a:pt x="171" y="103"/>
                    <a:pt x="154" y="190"/>
                    <a:pt x="131" y="266"/>
                  </a:cubicBezTo>
                  <a:lnTo>
                    <a:pt x="131" y="266"/>
                  </a:lnTo>
                  <a:cubicBezTo>
                    <a:pt x="171" y="205"/>
                    <a:pt x="171" y="105"/>
                    <a:pt x="171" y="1"/>
                  </a:cubicBezTo>
                  <a:close/>
                  <a:moveTo>
                    <a:pt x="131" y="266"/>
                  </a:moveTo>
                  <a:cubicBezTo>
                    <a:pt x="106" y="304"/>
                    <a:pt x="66" y="328"/>
                    <a:pt x="1" y="328"/>
                  </a:cubicBezTo>
                  <a:lnTo>
                    <a:pt x="1" y="655"/>
                  </a:lnTo>
                  <a:cubicBezTo>
                    <a:pt x="1" y="547"/>
                    <a:pt x="81" y="433"/>
                    <a:pt x="131" y="266"/>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2"/>
            <p:cNvSpPr/>
            <p:nvPr/>
          </p:nvSpPr>
          <p:spPr>
            <a:xfrm>
              <a:off x="6569850" y="1268525"/>
              <a:ext cx="20300" cy="45175"/>
            </a:xfrm>
            <a:custGeom>
              <a:avLst/>
              <a:gdLst/>
              <a:ahLst/>
              <a:cxnLst/>
              <a:rect l="l" t="t" r="r" b="b"/>
              <a:pathLst>
                <a:path w="812" h="1807" extrusionOk="0">
                  <a:moveTo>
                    <a:pt x="0" y="1"/>
                  </a:moveTo>
                  <a:lnTo>
                    <a:pt x="0" y="1"/>
                  </a:lnTo>
                  <a:cubicBezTo>
                    <a:pt x="79" y="248"/>
                    <a:pt x="199" y="492"/>
                    <a:pt x="321" y="715"/>
                  </a:cubicBezTo>
                  <a:lnTo>
                    <a:pt x="321" y="715"/>
                  </a:lnTo>
                  <a:cubicBezTo>
                    <a:pt x="288" y="455"/>
                    <a:pt x="139" y="289"/>
                    <a:pt x="0" y="1"/>
                  </a:cubicBezTo>
                  <a:close/>
                  <a:moveTo>
                    <a:pt x="321" y="715"/>
                  </a:moveTo>
                  <a:cubicBezTo>
                    <a:pt x="325" y="750"/>
                    <a:pt x="328" y="786"/>
                    <a:pt x="328" y="825"/>
                  </a:cubicBezTo>
                  <a:cubicBezTo>
                    <a:pt x="351" y="825"/>
                    <a:pt x="370" y="828"/>
                    <a:pt x="387" y="835"/>
                  </a:cubicBezTo>
                  <a:lnTo>
                    <a:pt x="387" y="835"/>
                  </a:lnTo>
                  <a:cubicBezTo>
                    <a:pt x="365" y="796"/>
                    <a:pt x="343" y="756"/>
                    <a:pt x="321" y="715"/>
                  </a:cubicBezTo>
                  <a:close/>
                  <a:moveTo>
                    <a:pt x="387" y="835"/>
                  </a:moveTo>
                  <a:cubicBezTo>
                    <a:pt x="419" y="890"/>
                    <a:pt x="449" y="944"/>
                    <a:pt x="479" y="996"/>
                  </a:cubicBezTo>
                  <a:lnTo>
                    <a:pt x="479" y="996"/>
                  </a:lnTo>
                  <a:cubicBezTo>
                    <a:pt x="470" y="918"/>
                    <a:pt x="448" y="857"/>
                    <a:pt x="387" y="835"/>
                  </a:cubicBezTo>
                  <a:close/>
                  <a:moveTo>
                    <a:pt x="479" y="996"/>
                  </a:moveTo>
                  <a:cubicBezTo>
                    <a:pt x="485" y="1043"/>
                    <a:pt x="485" y="1097"/>
                    <a:pt x="485" y="1152"/>
                  </a:cubicBezTo>
                  <a:cubicBezTo>
                    <a:pt x="655" y="1309"/>
                    <a:pt x="655" y="1636"/>
                    <a:pt x="812" y="1806"/>
                  </a:cubicBezTo>
                  <a:cubicBezTo>
                    <a:pt x="812" y="1636"/>
                    <a:pt x="655" y="1479"/>
                    <a:pt x="655" y="1309"/>
                  </a:cubicBezTo>
                  <a:cubicBezTo>
                    <a:pt x="606" y="1216"/>
                    <a:pt x="545" y="1110"/>
                    <a:pt x="479" y="996"/>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2"/>
            <p:cNvSpPr/>
            <p:nvPr/>
          </p:nvSpPr>
          <p:spPr>
            <a:xfrm>
              <a:off x="6729150" y="2278650"/>
              <a:ext cx="4275" cy="24575"/>
            </a:xfrm>
            <a:custGeom>
              <a:avLst/>
              <a:gdLst/>
              <a:ahLst/>
              <a:cxnLst/>
              <a:rect l="l" t="t" r="r" b="b"/>
              <a:pathLst>
                <a:path w="171" h="983" extrusionOk="0">
                  <a:moveTo>
                    <a:pt x="171" y="1"/>
                  </a:moveTo>
                  <a:cubicBezTo>
                    <a:pt x="171" y="328"/>
                    <a:pt x="171" y="655"/>
                    <a:pt x="1" y="982"/>
                  </a:cubicBezTo>
                  <a:cubicBezTo>
                    <a:pt x="171" y="812"/>
                    <a:pt x="171" y="485"/>
                    <a:pt x="171" y="158"/>
                  </a:cubicBezTo>
                  <a:lnTo>
                    <a:pt x="17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2"/>
            <p:cNvSpPr/>
            <p:nvPr/>
          </p:nvSpPr>
          <p:spPr>
            <a:xfrm>
              <a:off x="6528950" y="130122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2"/>
            <p:cNvSpPr/>
            <p:nvPr/>
          </p:nvSpPr>
          <p:spPr>
            <a:xfrm>
              <a:off x="6712800" y="2393150"/>
              <a:ext cx="4275" cy="20300"/>
            </a:xfrm>
            <a:custGeom>
              <a:avLst/>
              <a:gdLst/>
              <a:ahLst/>
              <a:cxnLst/>
              <a:rect l="l" t="t" r="r" b="b"/>
              <a:pathLst>
                <a:path w="171" h="812" extrusionOk="0">
                  <a:moveTo>
                    <a:pt x="170" y="0"/>
                  </a:moveTo>
                  <a:cubicBezTo>
                    <a:pt x="170" y="157"/>
                    <a:pt x="170" y="485"/>
                    <a:pt x="0" y="812"/>
                  </a:cubicBezTo>
                  <a:cubicBezTo>
                    <a:pt x="170" y="655"/>
                    <a:pt x="170" y="485"/>
                    <a:pt x="170" y="328"/>
                  </a:cubicBezTo>
                  <a:lnTo>
                    <a:pt x="17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2"/>
            <p:cNvSpPr/>
            <p:nvPr/>
          </p:nvSpPr>
          <p:spPr>
            <a:xfrm>
              <a:off x="6631025" y="2699650"/>
              <a:ext cx="8200" cy="24575"/>
            </a:xfrm>
            <a:custGeom>
              <a:avLst/>
              <a:gdLst/>
              <a:ahLst/>
              <a:cxnLst/>
              <a:rect l="l" t="t" r="r" b="b"/>
              <a:pathLst>
                <a:path w="328" h="983" extrusionOk="0">
                  <a:moveTo>
                    <a:pt x="327" y="1"/>
                  </a:moveTo>
                  <a:cubicBezTo>
                    <a:pt x="327" y="171"/>
                    <a:pt x="170" y="498"/>
                    <a:pt x="0" y="825"/>
                  </a:cubicBezTo>
                  <a:lnTo>
                    <a:pt x="0" y="982"/>
                  </a:lnTo>
                  <a:lnTo>
                    <a:pt x="0" y="825"/>
                  </a:lnTo>
                  <a:cubicBezTo>
                    <a:pt x="170" y="498"/>
                    <a:pt x="327" y="171"/>
                    <a:pt x="327"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2"/>
            <p:cNvSpPr/>
            <p:nvPr/>
          </p:nvSpPr>
          <p:spPr>
            <a:xfrm>
              <a:off x="6606525" y="2773250"/>
              <a:ext cx="8150" cy="12425"/>
            </a:xfrm>
            <a:custGeom>
              <a:avLst/>
              <a:gdLst/>
              <a:ahLst/>
              <a:cxnLst/>
              <a:rect l="l" t="t" r="r" b="b"/>
              <a:pathLst>
                <a:path w="326" h="497" extrusionOk="0">
                  <a:moveTo>
                    <a:pt x="326" y="1"/>
                  </a:moveTo>
                  <a:cubicBezTo>
                    <a:pt x="326" y="1"/>
                    <a:pt x="169" y="1"/>
                    <a:pt x="169" y="171"/>
                  </a:cubicBezTo>
                  <a:cubicBezTo>
                    <a:pt x="169" y="171"/>
                    <a:pt x="169" y="314"/>
                    <a:pt x="20" y="476"/>
                  </a:cubicBezTo>
                  <a:lnTo>
                    <a:pt x="20" y="476"/>
                  </a:lnTo>
                  <a:cubicBezTo>
                    <a:pt x="169" y="314"/>
                    <a:pt x="176" y="163"/>
                    <a:pt x="326" y="1"/>
                  </a:cubicBezTo>
                  <a:close/>
                  <a:moveTo>
                    <a:pt x="19" y="477"/>
                  </a:moveTo>
                  <a:cubicBezTo>
                    <a:pt x="13" y="483"/>
                    <a:pt x="7" y="490"/>
                    <a:pt x="1" y="496"/>
                  </a:cubicBezTo>
                  <a:lnTo>
                    <a:pt x="1" y="496"/>
                  </a:lnTo>
                  <a:cubicBezTo>
                    <a:pt x="7" y="490"/>
                    <a:pt x="13" y="483"/>
                    <a:pt x="19" y="47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2"/>
            <p:cNvSpPr/>
            <p:nvPr/>
          </p:nvSpPr>
          <p:spPr>
            <a:xfrm>
              <a:off x="6720975" y="2348000"/>
              <a:ext cx="4275" cy="20650"/>
            </a:xfrm>
            <a:custGeom>
              <a:avLst/>
              <a:gdLst/>
              <a:ahLst/>
              <a:cxnLst/>
              <a:rect l="l" t="t" r="r" b="b"/>
              <a:pathLst>
                <a:path w="171" h="826" extrusionOk="0">
                  <a:moveTo>
                    <a:pt x="171" y="1"/>
                  </a:moveTo>
                  <a:lnTo>
                    <a:pt x="171" y="498"/>
                  </a:lnTo>
                  <a:cubicBezTo>
                    <a:pt x="1" y="655"/>
                    <a:pt x="1" y="825"/>
                    <a:pt x="1" y="825"/>
                  </a:cubicBezTo>
                  <a:cubicBezTo>
                    <a:pt x="1" y="825"/>
                    <a:pt x="1" y="655"/>
                    <a:pt x="171" y="49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2"/>
            <p:cNvSpPr/>
            <p:nvPr/>
          </p:nvSpPr>
          <p:spPr>
            <a:xfrm>
              <a:off x="6684350" y="2495200"/>
              <a:ext cx="12125" cy="61525"/>
            </a:xfrm>
            <a:custGeom>
              <a:avLst/>
              <a:gdLst/>
              <a:ahLst/>
              <a:cxnLst/>
              <a:rect l="l" t="t" r="r" b="b"/>
              <a:pathLst>
                <a:path w="485" h="2461" extrusionOk="0">
                  <a:moveTo>
                    <a:pt x="484" y="328"/>
                  </a:moveTo>
                  <a:lnTo>
                    <a:pt x="484" y="1"/>
                  </a:lnTo>
                  <a:lnTo>
                    <a:pt x="484" y="328"/>
                  </a:lnTo>
                  <a:cubicBezTo>
                    <a:pt x="484" y="498"/>
                    <a:pt x="327" y="825"/>
                    <a:pt x="327" y="982"/>
                  </a:cubicBezTo>
                  <a:cubicBezTo>
                    <a:pt x="157" y="1479"/>
                    <a:pt x="0" y="1963"/>
                    <a:pt x="0" y="2461"/>
                  </a:cubicBezTo>
                  <a:cubicBezTo>
                    <a:pt x="0" y="1963"/>
                    <a:pt x="157" y="1479"/>
                    <a:pt x="327" y="982"/>
                  </a:cubicBezTo>
                  <a:cubicBezTo>
                    <a:pt x="327" y="825"/>
                    <a:pt x="484" y="498"/>
                    <a:pt x="484"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2"/>
            <p:cNvSpPr/>
            <p:nvPr/>
          </p:nvSpPr>
          <p:spPr>
            <a:xfrm>
              <a:off x="6725225" y="2319550"/>
              <a:ext cx="3950" cy="24550"/>
            </a:xfrm>
            <a:custGeom>
              <a:avLst/>
              <a:gdLst/>
              <a:ahLst/>
              <a:cxnLst/>
              <a:rect l="l" t="t" r="r" b="b"/>
              <a:pathLst>
                <a:path w="158" h="982" extrusionOk="0">
                  <a:moveTo>
                    <a:pt x="158" y="0"/>
                  </a:moveTo>
                  <a:cubicBezTo>
                    <a:pt x="158" y="157"/>
                    <a:pt x="158" y="484"/>
                    <a:pt x="1" y="655"/>
                  </a:cubicBezTo>
                  <a:lnTo>
                    <a:pt x="1" y="982"/>
                  </a:lnTo>
                  <a:lnTo>
                    <a:pt x="1" y="655"/>
                  </a:lnTo>
                  <a:cubicBezTo>
                    <a:pt x="158" y="484"/>
                    <a:pt x="158" y="157"/>
                    <a:pt x="158"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2"/>
            <p:cNvSpPr/>
            <p:nvPr/>
          </p:nvSpPr>
          <p:spPr>
            <a:xfrm>
              <a:off x="6430825" y="3137325"/>
              <a:ext cx="3950" cy="8200"/>
            </a:xfrm>
            <a:custGeom>
              <a:avLst/>
              <a:gdLst/>
              <a:ahLst/>
              <a:cxnLst/>
              <a:rect l="l" t="t" r="r" b="b"/>
              <a:pathLst>
                <a:path w="158" h="328" extrusionOk="0">
                  <a:moveTo>
                    <a:pt x="158" y="1"/>
                  </a:moveTo>
                  <a:lnTo>
                    <a:pt x="158" y="1"/>
                  </a:lnTo>
                  <a:cubicBezTo>
                    <a:pt x="81" y="78"/>
                    <a:pt x="41" y="117"/>
                    <a:pt x="21" y="157"/>
                  </a:cubicBezTo>
                  <a:lnTo>
                    <a:pt x="21" y="157"/>
                  </a:lnTo>
                  <a:cubicBezTo>
                    <a:pt x="157" y="144"/>
                    <a:pt x="158" y="1"/>
                    <a:pt x="158" y="1"/>
                  </a:cubicBezTo>
                  <a:close/>
                  <a:moveTo>
                    <a:pt x="21" y="157"/>
                  </a:moveTo>
                  <a:cubicBezTo>
                    <a:pt x="15" y="158"/>
                    <a:pt x="8" y="158"/>
                    <a:pt x="0" y="158"/>
                  </a:cubicBezTo>
                  <a:lnTo>
                    <a:pt x="0" y="328"/>
                  </a:lnTo>
                  <a:cubicBezTo>
                    <a:pt x="0" y="241"/>
                    <a:pt x="0" y="199"/>
                    <a:pt x="21" y="15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2"/>
            <p:cNvSpPr/>
            <p:nvPr/>
          </p:nvSpPr>
          <p:spPr>
            <a:xfrm>
              <a:off x="6704625" y="2413425"/>
              <a:ext cx="8200" cy="45175"/>
            </a:xfrm>
            <a:custGeom>
              <a:avLst/>
              <a:gdLst/>
              <a:ahLst/>
              <a:cxnLst/>
              <a:rect l="l" t="t" r="r" b="b"/>
              <a:pathLst>
                <a:path w="328" h="1807" extrusionOk="0">
                  <a:moveTo>
                    <a:pt x="327" y="1"/>
                  </a:moveTo>
                  <a:cubicBezTo>
                    <a:pt x="327" y="498"/>
                    <a:pt x="170" y="982"/>
                    <a:pt x="170" y="1309"/>
                  </a:cubicBezTo>
                  <a:cubicBezTo>
                    <a:pt x="170" y="1479"/>
                    <a:pt x="0" y="1636"/>
                    <a:pt x="0" y="1806"/>
                  </a:cubicBezTo>
                  <a:cubicBezTo>
                    <a:pt x="0" y="1636"/>
                    <a:pt x="170" y="1479"/>
                    <a:pt x="170" y="1309"/>
                  </a:cubicBezTo>
                  <a:cubicBezTo>
                    <a:pt x="170" y="982"/>
                    <a:pt x="327" y="498"/>
                    <a:pt x="327"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2"/>
            <p:cNvSpPr/>
            <p:nvPr/>
          </p:nvSpPr>
          <p:spPr>
            <a:xfrm>
              <a:off x="6635275" y="1571100"/>
              <a:ext cx="3950" cy="25"/>
            </a:xfrm>
            <a:custGeom>
              <a:avLst/>
              <a:gdLst/>
              <a:ahLst/>
              <a:cxnLst/>
              <a:rect l="l" t="t" r="r" b="b"/>
              <a:pathLst>
                <a:path w="158" h="1" extrusionOk="0">
                  <a:moveTo>
                    <a:pt x="157" y="1"/>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2"/>
            <p:cNvSpPr/>
            <p:nvPr/>
          </p:nvSpPr>
          <p:spPr>
            <a:xfrm>
              <a:off x="6590125" y="1313675"/>
              <a:ext cx="4275" cy="16375"/>
            </a:xfrm>
            <a:custGeom>
              <a:avLst/>
              <a:gdLst/>
              <a:ahLst/>
              <a:cxnLst/>
              <a:rect l="l" t="t" r="r" b="b"/>
              <a:pathLst>
                <a:path w="171" h="655" extrusionOk="0">
                  <a:moveTo>
                    <a:pt x="1" y="0"/>
                  </a:moveTo>
                  <a:lnTo>
                    <a:pt x="1" y="157"/>
                  </a:lnTo>
                  <a:cubicBezTo>
                    <a:pt x="171" y="327"/>
                    <a:pt x="171" y="484"/>
                    <a:pt x="171" y="654"/>
                  </a:cubicBezTo>
                  <a:lnTo>
                    <a:pt x="171" y="327"/>
                  </a:lnTo>
                  <a:cubicBezTo>
                    <a:pt x="1" y="157"/>
                    <a:pt x="1" y="15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2"/>
            <p:cNvSpPr/>
            <p:nvPr/>
          </p:nvSpPr>
          <p:spPr>
            <a:xfrm>
              <a:off x="6062825" y="3644375"/>
              <a:ext cx="25" cy="25"/>
            </a:xfrm>
            <a:custGeom>
              <a:avLst/>
              <a:gdLst/>
              <a:ahLst/>
              <a:cxnLst/>
              <a:rect l="l" t="t" r="r" b="b"/>
              <a:pathLst>
                <a:path w="1" h="1" extrusionOk="0">
                  <a:moveTo>
                    <a:pt x="0" y="0"/>
                  </a:moveTo>
                  <a:lnTo>
                    <a:pt x="0" y="0"/>
                  </a:lnTo>
                  <a:lnTo>
                    <a:pt x="0" y="0"/>
                  </a:ln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2"/>
            <p:cNvSpPr/>
            <p:nvPr/>
          </p:nvSpPr>
          <p:spPr>
            <a:xfrm>
              <a:off x="6622850" y="1538400"/>
              <a:ext cx="8200" cy="16375"/>
            </a:xfrm>
            <a:custGeom>
              <a:avLst/>
              <a:gdLst/>
              <a:ahLst/>
              <a:cxnLst/>
              <a:rect l="l" t="t" r="r" b="b"/>
              <a:pathLst>
                <a:path w="328" h="655" extrusionOk="0">
                  <a:moveTo>
                    <a:pt x="0" y="0"/>
                  </a:moveTo>
                  <a:cubicBezTo>
                    <a:pt x="170" y="327"/>
                    <a:pt x="170" y="498"/>
                    <a:pt x="327" y="655"/>
                  </a:cubicBezTo>
                  <a:cubicBezTo>
                    <a:pt x="170" y="498"/>
                    <a:pt x="170" y="327"/>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2"/>
            <p:cNvSpPr/>
            <p:nvPr/>
          </p:nvSpPr>
          <p:spPr>
            <a:xfrm>
              <a:off x="6717050" y="2376800"/>
              <a:ext cx="3950" cy="16375"/>
            </a:xfrm>
            <a:custGeom>
              <a:avLst/>
              <a:gdLst/>
              <a:ahLst/>
              <a:cxnLst/>
              <a:rect l="l" t="t" r="r" b="b"/>
              <a:pathLst>
                <a:path w="158" h="655" extrusionOk="0">
                  <a:moveTo>
                    <a:pt x="0" y="654"/>
                  </a:moveTo>
                  <a:lnTo>
                    <a:pt x="0" y="654"/>
                  </a:lnTo>
                  <a:cubicBezTo>
                    <a:pt x="158" y="327"/>
                    <a:pt x="158" y="157"/>
                    <a:pt x="158" y="0"/>
                  </a:cubicBezTo>
                  <a:cubicBezTo>
                    <a:pt x="158" y="157"/>
                    <a:pt x="158" y="327"/>
                    <a:pt x="0" y="654"/>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2"/>
            <p:cNvSpPr/>
            <p:nvPr/>
          </p:nvSpPr>
          <p:spPr>
            <a:xfrm>
              <a:off x="6733400" y="2262300"/>
              <a:ext cx="25" cy="16375"/>
            </a:xfrm>
            <a:custGeom>
              <a:avLst/>
              <a:gdLst/>
              <a:ahLst/>
              <a:cxnLst/>
              <a:rect l="l" t="t" r="r" b="b"/>
              <a:pathLst>
                <a:path w="1" h="655" extrusionOk="0">
                  <a:moveTo>
                    <a:pt x="1" y="655"/>
                  </a:moveTo>
                  <a:lnTo>
                    <a:pt x="1" y="655"/>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2"/>
            <p:cNvSpPr/>
            <p:nvPr/>
          </p:nvSpPr>
          <p:spPr>
            <a:xfrm>
              <a:off x="6299975" y="3345700"/>
              <a:ext cx="25" cy="25"/>
            </a:xfrm>
            <a:custGeom>
              <a:avLst/>
              <a:gdLst/>
              <a:ahLst/>
              <a:cxnLst/>
              <a:rect l="l" t="t" r="r" b="b"/>
              <a:pathLst>
                <a:path w="1" h="1" extrusionOk="0">
                  <a:moveTo>
                    <a:pt x="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2"/>
            <p:cNvSpPr/>
            <p:nvPr/>
          </p:nvSpPr>
          <p:spPr>
            <a:xfrm>
              <a:off x="6606475" y="1354550"/>
              <a:ext cx="32750" cy="98175"/>
            </a:xfrm>
            <a:custGeom>
              <a:avLst/>
              <a:gdLst/>
              <a:ahLst/>
              <a:cxnLst/>
              <a:rect l="l" t="t" r="r" b="b"/>
              <a:pathLst>
                <a:path w="1310" h="3927" extrusionOk="0">
                  <a:moveTo>
                    <a:pt x="1" y="1"/>
                  </a:moveTo>
                  <a:cubicBezTo>
                    <a:pt x="1" y="135"/>
                    <a:pt x="1" y="154"/>
                    <a:pt x="107" y="264"/>
                  </a:cubicBezTo>
                  <a:lnTo>
                    <a:pt x="107" y="264"/>
                  </a:lnTo>
                  <a:cubicBezTo>
                    <a:pt x="80" y="176"/>
                    <a:pt x="46" y="88"/>
                    <a:pt x="1" y="1"/>
                  </a:cubicBezTo>
                  <a:close/>
                  <a:moveTo>
                    <a:pt x="107" y="264"/>
                  </a:moveTo>
                  <a:lnTo>
                    <a:pt x="107" y="264"/>
                  </a:lnTo>
                  <a:cubicBezTo>
                    <a:pt x="182" y="503"/>
                    <a:pt x="213" y="743"/>
                    <a:pt x="328" y="982"/>
                  </a:cubicBezTo>
                  <a:cubicBezTo>
                    <a:pt x="498" y="1309"/>
                    <a:pt x="498" y="1466"/>
                    <a:pt x="655" y="1793"/>
                  </a:cubicBezTo>
                  <a:cubicBezTo>
                    <a:pt x="659" y="1801"/>
                    <a:pt x="663" y="1810"/>
                    <a:pt x="667" y="1818"/>
                  </a:cubicBezTo>
                  <a:lnTo>
                    <a:pt x="667" y="1818"/>
                  </a:lnTo>
                  <a:cubicBezTo>
                    <a:pt x="555" y="1471"/>
                    <a:pt x="444" y="1103"/>
                    <a:pt x="328" y="655"/>
                  </a:cubicBezTo>
                  <a:cubicBezTo>
                    <a:pt x="171" y="655"/>
                    <a:pt x="171" y="485"/>
                    <a:pt x="171" y="328"/>
                  </a:cubicBezTo>
                  <a:cubicBezTo>
                    <a:pt x="146" y="303"/>
                    <a:pt x="125" y="282"/>
                    <a:pt x="107" y="264"/>
                  </a:cubicBezTo>
                  <a:close/>
                  <a:moveTo>
                    <a:pt x="667" y="1818"/>
                  </a:moveTo>
                  <a:cubicBezTo>
                    <a:pt x="719" y="1978"/>
                    <a:pt x="772" y="2134"/>
                    <a:pt x="825" y="2291"/>
                  </a:cubicBezTo>
                  <a:cubicBezTo>
                    <a:pt x="825" y="2444"/>
                    <a:pt x="825" y="2448"/>
                    <a:pt x="972" y="2606"/>
                  </a:cubicBezTo>
                  <a:lnTo>
                    <a:pt x="972" y="2606"/>
                  </a:lnTo>
                  <a:cubicBezTo>
                    <a:pt x="887" y="2332"/>
                    <a:pt x="788" y="2063"/>
                    <a:pt x="667" y="1818"/>
                  </a:cubicBezTo>
                  <a:close/>
                  <a:moveTo>
                    <a:pt x="972" y="2606"/>
                  </a:moveTo>
                  <a:cubicBezTo>
                    <a:pt x="976" y="2620"/>
                    <a:pt x="980" y="2633"/>
                    <a:pt x="984" y="2647"/>
                  </a:cubicBezTo>
                  <a:lnTo>
                    <a:pt x="984" y="2647"/>
                  </a:lnTo>
                  <a:cubicBezTo>
                    <a:pt x="983" y="2637"/>
                    <a:pt x="982" y="2627"/>
                    <a:pt x="982" y="2618"/>
                  </a:cubicBezTo>
                  <a:cubicBezTo>
                    <a:pt x="979" y="2614"/>
                    <a:pt x="975" y="2610"/>
                    <a:pt x="972" y="2606"/>
                  </a:cubicBezTo>
                  <a:close/>
                  <a:moveTo>
                    <a:pt x="984" y="2647"/>
                  </a:moveTo>
                  <a:cubicBezTo>
                    <a:pt x="989" y="2686"/>
                    <a:pt x="1003" y="2727"/>
                    <a:pt x="1021" y="2771"/>
                  </a:cubicBezTo>
                  <a:lnTo>
                    <a:pt x="1021" y="2771"/>
                  </a:lnTo>
                  <a:cubicBezTo>
                    <a:pt x="1009" y="2730"/>
                    <a:pt x="997" y="2688"/>
                    <a:pt x="984" y="2647"/>
                  </a:cubicBezTo>
                  <a:close/>
                  <a:moveTo>
                    <a:pt x="1021" y="2771"/>
                  </a:moveTo>
                  <a:lnTo>
                    <a:pt x="1021" y="2771"/>
                  </a:lnTo>
                  <a:cubicBezTo>
                    <a:pt x="1069" y="2937"/>
                    <a:pt x="1112" y="3104"/>
                    <a:pt x="1152" y="3267"/>
                  </a:cubicBezTo>
                  <a:lnTo>
                    <a:pt x="1152" y="3267"/>
                  </a:lnTo>
                  <a:cubicBezTo>
                    <a:pt x="1151" y="3044"/>
                    <a:pt x="1071" y="2894"/>
                    <a:pt x="1021" y="2771"/>
                  </a:cubicBezTo>
                  <a:close/>
                  <a:moveTo>
                    <a:pt x="1152" y="3267"/>
                  </a:moveTo>
                  <a:lnTo>
                    <a:pt x="1152" y="3267"/>
                  </a:lnTo>
                  <a:cubicBezTo>
                    <a:pt x="1152" y="3269"/>
                    <a:pt x="1152" y="3270"/>
                    <a:pt x="1152" y="3272"/>
                  </a:cubicBezTo>
                  <a:cubicBezTo>
                    <a:pt x="1153" y="3272"/>
                    <a:pt x="1153" y="3273"/>
                    <a:pt x="1154" y="3274"/>
                  </a:cubicBezTo>
                  <a:lnTo>
                    <a:pt x="1154" y="3274"/>
                  </a:lnTo>
                  <a:cubicBezTo>
                    <a:pt x="1153" y="3271"/>
                    <a:pt x="1153" y="3269"/>
                    <a:pt x="1152" y="3267"/>
                  </a:cubicBezTo>
                  <a:close/>
                  <a:moveTo>
                    <a:pt x="1154" y="3274"/>
                  </a:moveTo>
                  <a:cubicBezTo>
                    <a:pt x="1210" y="3501"/>
                    <a:pt x="1260" y="3722"/>
                    <a:pt x="1309" y="3926"/>
                  </a:cubicBezTo>
                  <a:cubicBezTo>
                    <a:pt x="1309" y="3600"/>
                    <a:pt x="1309" y="3430"/>
                    <a:pt x="1154" y="3274"/>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2"/>
            <p:cNvSpPr/>
            <p:nvPr/>
          </p:nvSpPr>
          <p:spPr>
            <a:xfrm>
              <a:off x="6737325" y="2217150"/>
              <a:ext cx="25" cy="40925"/>
            </a:xfrm>
            <a:custGeom>
              <a:avLst/>
              <a:gdLst/>
              <a:ahLst/>
              <a:cxnLst/>
              <a:rect l="l" t="t" r="r" b="b"/>
              <a:pathLst>
                <a:path w="1" h="1637" extrusionOk="0">
                  <a:moveTo>
                    <a:pt x="1" y="1"/>
                  </a:moveTo>
                  <a:lnTo>
                    <a:pt x="1" y="655"/>
                  </a:lnTo>
                  <a:lnTo>
                    <a:pt x="1" y="1309"/>
                  </a:lnTo>
                  <a:lnTo>
                    <a:pt x="1" y="1636"/>
                  </a:lnTo>
                  <a:lnTo>
                    <a:pt x="1" y="1309"/>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2"/>
            <p:cNvSpPr/>
            <p:nvPr/>
          </p:nvSpPr>
          <p:spPr>
            <a:xfrm>
              <a:off x="6696450" y="1648950"/>
              <a:ext cx="40900" cy="273825"/>
            </a:xfrm>
            <a:custGeom>
              <a:avLst/>
              <a:gdLst/>
              <a:ahLst/>
              <a:cxnLst/>
              <a:rect l="l" t="t" r="r" b="b"/>
              <a:pathLst>
                <a:path w="1636" h="10953" extrusionOk="0">
                  <a:moveTo>
                    <a:pt x="0" y="1"/>
                  </a:moveTo>
                  <a:lnTo>
                    <a:pt x="0" y="158"/>
                  </a:lnTo>
                  <a:cubicBezTo>
                    <a:pt x="0" y="192"/>
                    <a:pt x="2" y="228"/>
                    <a:pt x="6" y="266"/>
                  </a:cubicBezTo>
                  <a:lnTo>
                    <a:pt x="6" y="266"/>
                  </a:lnTo>
                  <a:cubicBezTo>
                    <a:pt x="0" y="191"/>
                    <a:pt x="0" y="104"/>
                    <a:pt x="0" y="1"/>
                  </a:cubicBezTo>
                  <a:close/>
                  <a:moveTo>
                    <a:pt x="6" y="266"/>
                  </a:moveTo>
                  <a:lnTo>
                    <a:pt x="6" y="266"/>
                  </a:lnTo>
                  <a:cubicBezTo>
                    <a:pt x="9" y="309"/>
                    <a:pt x="13" y="348"/>
                    <a:pt x="21" y="384"/>
                  </a:cubicBezTo>
                  <a:lnTo>
                    <a:pt x="21" y="384"/>
                  </a:lnTo>
                  <a:cubicBezTo>
                    <a:pt x="14" y="343"/>
                    <a:pt x="9" y="304"/>
                    <a:pt x="6" y="266"/>
                  </a:cubicBezTo>
                  <a:close/>
                  <a:moveTo>
                    <a:pt x="21" y="384"/>
                  </a:moveTo>
                  <a:cubicBezTo>
                    <a:pt x="52" y="575"/>
                    <a:pt x="114" y="797"/>
                    <a:pt x="186" y="1028"/>
                  </a:cubicBezTo>
                  <a:lnTo>
                    <a:pt x="186" y="1028"/>
                  </a:lnTo>
                  <a:cubicBezTo>
                    <a:pt x="176" y="903"/>
                    <a:pt x="170" y="779"/>
                    <a:pt x="170" y="655"/>
                  </a:cubicBezTo>
                  <a:cubicBezTo>
                    <a:pt x="85" y="569"/>
                    <a:pt x="42" y="487"/>
                    <a:pt x="21" y="384"/>
                  </a:cubicBezTo>
                  <a:close/>
                  <a:moveTo>
                    <a:pt x="186" y="1028"/>
                  </a:moveTo>
                  <a:lnTo>
                    <a:pt x="186" y="1028"/>
                  </a:lnTo>
                  <a:cubicBezTo>
                    <a:pt x="228" y="1535"/>
                    <a:pt x="346" y="2058"/>
                    <a:pt x="475" y="2670"/>
                  </a:cubicBezTo>
                  <a:lnTo>
                    <a:pt x="475" y="2670"/>
                  </a:lnTo>
                  <a:lnTo>
                    <a:pt x="327" y="1794"/>
                  </a:lnTo>
                  <a:lnTo>
                    <a:pt x="327" y="1466"/>
                  </a:lnTo>
                  <a:cubicBezTo>
                    <a:pt x="280" y="1320"/>
                    <a:pt x="231" y="1172"/>
                    <a:pt x="186" y="1028"/>
                  </a:cubicBezTo>
                  <a:close/>
                  <a:moveTo>
                    <a:pt x="475" y="2670"/>
                  </a:moveTo>
                  <a:lnTo>
                    <a:pt x="654" y="3730"/>
                  </a:lnTo>
                  <a:lnTo>
                    <a:pt x="654" y="3730"/>
                  </a:lnTo>
                  <a:cubicBezTo>
                    <a:pt x="654" y="3412"/>
                    <a:pt x="650" y="3093"/>
                    <a:pt x="497" y="2775"/>
                  </a:cubicBezTo>
                  <a:cubicBezTo>
                    <a:pt x="490" y="2740"/>
                    <a:pt x="483" y="2705"/>
                    <a:pt x="475" y="2670"/>
                  </a:cubicBezTo>
                  <a:close/>
                  <a:moveTo>
                    <a:pt x="654" y="3730"/>
                  </a:moveTo>
                  <a:cubicBezTo>
                    <a:pt x="654" y="3739"/>
                    <a:pt x="654" y="3748"/>
                    <a:pt x="654" y="3756"/>
                  </a:cubicBezTo>
                  <a:cubicBezTo>
                    <a:pt x="662" y="3794"/>
                    <a:pt x="670" y="3832"/>
                    <a:pt x="678" y="3869"/>
                  </a:cubicBezTo>
                  <a:lnTo>
                    <a:pt x="678" y="3869"/>
                  </a:lnTo>
                  <a:lnTo>
                    <a:pt x="654" y="3730"/>
                  </a:lnTo>
                  <a:close/>
                  <a:moveTo>
                    <a:pt x="678" y="3869"/>
                  </a:moveTo>
                  <a:lnTo>
                    <a:pt x="824" y="4738"/>
                  </a:lnTo>
                  <a:lnTo>
                    <a:pt x="824" y="4908"/>
                  </a:lnTo>
                  <a:cubicBezTo>
                    <a:pt x="894" y="5121"/>
                    <a:pt x="932" y="5336"/>
                    <a:pt x="968" y="5552"/>
                  </a:cubicBezTo>
                  <a:lnTo>
                    <a:pt x="968" y="5552"/>
                  </a:lnTo>
                  <a:cubicBezTo>
                    <a:pt x="930" y="5036"/>
                    <a:pt x="810" y="4502"/>
                    <a:pt x="678" y="3869"/>
                  </a:cubicBezTo>
                  <a:close/>
                  <a:moveTo>
                    <a:pt x="968" y="5552"/>
                  </a:moveTo>
                  <a:cubicBezTo>
                    <a:pt x="977" y="5665"/>
                    <a:pt x="982" y="5777"/>
                    <a:pt x="982" y="5889"/>
                  </a:cubicBezTo>
                  <a:cubicBezTo>
                    <a:pt x="1068" y="6134"/>
                    <a:pt x="1110" y="6383"/>
                    <a:pt x="1152" y="6632"/>
                  </a:cubicBezTo>
                  <a:lnTo>
                    <a:pt x="1152" y="6632"/>
                  </a:lnTo>
                  <a:lnTo>
                    <a:pt x="1152" y="6373"/>
                  </a:lnTo>
                  <a:cubicBezTo>
                    <a:pt x="1056" y="6102"/>
                    <a:pt x="1014" y="5827"/>
                    <a:pt x="968" y="5552"/>
                  </a:cubicBezTo>
                  <a:close/>
                  <a:moveTo>
                    <a:pt x="1152" y="6632"/>
                  </a:moveTo>
                  <a:lnTo>
                    <a:pt x="1152" y="6700"/>
                  </a:lnTo>
                  <a:cubicBezTo>
                    <a:pt x="1229" y="7023"/>
                    <a:pt x="1268" y="7308"/>
                    <a:pt x="1309" y="7592"/>
                  </a:cubicBezTo>
                  <a:lnTo>
                    <a:pt x="1309" y="7592"/>
                  </a:lnTo>
                  <a:lnTo>
                    <a:pt x="1309" y="7354"/>
                  </a:lnTo>
                  <a:cubicBezTo>
                    <a:pt x="1231" y="7116"/>
                    <a:pt x="1192" y="6874"/>
                    <a:pt x="1152" y="6632"/>
                  </a:cubicBezTo>
                  <a:close/>
                  <a:moveTo>
                    <a:pt x="1309" y="7592"/>
                  </a:moveTo>
                  <a:lnTo>
                    <a:pt x="1309" y="8336"/>
                  </a:lnTo>
                  <a:cubicBezTo>
                    <a:pt x="1369" y="8629"/>
                    <a:pt x="1428" y="8942"/>
                    <a:pt x="1479" y="9261"/>
                  </a:cubicBezTo>
                  <a:lnTo>
                    <a:pt x="1479" y="9261"/>
                  </a:lnTo>
                  <a:lnTo>
                    <a:pt x="1479" y="8990"/>
                  </a:lnTo>
                  <a:lnTo>
                    <a:pt x="1479" y="8506"/>
                  </a:lnTo>
                  <a:cubicBezTo>
                    <a:pt x="1393" y="8174"/>
                    <a:pt x="1350" y="7883"/>
                    <a:pt x="1309" y="7592"/>
                  </a:cubicBezTo>
                  <a:close/>
                  <a:moveTo>
                    <a:pt x="1479" y="9261"/>
                  </a:moveTo>
                  <a:lnTo>
                    <a:pt x="1479" y="9814"/>
                  </a:lnTo>
                  <a:cubicBezTo>
                    <a:pt x="1538" y="9938"/>
                    <a:pt x="1575" y="10062"/>
                    <a:pt x="1598" y="10194"/>
                  </a:cubicBezTo>
                  <a:lnTo>
                    <a:pt x="1598" y="10194"/>
                  </a:lnTo>
                  <a:cubicBezTo>
                    <a:pt x="1570" y="9887"/>
                    <a:pt x="1528" y="9571"/>
                    <a:pt x="1479" y="9261"/>
                  </a:cubicBezTo>
                  <a:close/>
                  <a:moveTo>
                    <a:pt x="1598" y="10194"/>
                  </a:moveTo>
                  <a:cubicBezTo>
                    <a:pt x="1622" y="10456"/>
                    <a:pt x="1636" y="10712"/>
                    <a:pt x="1636" y="10953"/>
                  </a:cubicBezTo>
                  <a:cubicBezTo>
                    <a:pt x="1636" y="10652"/>
                    <a:pt x="1636" y="10412"/>
                    <a:pt x="1598" y="10194"/>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2"/>
            <p:cNvSpPr/>
            <p:nvPr/>
          </p:nvSpPr>
          <p:spPr>
            <a:xfrm>
              <a:off x="6496250" y="2990125"/>
              <a:ext cx="20300" cy="36675"/>
            </a:xfrm>
            <a:custGeom>
              <a:avLst/>
              <a:gdLst/>
              <a:ahLst/>
              <a:cxnLst/>
              <a:rect l="l" t="t" r="r" b="b"/>
              <a:pathLst>
                <a:path w="812" h="1467" extrusionOk="0">
                  <a:moveTo>
                    <a:pt x="0" y="1466"/>
                  </a:moveTo>
                  <a:cubicBezTo>
                    <a:pt x="328" y="982"/>
                    <a:pt x="485" y="485"/>
                    <a:pt x="812" y="1"/>
                  </a:cubicBezTo>
                  <a:cubicBezTo>
                    <a:pt x="485" y="485"/>
                    <a:pt x="328" y="982"/>
                    <a:pt x="0" y="1466"/>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2"/>
            <p:cNvSpPr/>
            <p:nvPr/>
          </p:nvSpPr>
          <p:spPr>
            <a:xfrm>
              <a:off x="6128250" y="2352250"/>
              <a:ext cx="25" cy="25"/>
            </a:xfrm>
            <a:custGeom>
              <a:avLst/>
              <a:gdLst/>
              <a:ahLst/>
              <a:cxnLst/>
              <a:rect l="l" t="t" r="r" b="b"/>
              <a:pathLst>
                <a:path w="1" h="1" extrusionOk="0">
                  <a:moveTo>
                    <a:pt x="0" y="1"/>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2"/>
            <p:cNvSpPr/>
            <p:nvPr/>
          </p:nvSpPr>
          <p:spPr>
            <a:xfrm>
              <a:off x="6087350" y="1280950"/>
              <a:ext cx="28500" cy="24575"/>
            </a:xfrm>
            <a:custGeom>
              <a:avLst/>
              <a:gdLst/>
              <a:ahLst/>
              <a:cxnLst/>
              <a:rect l="l" t="t" r="r" b="b"/>
              <a:pathLst>
                <a:path w="1140" h="983" extrusionOk="0">
                  <a:moveTo>
                    <a:pt x="1" y="1"/>
                  </a:moveTo>
                  <a:cubicBezTo>
                    <a:pt x="485" y="328"/>
                    <a:pt x="812" y="655"/>
                    <a:pt x="1139" y="982"/>
                  </a:cubicBezTo>
                  <a:cubicBezTo>
                    <a:pt x="812" y="655"/>
                    <a:pt x="485" y="328"/>
                    <a:pt x="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2"/>
            <p:cNvSpPr/>
            <p:nvPr/>
          </p:nvSpPr>
          <p:spPr>
            <a:xfrm>
              <a:off x="6169125" y="2147800"/>
              <a:ext cx="25" cy="25"/>
            </a:xfrm>
            <a:custGeom>
              <a:avLst/>
              <a:gdLst/>
              <a:ahLst/>
              <a:cxnLst/>
              <a:rect l="l" t="t" r="r" b="b"/>
              <a:pathLst>
                <a:path w="1" h="1" extrusionOk="0">
                  <a:moveTo>
                    <a:pt x="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2"/>
            <p:cNvSpPr/>
            <p:nvPr/>
          </p:nvSpPr>
          <p:spPr>
            <a:xfrm>
              <a:off x="6144600" y="3497150"/>
              <a:ext cx="40925" cy="49100"/>
            </a:xfrm>
            <a:custGeom>
              <a:avLst/>
              <a:gdLst/>
              <a:ahLst/>
              <a:cxnLst/>
              <a:rect l="l" t="t" r="r" b="b"/>
              <a:pathLst>
                <a:path w="1637" h="1964" extrusionOk="0">
                  <a:moveTo>
                    <a:pt x="1636" y="1"/>
                  </a:moveTo>
                  <a:lnTo>
                    <a:pt x="158" y="1964"/>
                  </a:lnTo>
                  <a:lnTo>
                    <a:pt x="1" y="1964"/>
                  </a:lnTo>
                  <a:lnTo>
                    <a:pt x="1" y="1964"/>
                  </a:lnTo>
                  <a:lnTo>
                    <a:pt x="158" y="1964"/>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2"/>
            <p:cNvSpPr/>
            <p:nvPr/>
          </p:nvSpPr>
          <p:spPr>
            <a:xfrm>
              <a:off x="5870475" y="3362075"/>
              <a:ext cx="8200" cy="8200"/>
            </a:xfrm>
            <a:custGeom>
              <a:avLst/>
              <a:gdLst/>
              <a:ahLst/>
              <a:cxnLst/>
              <a:rect l="l" t="t" r="r" b="b"/>
              <a:pathLst>
                <a:path w="328" h="328" extrusionOk="0">
                  <a:moveTo>
                    <a:pt x="328" y="327"/>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2"/>
            <p:cNvSpPr/>
            <p:nvPr/>
          </p:nvSpPr>
          <p:spPr>
            <a:xfrm>
              <a:off x="6156700" y="2229600"/>
              <a:ext cx="25" cy="25"/>
            </a:xfrm>
            <a:custGeom>
              <a:avLst/>
              <a:gdLst/>
              <a:ahLst/>
              <a:cxnLst/>
              <a:rect l="l" t="t" r="r" b="b"/>
              <a:pathLst>
                <a:path w="1" h="1" extrusionOk="0">
                  <a:moveTo>
                    <a:pt x="1"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2"/>
            <p:cNvSpPr/>
            <p:nvPr/>
          </p:nvSpPr>
          <p:spPr>
            <a:xfrm>
              <a:off x="6303900" y="3292725"/>
              <a:ext cx="32750" cy="49075"/>
            </a:xfrm>
            <a:custGeom>
              <a:avLst/>
              <a:gdLst/>
              <a:ahLst/>
              <a:cxnLst/>
              <a:rect l="l" t="t" r="r" b="b"/>
              <a:pathLst>
                <a:path w="1310" h="1963" extrusionOk="0">
                  <a:moveTo>
                    <a:pt x="1309" y="0"/>
                  </a:moveTo>
                  <a:cubicBezTo>
                    <a:pt x="1152" y="0"/>
                    <a:pt x="1152" y="157"/>
                    <a:pt x="1152" y="157"/>
                  </a:cubicBezTo>
                  <a:cubicBezTo>
                    <a:pt x="825" y="654"/>
                    <a:pt x="328" y="1309"/>
                    <a:pt x="1" y="1963"/>
                  </a:cubicBezTo>
                  <a:cubicBezTo>
                    <a:pt x="328" y="1309"/>
                    <a:pt x="825" y="654"/>
                    <a:pt x="1152" y="157"/>
                  </a:cubicBezTo>
                  <a:cubicBezTo>
                    <a:pt x="1152" y="157"/>
                    <a:pt x="1152" y="0"/>
                    <a:pt x="1309"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2"/>
            <p:cNvSpPr/>
            <p:nvPr/>
          </p:nvSpPr>
          <p:spPr>
            <a:xfrm>
              <a:off x="6160950" y="2184450"/>
              <a:ext cx="3950" cy="8200"/>
            </a:xfrm>
            <a:custGeom>
              <a:avLst/>
              <a:gdLst/>
              <a:ahLst/>
              <a:cxnLst/>
              <a:rect l="l" t="t" r="r" b="b"/>
              <a:pathLst>
                <a:path w="158" h="328" extrusionOk="0">
                  <a:moveTo>
                    <a:pt x="158" y="0"/>
                  </a:moveTo>
                  <a:cubicBezTo>
                    <a:pt x="1" y="171"/>
                    <a:pt x="1" y="171"/>
                    <a:pt x="1" y="328"/>
                  </a:cubicBezTo>
                  <a:cubicBezTo>
                    <a:pt x="1" y="171"/>
                    <a:pt x="1" y="171"/>
                    <a:pt x="158"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2"/>
            <p:cNvSpPr/>
            <p:nvPr/>
          </p:nvSpPr>
          <p:spPr>
            <a:xfrm>
              <a:off x="6148525" y="2270475"/>
              <a:ext cx="25" cy="3950"/>
            </a:xfrm>
            <a:custGeom>
              <a:avLst/>
              <a:gdLst/>
              <a:ahLst/>
              <a:cxnLst/>
              <a:rect l="l" t="t" r="r" b="b"/>
              <a:pathLst>
                <a:path w="1" h="158" extrusionOk="0">
                  <a:moveTo>
                    <a:pt x="1" y="1"/>
                  </a:move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2"/>
            <p:cNvSpPr/>
            <p:nvPr/>
          </p:nvSpPr>
          <p:spPr>
            <a:xfrm>
              <a:off x="5878650" y="3370250"/>
              <a:ext cx="4275" cy="8200"/>
            </a:xfrm>
            <a:custGeom>
              <a:avLst/>
              <a:gdLst/>
              <a:ahLst/>
              <a:cxnLst/>
              <a:rect l="l" t="t" r="r" b="b"/>
              <a:pathLst>
                <a:path w="171" h="328" extrusionOk="0">
                  <a:moveTo>
                    <a:pt x="171" y="327"/>
                  </a:moveTo>
                  <a:cubicBezTo>
                    <a:pt x="171" y="327"/>
                    <a:pt x="171" y="170"/>
                    <a:pt x="1" y="0"/>
                  </a:cubicBezTo>
                  <a:cubicBezTo>
                    <a:pt x="171" y="170"/>
                    <a:pt x="171" y="327"/>
                    <a:pt x="171" y="32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2"/>
            <p:cNvSpPr/>
            <p:nvPr/>
          </p:nvSpPr>
          <p:spPr>
            <a:xfrm>
              <a:off x="6185500" y="3394775"/>
              <a:ext cx="77550" cy="98150"/>
            </a:xfrm>
            <a:custGeom>
              <a:avLst/>
              <a:gdLst/>
              <a:ahLst/>
              <a:cxnLst/>
              <a:rect l="l" t="t" r="r" b="b"/>
              <a:pathLst>
                <a:path w="3102" h="3926" extrusionOk="0">
                  <a:moveTo>
                    <a:pt x="1636" y="1963"/>
                  </a:moveTo>
                  <a:lnTo>
                    <a:pt x="1636" y="1963"/>
                  </a:lnTo>
                  <a:lnTo>
                    <a:pt x="3101" y="0"/>
                  </a:lnTo>
                  <a:lnTo>
                    <a:pt x="3101" y="0"/>
                  </a:lnTo>
                  <a:lnTo>
                    <a:pt x="3101" y="0"/>
                  </a:lnTo>
                  <a:lnTo>
                    <a:pt x="3101" y="0"/>
                  </a:lnTo>
                  <a:lnTo>
                    <a:pt x="1636" y="1963"/>
                  </a:lnTo>
                  <a:lnTo>
                    <a:pt x="1636" y="1963"/>
                  </a:lnTo>
                  <a:lnTo>
                    <a:pt x="157" y="3926"/>
                  </a:lnTo>
                  <a:lnTo>
                    <a:pt x="0" y="3926"/>
                  </a:lnTo>
                  <a:lnTo>
                    <a:pt x="157" y="3926"/>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2"/>
            <p:cNvSpPr/>
            <p:nvPr/>
          </p:nvSpPr>
          <p:spPr>
            <a:xfrm>
              <a:off x="5886825" y="3382675"/>
              <a:ext cx="4275" cy="8200"/>
            </a:xfrm>
            <a:custGeom>
              <a:avLst/>
              <a:gdLst/>
              <a:ahLst/>
              <a:cxnLst/>
              <a:rect l="l" t="t" r="r" b="b"/>
              <a:pathLst>
                <a:path w="171" h="328" extrusionOk="0">
                  <a:moveTo>
                    <a:pt x="171" y="327"/>
                  </a:moveTo>
                  <a:cubicBezTo>
                    <a:pt x="171" y="157"/>
                    <a:pt x="1" y="157"/>
                    <a:pt x="1" y="0"/>
                  </a:cubicBezTo>
                  <a:cubicBezTo>
                    <a:pt x="1" y="157"/>
                    <a:pt x="171" y="157"/>
                    <a:pt x="171" y="32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2"/>
            <p:cNvSpPr/>
            <p:nvPr/>
          </p:nvSpPr>
          <p:spPr>
            <a:xfrm>
              <a:off x="5923800" y="3456275"/>
              <a:ext cx="25" cy="8200"/>
            </a:xfrm>
            <a:custGeom>
              <a:avLst/>
              <a:gdLst/>
              <a:ahLst/>
              <a:cxnLst/>
              <a:rect l="l" t="t" r="r" b="b"/>
              <a:pathLst>
                <a:path w="1" h="328" extrusionOk="0">
                  <a:moveTo>
                    <a:pt x="0" y="327"/>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2"/>
            <p:cNvSpPr/>
            <p:nvPr/>
          </p:nvSpPr>
          <p:spPr>
            <a:xfrm>
              <a:off x="5915625" y="3435675"/>
              <a:ext cx="25" cy="4275"/>
            </a:xfrm>
            <a:custGeom>
              <a:avLst/>
              <a:gdLst/>
              <a:ahLst/>
              <a:cxnLst/>
              <a:rect l="l" t="t" r="r" b="b"/>
              <a:pathLst>
                <a:path w="1" h="171" extrusionOk="0">
                  <a:moveTo>
                    <a:pt x="0" y="170"/>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2"/>
            <p:cNvSpPr/>
            <p:nvPr/>
          </p:nvSpPr>
          <p:spPr>
            <a:xfrm>
              <a:off x="6745500" y="2049675"/>
              <a:ext cx="25" cy="32750"/>
            </a:xfrm>
            <a:custGeom>
              <a:avLst/>
              <a:gdLst/>
              <a:ahLst/>
              <a:cxnLst/>
              <a:rect l="l" t="t" r="r" b="b"/>
              <a:pathLst>
                <a:path w="1" h="1310" extrusionOk="0">
                  <a:moveTo>
                    <a:pt x="1" y="1"/>
                  </a:moveTo>
                  <a:lnTo>
                    <a:pt x="1" y="1309"/>
                  </a:ln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2"/>
            <p:cNvSpPr/>
            <p:nvPr/>
          </p:nvSpPr>
          <p:spPr>
            <a:xfrm>
              <a:off x="5927725" y="3464450"/>
              <a:ext cx="4275" cy="12125"/>
            </a:xfrm>
            <a:custGeom>
              <a:avLst/>
              <a:gdLst/>
              <a:ahLst/>
              <a:cxnLst/>
              <a:rect l="l" t="t" r="r" b="b"/>
              <a:pathLst>
                <a:path w="171" h="485" extrusionOk="0">
                  <a:moveTo>
                    <a:pt x="171" y="485"/>
                  </a:moveTo>
                  <a:cubicBezTo>
                    <a:pt x="0" y="328"/>
                    <a:pt x="0" y="158"/>
                    <a:pt x="0" y="0"/>
                  </a:cubicBezTo>
                  <a:cubicBezTo>
                    <a:pt x="0" y="158"/>
                    <a:pt x="0" y="328"/>
                    <a:pt x="171" y="485"/>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2"/>
            <p:cNvSpPr/>
            <p:nvPr/>
          </p:nvSpPr>
          <p:spPr>
            <a:xfrm>
              <a:off x="5919550" y="3443850"/>
              <a:ext cx="25" cy="8200"/>
            </a:xfrm>
            <a:custGeom>
              <a:avLst/>
              <a:gdLst/>
              <a:ahLst/>
              <a:cxnLst/>
              <a:rect l="l" t="t" r="r" b="b"/>
              <a:pathLst>
                <a:path w="1" h="328" extrusionOk="0">
                  <a:moveTo>
                    <a:pt x="0" y="327"/>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2"/>
            <p:cNvSpPr/>
            <p:nvPr/>
          </p:nvSpPr>
          <p:spPr>
            <a:xfrm>
              <a:off x="5907450" y="3423550"/>
              <a:ext cx="3950" cy="8225"/>
            </a:xfrm>
            <a:custGeom>
              <a:avLst/>
              <a:gdLst/>
              <a:ahLst/>
              <a:cxnLst/>
              <a:rect l="l" t="t" r="r" b="b"/>
              <a:pathLst>
                <a:path w="158" h="329" extrusionOk="0">
                  <a:moveTo>
                    <a:pt x="157" y="328"/>
                  </a:moveTo>
                  <a:cubicBezTo>
                    <a:pt x="157" y="158"/>
                    <a:pt x="157" y="158"/>
                    <a:pt x="0" y="1"/>
                  </a:cubicBezTo>
                  <a:cubicBezTo>
                    <a:pt x="157" y="158"/>
                    <a:pt x="157" y="158"/>
                    <a:pt x="157"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2"/>
            <p:cNvSpPr/>
            <p:nvPr/>
          </p:nvSpPr>
          <p:spPr>
            <a:xfrm>
              <a:off x="5891075" y="3390850"/>
              <a:ext cx="3950" cy="8200"/>
            </a:xfrm>
            <a:custGeom>
              <a:avLst/>
              <a:gdLst/>
              <a:ahLst/>
              <a:cxnLst/>
              <a:rect l="l" t="t" r="r" b="b"/>
              <a:pathLst>
                <a:path w="158" h="328" extrusionOk="0">
                  <a:moveTo>
                    <a:pt x="158" y="328"/>
                  </a:moveTo>
                  <a:cubicBezTo>
                    <a:pt x="158" y="328"/>
                    <a:pt x="158" y="157"/>
                    <a:pt x="1" y="0"/>
                  </a:cubicBezTo>
                  <a:cubicBezTo>
                    <a:pt x="158" y="157"/>
                    <a:pt x="158" y="328"/>
                    <a:pt x="158"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2"/>
            <p:cNvSpPr/>
            <p:nvPr/>
          </p:nvSpPr>
          <p:spPr>
            <a:xfrm>
              <a:off x="5899275" y="3402950"/>
              <a:ext cx="3950" cy="8200"/>
            </a:xfrm>
            <a:custGeom>
              <a:avLst/>
              <a:gdLst/>
              <a:ahLst/>
              <a:cxnLst/>
              <a:rect l="l" t="t" r="r" b="b"/>
              <a:pathLst>
                <a:path w="158" h="328" extrusionOk="0">
                  <a:moveTo>
                    <a:pt x="157" y="328"/>
                  </a:moveTo>
                  <a:cubicBezTo>
                    <a:pt x="0" y="171"/>
                    <a:pt x="0" y="171"/>
                    <a:pt x="0" y="1"/>
                  </a:cubicBezTo>
                  <a:cubicBezTo>
                    <a:pt x="0" y="171"/>
                    <a:pt x="0" y="171"/>
                    <a:pt x="157"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2"/>
            <p:cNvSpPr/>
            <p:nvPr/>
          </p:nvSpPr>
          <p:spPr>
            <a:xfrm>
              <a:off x="5903200" y="3411125"/>
              <a:ext cx="4275" cy="8200"/>
            </a:xfrm>
            <a:custGeom>
              <a:avLst/>
              <a:gdLst/>
              <a:ahLst/>
              <a:cxnLst/>
              <a:rect l="l" t="t" r="r" b="b"/>
              <a:pathLst>
                <a:path w="171" h="328" extrusionOk="0">
                  <a:moveTo>
                    <a:pt x="170" y="328"/>
                  </a:moveTo>
                  <a:cubicBezTo>
                    <a:pt x="170" y="328"/>
                    <a:pt x="0" y="171"/>
                    <a:pt x="0" y="1"/>
                  </a:cubicBezTo>
                  <a:cubicBezTo>
                    <a:pt x="0" y="171"/>
                    <a:pt x="170" y="328"/>
                    <a:pt x="170" y="32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2"/>
            <p:cNvSpPr/>
            <p:nvPr/>
          </p:nvSpPr>
          <p:spPr>
            <a:xfrm>
              <a:off x="5723275" y="3178225"/>
              <a:ext cx="147225" cy="183875"/>
            </a:xfrm>
            <a:custGeom>
              <a:avLst/>
              <a:gdLst/>
              <a:ahLst/>
              <a:cxnLst/>
              <a:rect l="l" t="t" r="r" b="b"/>
              <a:pathLst>
                <a:path w="5889" h="7355" extrusionOk="0">
                  <a:moveTo>
                    <a:pt x="1" y="0"/>
                  </a:moveTo>
                  <a:cubicBezTo>
                    <a:pt x="1963" y="2447"/>
                    <a:pt x="4253" y="4737"/>
                    <a:pt x="5889" y="7354"/>
                  </a:cubicBezTo>
                  <a:cubicBezTo>
                    <a:pt x="4253" y="4737"/>
                    <a:pt x="1963" y="244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2"/>
            <p:cNvSpPr/>
            <p:nvPr/>
          </p:nvSpPr>
          <p:spPr>
            <a:xfrm>
              <a:off x="6185500" y="1930925"/>
              <a:ext cx="25" cy="8200"/>
            </a:xfrm>
            <a:custGeom>
              <a:avLst/>
              <a:gdLst/>
              <a:ahLst/>
              <a:cxnLst/>
              <a:rect l="l" t="t" r="r" b="b"/>
              <a:pathLst>
                <a:path w="1" h="328" extrusionOk="0">
                  <a:moveTo>
                    <a:pt x="0" y="1"/>
                  </a:moveTo>
                  <a:lnTo>
                    <a:pt x="0" y="32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2"/>
            <p:cNvSpPr/>
            <p:nvPr/>
          </p:nvSpPr>
          <p:spPr>
            <a:xfrm>
              <a:off x="6173050" y="1661075"/>
              <a:ext cx="25" cy="25"/>
            </a:xfrm>
            <a:custGeom>
              <a:avLst/>
              <a:gdLst/>
              <a:ahLst/>
              <a:cxnLst/>
              <a:rect l="l" t="t" r="r" b="b"/>
              <a:pathLst>
                <a:path w="1" h="1" extrusionOk="0">
                  <a:moveTo>
                    <a:pt x="1"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2"/>
            <p:cNvSpPr/>
            <p:nvPr/>
          </p:nvSpPr>
          <p:spPr>
            <a:xfrm>
              <a:off x="6185500" y="1849150"/>
              <a:ext cx="25" cy="8200"/>
            </a:xfrm>
            <a:custGeom>
              <a:avLst/>
              <a:gdLst/>
              <a:ahLst/>
              <a:cxnLst/>
              <a:rect l="l" t="t" r="r" b="b"/>
              <a:pathLst>
                <a:path w="1" h="328" extrusionOk="0">
                  <a:moveTo>
                    <a:pt x="0" y="1"/>
                  </a:moveTo>
                  <a:lnTo>
                    <a:pt x="0" y="32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2"/>
            <p:cNvSpPr/>
            <p:nvPr/>
          </p:nvSpPr>
          <p:spPr>
            <a:xfrm>
              <a:off x="6385675" y="3173975"/>
              <a:ext cx="28825" cy="45175"/>
            </a:xfrm>
            <a:custGeom>
              <a:avLst/>
              <a:gdLst/>
              <a:ahLst/>
              <a:cxnLst/>
              <a:rect l="l" t="t" r="r" b="b"/>
              <a:pathLst>
                <a:path w="1153" h="1807" extrusionOk="0">
                  <a:moveTo>
                    <a:pt x="655" y="655"/>
                  </a:moveTo>
                  <a:cubicBezTo>
                    <a:pt x="825" y="327"/>
                    <a:pt x="982" y="170"/>
                    <a:pt x="1152" y="0"/>
                  </a:cubicBezTo>
                  <a:cubicBezTo>
                    <a:pt x="982" y="170"/>
                    <a:pt x="825" y="327"/>
                    <a:pt x="655" y="655"/>
                  </a:cubicBezTo>
                  <a:cubicBezTo>
                    <a:pt x="655" y="655"/>
                    <a:pt x="655" y="825"/>
                    <a:pt x="498" y="825"/>
                  </a:cubicBezTo>
                  <a:lnTo>
                    <a:pt x="1" y="1806"/>
                  </a:lnTo>
                  <a:lnTo>
                    <a:pt x="498" y="825"/>
                  </a:lnTo>
                  <a:cubicBezTo>
                    <a:pt x="655" y="825"/>
                    <a:pt x="655" y="655"/>
                    <a:pt x="655" y="655"/>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2"/>
            <p:cNvSpPr/>
            <p:nvPr/>
          </p:nvSpPr>
          <p:spPr>
            <a:xfrm>
              <a:off x="6115825" y="1305500"/>
              <a:ext cx="12450" cy="8200"/>
            </a:xfrm>
            <a:custGeom>
              <a:avLst/>
              <a:gdLst/>
              <a:ahLst/>
              <a:cxnLst/>
              <a:rect l="l" t="t" r="r" b="b"/>
              <a:pathLst>
                <a:path w="498" h="328" extrusionOk="0">
                  <a:moveTo>
                    <a:pt x="497" y="327"/>
                  </a:moveTo>
                  <a:cubicBezTo>
                    <a:pt x="327" y="157"/>
                    <a:pt x="170" y="0"/>
                    <a:pt x="0" y="0"/>
                  </a:cubicBezTo>
                  <a:cubicBezTo>
                    <a:pt x="170" y="0"/>
                    <a:pt x="327" y="157"/>
                    <a:pt x="497" y="32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2"/>
            <p:cNvSpPr/>
            <p:nvPr/>
          </p:nvSpPr>
          <p:spPr>
            <a:xfrm>
              <a:off x="6017675" y="3693425"/>
              <a:ext cx="25" cy="25"/>
            </a:xfrm>
            <a:custGeom>
              <a:avLst/>
              <a:gdLst/>
              <a:ahLst/>
              <a:cxnLst/>
              <a:rect l="l" t="t" r="r" b="b"/>
              <a:pathLst>
                <a:path w="1" h="1" extrusionOk="0">
                  <a:moveTo>
                    <a:pt x="1" y="1"/>
                  </a:moveTo>
                  <a:lnTo>
                    <a:pt x="1" y="1"/>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2"/>
            <p:cNvSpPr/>
            <p:nvPr/>
          </p:nvSpPr>
          <p:spPr>
            <a:xfrm>
              <a:off x="6336625" y="3239400"/>
              <a:ext cx="32725" cy="53350"/>
            </a:xfrm>
            <a:custGeom>
              <a:avLst/>
              <a:gdLst/>
              <a:ahLst/>
              <a:cxnLst/>
              <a:rect l="l" t="t" r="r" b="b"/>
              <a:pathLst>
                <a:path w="1309" h="2134" extrusionOk="0">
                  <a:moveTo>
                    <a:pt x="1309" y="0"/>
                  </a:moveTo>
                  <a:lnTo>
                    <a:pt x="1309" y="0"/>
                  </a:lnTo>
                  <a:lnTo>
                    <a:pt x="1309" y="170"/>
                  </a:lnTo>
                  <a:cubicBezTo>
                    <a:pt x="824" y="825"/>
                    <a:pt x="327" y="1479"/>
                    <a:pt x="0" y="2133"/>
                  </a:cubicBezTo>
                  <a:cubicBezTo>
                    <a:pt x="327" y="1479"/>
                    <a:pt x="824" y="825"/>
                    <a:pt x="1309" y="17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2"/>
            <p:cNvSpPr/>
            <p:nvPr/>
          </p:nvSpPr>
          <p:spPr>
            <a:xfrm>
              <a:off x="6177300" y="1698025"/>
              <a:ext cx="25" cy="3950"/>
            </a:xfrm>
            <a:custGeom>
              <a:avLst/>
              <a:gdLst/>
              <a:ahLst/>
              <a:cxnLst/>
              <a:rect l="l" t="t" r="r" b="b"/>
              <a:pathLst>
                <a:path w="1" h="158" extrusionOk="0">
                  <a:moveTo>
                    <a:pt x="1" y="1"/>
                  </a:move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2"/>
            <p:cNvSpPr/>
            <p:nvPr/>
          </p:nvSpPr>
          <p:spPr>
            <a:xfrm>
              <a:off x="6185500" y="1812525"/>
              <a:ext cx="25" cy="12125"/>
            </a:xfrm>
            <a:custGeom>
              <a:avLst/>
              <a:gdLst/>
              <a:ahLst/>
              <a:cxnLst/>
              <a:rect l="l" t="t" r="r" b="b"/>
              <a:pathLst>
                <a:path w="1" h="485" extrusionOk="0">
                  <a:moveTo>
                    <a:pt x="0" y="0"/>
                  </a:moveTo>
                  <a:lnTo>
                    <a:pt x="0" y="484"/>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2"/>
            <p:cNvSpPr/>
            <p:nvPr/>
          </p:nvSpPr>
          <p:spPr>
            <a:xfrm>
              <a:off x="6017675" y="3644375"/>
              <a:ext cx="45175" cy="49075"/>
            </a:xfrm>
            <a:custGeom>
              <a:avLst/>
              <a:gdLst/>
              <a:ahLst/>
              <a:cxnLst/>
              <a:rect l="l" t="t" r="r" b="b"/>
              <a:pathLst>
                <a:path w="1807" h="1963" extrusionOk="0">
                  <a:moveTo>
                    <a:pt x="1" y="1963"/>
                  </a:moveTo>
                  <a:lnTo>
                    <a:pt x="1" y="1963"/>
                  </a:lnTo>
                  <a:lnTo>
                    <a:pt x="1" y="1963"/>
                  </a:lnTo>
                  <a:cubicBezTo>
                    <a:pt x="655" y="1308"/>
                    <a:pt x="1152" y="654"/>
                    <a:pt x="1806" y="0"/>
                  </a:cubicBezTo>
                  <a:cubicBezTo>
                    <a:pt x="1152" y="654"/>
                    <a:pt x="655" y="1308"/>
                    <a:pt x="1" y="1963"/>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2"/>
            <p:cNvSpPr/>
            <p:nvPr/>
          </p:nvSpPr>
          <p:spPr>
            <a:xfrm>
              <a:off x="6512600" y="1305500"/>
              <a:ext cx="8200" cy="3950"/>
            </a:xfrm>
            <a:custGeom>
              <a:avLst/>
              <a:gdLst/>
              <a:ahLst/>
              <a:cxnLst/>
              <a:rect l="l" t="t" r="r" b="b"/>
              <a:pathLst>
                <a:path w="328" h="158" extrusionOk="0">
                  <a:moveTo>
                    <a:pt x="328" y="0"/>
                  </a:moveTo>
                  <a:cubicBezTo>
                    <a:pt x="328" y="0"/>
                    <a:pt x="158" y="0"/>
                    <a:pt x="1" y="157"/>
                  </a:cubicBezTo>
                  <a:cubicBezTo>
                    <a:pt x="158" y="0"/>
                    <a:pt x="328" y="0"/>
                    <a:pt x="328"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2"/>
            <p:cNvSpPr/>
            <p:nvPr/>
          </p:nvSpPr>
          <p:spPr>
            <a:xfrm>
              <a:off x="6177300" y="2061775"/>
              <a:ext cx="25" cy="4275"/>
            </a:xfrm>
            <a:custGeom>
              <a:avLst/>
              <a:gdLst/>
              <a:ahLst/>
              <a:cxnLst/>
              <a:rect l="l" t="t" r="r" b="b"/>
              <a:pathLst>
                <a:path w="1" h="171" extrusionOk="0">
                  <a:moveTo>
                    <a:pt x="1" y="1"/>
                  </a:moveTo>
                  <a:lnTo>
                    <a:pt x="1" y="17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2"/>
            <p:cNvSpPr/>
            <p:nvPr/>
          </p:nvSpPr>
          <p:spPr>
            <a:xfrm>
              <a:off x="6185500" y="1980000"/>
              <a:ext cx="25" cy="25"/>
            </a:xfrm>
            <a:custGeom>
              <a:avLst/>
              <a:gdLst/>
              <a:ahLst/>
              <a:cxnLst/>
              <a:rect l="l" t="t" r="r" b="b"/>
              <a:pathLst>
                <a:path w="1" h="1" extrusionOk="0">
                  <a:moveTo>
                    <a:pt x="0" y="1"/>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2"/>
            <p:cNvSpPr/>
            <p:nvPr/>
          </p:nvSpPr>
          <p:spPr>
            <a:xfrm>
              <a:off x="6181225" y="2016975"/>
              <a:ext cx="25" cy="8200"/>
            </a:xfrm>
            <a:custGeom>
              <a:avLst/>
              <a:gdLst/>
              <a:ahLst/>
              <a:cxnLst/>
              <a:rect l="l" t="t" r="r" b="b"/>
              <a:pathLst>
                <a:path w="1" h="328" extrusionOk="0">
                  <a:moveTo>
                    <a:pt x="1" y="0"/>
                  </a:moveTo>
                  <a:lnTo>
                    <a:pt x="1" y="327"/>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2"/>
            <p:cNvSpPr/>
            <p:nvPr/>
          </p:nvSpPr>
          <p:spPr>
            <a:xfrm>
              <a:off x="6173050" y="2102675"/>
              <a:ext cx="25" cy="4275"/>
            </a:xfrm>
            <a:custGeom>
              <a:avLst/>
              <a:gdLst/>
              <a:ahLst/>
              <a:cxnLst/>
              <a:rect l="l" t="t" r="r" b="b"/>
              <a:pathLst>
                <a:path w="1" h="171" extrusionOk="0">
                  <a:moveTo>
                    <a:pt x="1" y="0"/>
                  </a:moveTo>
                  <a:lnTo>
                    <a:pt x="1" y="17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2"/>
            <p:cNvSpPr/>
            <p:nvPr/>
          </p:nvSpPr>
          <p:spPr>
            <a:xfrm>
              <a:off x="6181225" y="1775550"/>
              <a:ext cx="25" cy="8200"/>
            </a:xfrm>
            <a:custGeom>
              <a:avLst/>
              <a:gdLst/>
              <a:ahLst/>
              <a:cxnLst/>
              <a:rect l="l" t="t" r="r" b="b"/>
              <a:pathLst>
                <a:path w="1" h="328" extrusionOk="0">
                  <a:moveTo>
                    <a:pt x="1" y="1"/>
                  </a:moveTo>
                  <a:lnTo>
                    <a:pt x="1" y="32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2"/>
            <p:cNvSpPr/>
            <p:nvPr/>
          </p:nvSpPr>
          <p:spPr>
            <a:xfrm>
              <a:off x="5559725" y="307800"/>
              <a:ext cx="8200" cy="3950"/>
            </a:xfrm>
            <a:custGeom>
              <a:avLst/>
              <a:gdLst/>
              <a:ahLst/>
              <a:cxnLst/>
              <a:rect l="l" t="t" r="r" b="b"/>
              <a:pathLst>
                <a:path w="328" h="158" extrusionOk="0">
                  <a:moveTo>
                    <a:pt x="0" y="0"/>
                  </a:moveTo>
                  <a:cubicBezTo>
                    <a:pt x="170" y="0"/>
                    <a:pt x="170" y="157"/>
                    <a:pt x="327" y="157"/>
                  </a:cubicBezTo>
                  <a:cubicBezTo>
                    <a:pt x="170" y="157"/>
                    <a:pt x="170"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2"/>
            <p:cNvSpPr/>
            <p:nvPr/>
          </p:nvSpPr>
          <p:spPr>
            <a:xfrm>
              <a:off x="5277750" y="246300"/>
              <a:ext cx="25" cy="25"/>
            </a:xfrm>
            <a:custGeom>
              <a:avLst/>
              <a:gdLst/>
              <a:ahLst/>
              <a:cxnLst/>
              <a:rect l="l" t="t" r="r" b="b"/>
              <a:pathLst>
                <a:path w="1" h="1" extrusionOk="0">
                  <a:moveTo>
                    <a:pt x="0" y="0"/>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2"/>
            <p:cNvSpPr/>
            <p:nvPr/>
          </p:nvSpPr>
          <p:spPr>
            <a:xfrm>
              <a:off x="5608775" y="912950"/>
              <a:ext cx="4300" cy="25"/>
            </a:xfrm>
            <a:custGeom>
              <a:avLst/>
              <a:gdLst/>
              <a:ahLst/>
              <a:cxnLst/>
              <a:rect l="l" t="t" r="r" b="b"/>
              <a:pathLst>
                <a:path w="172" h="1" extrusionOk="0">
                  <a:moveTo>
                    <a:pt x="17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2"/>
            <p:cNvSpPr/>
            <p:nvPr/>
          </p:nvSpPr>
          <p:spPr>
            <a:xfrm>
              <a:off x="5596675" y="908700"/>
              <a:ext cx="3950" cy="25"/>
            </a:xfrm>
            <a:custGeom>
              <a:avLst/>
              <a:gdLst/>
              <a:ahLst/>
              <a:cxnLst/>
              <a:rect l="l" t="t" r="r" b="b"/>
              <a:pathLst>
                <a:path w="158" h="1" extrusionOk="0">
                  <a:moveTo>
                    <a:pt x="158"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2"/>
            <p:cNvSpPr/>
            <p:nvPr/>
          </p:nvSpPr>
          <p:spPr>
            <a:xfrm>
              <a:off x="5355275" y="258725"/>
              <a:ext cx="12450" cy="3950"/>
            </a:xfrm>
            <a:custGeom>
              <a:avLst/>
              <a:gdLst/>
              <a:ahLst/>
              <a:cxnLst/>
              <a:rect l="l" t="t" r="r" b="b"/>
              <a:pathLst>
                <a:path w="498" h="158" extrusionOk="0">
                  <a:moveTo>
                    <a:pt x="0" y="0"/>
                  </a:moveTo>
                  <a:cubicBezTo>
                    <a:pt x="171" y="0"/>
                    <a:pt x="328" y="0"/>
                    <a:pt x="498" y="157"/>
                  </a:cubicBezTo>
                  <a:cubicBezTo>
                    <a:pt x="328" y="0"/>
                    <a:pt x="171"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2"/>
            <p:cNvSpPr/>
            <p:nvPr/>
          </p:nvSpPr>
          <p:spPr>
            <a:xfrm>
              <a:off x="5482200" y="287175"/>
              <a:ext cx="8200" cy="25"/>
            </a:xfrm>
            <a:custGeom>
              <a:avLst/>
              <a:gdLst/>
              <a:ahLst/>
              <a:cxnLst/>
              <a:rect l="l" t="t" r="r" b="b"/>
              <a:pathLst>
                <a:path w="328" h="1" extrusionOk="0">
                  <a:moveTo>
                    <a:pt x="327" y="1"/>
                  </a:moveTo>
                  <a:lnTo>
                    <a:pt x="0" y="1"/>
                  </a:lnTo>
                  <a:lnTo>
                    <a:pt x="327"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2"/>
            <p:cNvSpPr/>
            <p:nvPr/>
          </p:nvSpPr>
          <p:spPr>
            <a:xfrm>
              <a:off x="5159000" y="311725"/>
              <a:ext cx="25" cy="25"/>
            </a:xfrm>
            <a:custGeom>
              <a:avLst/>
              <a:gdLst/>
              <a:ahLst/>
              <a:cxnLst/>
              <a:rect l="l" t="t" r="r" b="b"/>
              <a:pathLst>
                <a:path w="1" h="1" extrusionOk="0">
                  <a:moveTo>
                    <a:pt x="1"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2"/>
            <p:cNvSpPr/>
            <p:nvPr/>
          </p:nvSpPr>
          <p:spPr>
            <a:xfrm>
              <a:off x="5518900" y="295350"/>
              <a:ext cx="12375" cy="4275"/>
            </a:xfrm>
            <a:custGeom>
              <a:avLst/>
              <a:gdLst/>
              <a:ahLst/>
              <a:cxnLst/>
              <a:rect l="l" t="t" r="r" b="b"/>
              <a:pathLst>
                <a:path w="495" h="171" extrusionOk="0">
                  <a:moveTo>
                    <a:pt x="0" y="1"/>
                  </a:moveTo>
                  <a:cubicBezTo>
                    <a:pt x="169" y="3"/>
                    <a:pt x="325" y="171"/>
                    <a:pt x="325" y="171"/>
                  </a:cubicBezTo>
                  <a:lnTo>
                    <a:pt x="495" y="171"/>
                  </a:lnTo>
                  <a:cubicBezTo>
                    <a:pt x="326" y="171"/>
                    <a:pt x="169" y="3"/>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2"/>
            <p:cNvSpPr/>
            <p:nvPr/>
          </p:nvSpPr>
          <p:spPr>
            <a:xfrm>
              <a:off x="5314375" y="254475"/>
              <a:ext cx="12475" cy="25"/>
            </a:xfrm>
            <a:custGeom>
              <a:avLst/>
              <a:gdLst/>
              <a:ahLst/>
              <a:cxnLst/>
              <a:rect l="l" t="t" r="r" b="b"/>
              <a:pathLst>
                <a:path w="499" h="1" extrusionOk="0">
                  <a:moveTo>
                    <a:pt x="498"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2"/>
            <p:cNvSpPr/>
            <p:nvPr/>
          </p:nvSpPr>
          <p:spPr>
            <a:xfrm>
              <a:off x="5396175" y="266900"/>
              <a:ext cx="12450" cy="25"/>
            </a:xfrm>
            <a:custGeom>
              <a:avLst/>
              <a:gdLst/>
              <a:ahLst/>
              <a:cxnLst/>
              <a:rect l="l" t="t" r="r" b="b"/>
              <a:pathLst>
                <a:path w="498" h="1" extrusionOk="0">
                  <a:moveTo>
                    <a:pt x="0" y="0"/>
                  </a:moveTo>
                  <a:lnTo>
                    <a:pt x="497"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2"/>
            <p:cNvSpPr/>
            <p:nvPr/>
          </p:nvSpPr>
          <p:spPr>
            <a:xfrm>
              <a:off x="5490375" y="287175"/>
              <a:ext cx="3950" cy="25"/>
            </a:xfrm>
            <a:custGeom>
              <a:avLst/>
              <a:gdLst/>
              <a:ahLst/>
              <a:cxnLst/>
              <a:rect l="l" t="t" r="r" b="b"/>
              <a:pathLst>
                <a:path w="158" h="1" extrusionOk="0">
                  <a:moveTo>
                    <a:pt x="157" y="1"/>
                  </a:moveTo>
                  <a:lnTo>
                    <a:pt x="0" y="1"/>
                  </a:ln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2"/>
            <p:cNvSpPr/>
            <p:nvPr/>
          </p:nvSpPr>
          <p:spPr>
            <a:xfrm>
              <a:off x="5326825" y="254475"/>
              <a:ext cx="25" cy="25"/>
            </a:xfrm>
            <a:custGeom>
              <a:avLst/>
              <a:gdLst/>
              <a:ahLst/>
              <a:cxnLst/>
              <a:rect l="l" t="t" r="r" b="b"/>
              <a:pathLst>
                <a:path w="1" h="1" extrusionOk="0">
                  <a:moveTo>
                    <a:pt x="0" y="0"/>
                  </a:moveTo>
                  <a:lnTo>
                    <a:pt x="0" y="0"/>
                  </a:ln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2"/>
            <p:cNvSpPr/>
            <p:nvPr/>
          </p:nvSpPr>
          <p:spPr>
            <a:xfrm>
              <a:off x="5527000" y="299600"/>
              <a:ext cx="4275" cy="25"/>
            </a:xfrm>
            <a:custGeom>
              <a:avLst/>
              <a:gdLst/>
              <a:ahLst/>
              <a:cxnLst/>
              <a:rect l="l" t="t" r="r" b="b"/>
              <a:pathLst>
                <a:path w="171" h="1" extrusionOk="0">
                  <a:moveTo>
                    <a:pt x="171" y="1"/>
                  </a:moveTo>
                  <a:lnTo>
                    <a:pt x="171" y="1"/>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2"/>
            <p:cNvSpPr/>
            <p:nvPr/>
          </p:nvSpPr>
          <p:spPr>
            <a:xfrm>
              <a:off x="5126300" y="340500"/>
              <a:ext cx="404975" cy="547950"/>
            </a:xfrm>
            <a:custGeom>
              <a:avLst/>
              <a:gdLst/>
              <a:ahLst/>
              <a:cxnLst/>
              <a:rect l="l" t="t" r="r" b="b"/>
              <a:pathLst>
                <a:path w="16199" h="21918" extrusionOk="0">
                  <a:moveTo>
                    <a:pt x="0" y="0"/>
                  </a:moveTo>
                  <a:lnTo>
                    <a:pt x="0" y="0"/>
                  </a:lnTo>
                  <a:cubicBezTo>
                    <a:pt x="6713" y="6046"/>
                    <a:pt x="12103" y="13739"/>
                    <a:pt x="16199" y="21917"/>
                  </a:cubicBezTo>
                  <a:lnTo>
                    <a:pt x="16199" y="21917"/>
                  </a:lnTo>
                  <a:cubicBezTo>
                    <a:pt x="12103" y="13739"/>
                    <a:pt x="6713" y="6046"/>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2"/>
            <p:cNvSpPr/>
            <p:nvPr/>
          </p:nvSpPr>
          <p:spPr>
            <a:xfrm>
              <a:off x="5310450" y="250550"/>
              <a:ext cx="16400" cy="3950"/>
            </a:xfrm>
            <a:custGeom>
              <a:avLst/>
              <a:gdLst/>
              <a:ahLst/>
              <a:cxnLst/>
              <a:rect l="l" t="t" r="r" b="b"/>
              <a:pathLst>
                <a:path w="656" h="158" extrusionOk="0">
                  <a:moveTo>
                    <a:pt x="1" y="0"/>
                  </a:moveTo>
                  <a:cubicBezTo>
                    <a:pt x="1" y="157"/>
                    <a:pt x="158" y="157"/>
                    <a:pt x="158" y="157"/>
                  </a:cubicBezTo>
                  <a:lnTo>
                    <a:pt x="655" y="157"/>
                  </a:lnTo>
                  <a:cubicBezTo>
                    <a:pt x="328" y="157"/>
                    <a:pt x="158" y="15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2"/>
            <p:cNvSpPr/>
            <p:nvPr/>
          </p:nvSpPr>
          <p:spPr>
            <a:xfrm>
              <a:off x="5809300" y="414100"/>
              <a:ext cx="12125" cy="8200"/>
            </a:xfrm>
            <a:custGeom>
              <a:avLst/>
              <a:gdLst/>
              <a:ahLst/>
              <a:cxnLst/>
              <a:rect l="l" t="t" r="r" b="b"/>
              <a:pathLst>
                <a:path w="485" h="328" extrusionOk="0">
                  <a:moveTo>
                    <a:pt x="1" y="1"/>
                  </a:moveTo>
                  <a:cubicBezTo>
                    <a:pt x="158" y="1"/>
                    <a:pt x="328" y="158"/>
                    <a:pt x="485" y="328"/>
                  </a:cubicBezTo>
                  <a:cubicBezTo>
                    <a:pt x="328" y="158"/>
                    <a:pt x="158" y="1"/>
                    <a:pt x="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2"/>
            <p:cNvSpPr/>
            <p:nvPr/>
          </p:nvSpPr>
          <p:spPr>
            <a:xfrm>
              <a:off x="5396175" y="266900"/>
              <a:ext cx="12450" cy="3950"/>
            </a:xfrm>
            <a:custGeom>
              <a:avLst/>
              <a:gdLst/>
              <a:ahLst/>
              <a:cxnLst/>
              <a:rect l="l" t="t" r="r" b="b"/>
              <a:pathLst>
                <a:path w="498" h="158" extrusionOk="0">
                  <a:moveTo>
                    <a:pt x="0" y="0"/>
                  </a:moveTo>
                  <a:cubicBezTo>
                    <a:pt x="170" y="0"/>
                    <a:pt x="327" y="0"/>
                    <a:pt x="497" y="157"/>
                  </a:cubicBezTo>
                  <a:lnTo>
                    <a:pt x="497"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2"/>
            <p:cNvSpPr/>
            <p:nvPr/>
          </p:nvSpPr>
          <p:spPr>
            <a:xfrm>
              <a:off x="5477950" y="283250"/>
              <a:ext cx="12450" cy="3950"/>
            </a:xfrm>
            <a:custGeom>
              <a:avLst/>
              <a:gdLst/>
              <a:ahLst/>
              <a:cxnLst/>
              <a:rect l="l" t="t" r="r" b="b"/>
              <a:pathLst>
                <a:path w="498" h="158" extrusionOk="0">
                  <a:moveTo>
                    <a:pt x="0" y="1"/>
                  </a:moveTo>
                  <a:lnTo>
                    <a:pt x="170" y="158"/>
                  </a:lnTo>
                  <a:lnTo>
                    <a:pt x="497" y="158"/>
                  </a:lnTo>
                  <a:cubicBezTo>
                    <a:pt x="327" y="158"/>
                    <a:pt x="170" y="158"/>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2"/>
            <p:cNvSpPr/>
            <p:nvPr/>
          </p:nvSpPr>
          <p:spPr>
            <a:xfrm>
              <a:off x="5555800" y="307800"/>
              <a:ext cx="16375" cy="3950"/>
            </a:xfrm>
            <a:custGeom>
              <a:avLst/>
              <a:gdLst/>
              <a:ahLst/>
              <a:cxnLst/>
              <a:rect l="l" t="t" r="r" b="b"/>
              <a:pathLst>
                <a:path w="655" h="158" extrusionOk="0">
                  <a:moveTo>
                    <a:pt x="0" y="0"/>
                  </a:moveTo>
                  <a:cubicBezTo>
                    <a:pt x="80" y="0"/>
                    <a:pt x="203" y="40"/>
                    <a:pt x="327" y="80"/>
                  </a:cubicBezTo>
                  <a:lnTo>
                    <a:pt x="327" y="80"/>
                  </a:lnTo>
                  <a:cubicBezTo>
                    <a:pt x="286" y="40"/>
                    <a:pt x="243" y="0"/>
                    <a:pt x="157" y="0"/>
                  </a:cubicBezTo>
                  <a:close/>
                  <a:moveTo>
                    <a:pt x="327" y="80"/>
                  </a:moveTo>
                  <a:lnTo>
                    <a:pt x="327" y="80"/>
                  </a:lnTo>
                  <a:cubicBezTo>
                    <a:pt x="368" y="119"/>
                    <a:pt x="407" y="157"/>
                    <a:pt x="484" y="157"/>
                  </a:cubicBezTo>
                  <a:lnTo>
                    <a:pt x="655" y="157"/>
                  </a:lnTo>
                  <a:cubicBezTo>
                    <a:pt x="571" y="157"/>
                    <a:pt x="448" y="119"/>
                    <a:pt x="327" y="8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2"/>
            <p:cNvSpPr/>
            <p:nvPr/>
          </p:nvSpPr>
          <p:spPr>
            <a:xfrm>
              <a:off x="5518825" y="295350"/>
              <a:ext cx="8200" cy="4275"/>
            </a:xfrm>
            <a:custGeom>
              <a:avLst/>
              <a:gdLst/>
              <a:ahLst/>
              <a:cxnLst/>
              <a:rect l="l" t="t" r="r" b="b"/>
              <a:pathLst>
                <a:path w="328" h="171" extrusionOk="0">
                  <a:moveTo>
                    <a:pt x="1" y="1"/>
                  </a:moveTo>
                  <a:cubicBezTo>
                    <a:pt x="171" y="1"/>
                    <a:pt x="328" y="171"/>
                    <a:pt x="328" y="171"/>
                  </a:cubicBezTo>
                  <a:cubicBezTo>
                    <a:pt x="171" y="1"/>
                    <a:pt x="171" y="1"/>
                    <a:pt x="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2"/>
            <p:cNvSpPr/>
            <p:nvPr/>
          </p:nvSpPr>
          <p:spPr>
            <a:xfrm>
              <a:off x="5126300" y="246300"/>
              <a:ext cx="883225" cy="830225"/>
            </a:xfrm>
            <a:custGeom>
              <a:avLst/>
              <a:gdLst/>
              <a:ahLst/>
              <a:cxnLst/>
              <a:rect l="l" t="t" r="r" b="b"/>
              <a:pathLst>
                <a:path w="35329" h="33209" extrusionOk="0">
                  <a:moveTo>
                    <a:pt x="6058" y="0"/>
                  </a:moveTo>
                  <a:cubicBezTo>
                    <a:pt x="6058" y="497"/>
                    <a:pt x="6058" y="824"/>
                    <a:pt x="5888" y="1152"/>
                  </a:cubicBezTo>
                  <a:cubicBezTo>
                    <a:pt x="5758" y="1552"/>
                    <a:pt x="5288" y="1846"/>
                    <a:pt x="4847" y="1846"/>
                  </a:cubicBezTo>
                  <a:cubicBezTo>
                    <a:pt x="4756" y="1846"/>
                    <a:pt x="4665" y="1833"/>
                    <a:pt x="4580" y="1806"/>
                  </a:cubicBezTo>
                  <a:cubicBezTo>
                    <a:pt x="3599" y="1806"/>
                    <a:pt x="2460" y="2133"/>
                    <a:pt x="1636" y="2460"/>
                  </a:cubicBezTo>
                  <a:cubicBezTo>
                    <a:pt x="1479" y="2460"/>
                    <a:pt x="1479" y="2460"/>
                    <a:pt x="1309" y="2617"/>
                  </a:cubicBezTo>
                  <a:cubicBezTo>
                    <a:pt x="825" y="2787"/>
                    <a:pt x="327" y="3271"/>
                    <a:pt x="0" y="3768"/>
                  </a:cubicBezTo>
                  <a:cubicBezTo>
                    <a:pt x="6713" y="9814"/>
                    <a:pt x="12103" y="17507"/>
                    <a:pt x="16199" y="25685"/>
                  </a:cubicBezTo>
                  <a:cubicBezTo>
                    <a:pt x="17010" y="26012"/>
                    <a:pt x="17992" y="26169"/>
                    <a:pt x="18816" y="26496"/>
                  </a:cubicBezTo>
                  <a:lnTo>
                    <a:pt x="18973" y="26496"/>
                  </a:lnTo>
                  <a:cubicBezTo>
                    <a:pt x="18973" y="26496"/>
                    <a:pt x="19143" y="26667"/>
                    <a:pt x="19300" y="26667"/>
                  </a:cubicBezTo>
                  <a:lnTo>
                    <a:pt x="19470" y="26667"/>
                  </a:lnTo>
                  <a:cubicBezTo>
                    <a:pt x="19627" y="26824"/>
                    <a:pt x="19797" y="26824"/>
                    <a:pt x="19797" y="26994"/>
                  </a:cubicBezTo>
                  <a:cubicBezTo>
                    <a:pt x="21106" y="27648"/>
                    <a:pt x="22244" y="28786"/>
                    <a:pt x="22087" y="30265"/>
                  </a:cubicBezTo>
                  <a:cubicBezTo>
                    <a:pt x="22087" y="30919"/>
                    <a:pt x="21760" y="31573"/>
                    <a:pt x="22087" y="32228"/>
                  </a:cubicBezTo>
                  <a:cubicBezTo>
                    <a:pt x="22251" y="32555"/>
                    <a:pt x="22617" y="32718"/>
                    <a:pt x="23005" y="32718"/>
                  </a:cubicBezTo>
                  <a:cubicBezTo>
                    <a:pt x="23392" y="32718"/>
                    <a:pt x="23801" y="32555"/>
                    <a:pt x="24050" y="32228"/>
                  </a:cubicBezTo>
                  <a:cubicBezTo>
                    <a:pt x="24534" y="31730"/>
                    <a:pt x="24534" y="30919"/>
                    <a:pt x="24377" y="30265"/>
                  </a:cubicBezTo>
                  <a:cubicBezTo>
                    <a:pt x="24207" y="29611"/>
                    <a:pt x="24050" y="29113"/>
                    <a:pt x="23880" y="28459"/>
                  </a:cubicBezTo>
                  <a:cubicBezTo>
                    <a:pt x="23723" y="27805"/>
                    <a:pt x="23723" y="27151"/>
                    <a:pt x="24207" y="26824"/>
                  </a:cubicBezTo>
                  <a:cubicBezTo>
                    <a:pt x="24358" y="26600"/>
                    <a:pt x="24649" y="26479"/>
                    <a:pt x="24935" y="26479"/>
                  </a:cubicBezTo>
                  <a:cubicBezTo>
                    <a:pt x="25268" y="26479"/>
                    <a:pt x="25594" y="26642"/>
                    <a:pt x="25685" y="26994"/>
                  </a:cubicBezTo>
                  <a:cubicBezTo>
                    <a:pt x="25842" y="27478"/>
                    <a:pt x="25685" y="27478"/>
                    <a:pt x="26012" y="27975"/>
                  </a:cubicBezTo>
                  <a:cubicBezTo>
                    <a:pt x="26497" y="28302"/>
                    <a:pt x="26994" y="28629"/>
                    <a:pt x="27478" y="28629"/>
                  </a:cubicBezTo>
                  <a:cubicBezTo>
                    <a:pt x="27975" y="28459"/>
                    <a:pt x="28459" y="27975"/>
                    <a:pt x="28302" y="27321"/>
                  </a:cubicBezTo>
                  <a:cubicBezTo>
                    <a:pt x="28302" y="26667"/>
                    <a:pt x="27975" y="26169"/>
                    <a:pt x="27478" y="25842"/>
                  </a:cubicBezTo>
                  <a:cubicBezTo>
                    <a:pt x="26994" y="25515"/>
                    <a:pt x="26497" y="25358"/>
                    <a:pt x="25842" y="25188"/>
                  </a:cubicBezTo>
                  <a:cubicBezTo>
                    <a:pt x="24377" y="24704"/>
                    <a:pt x="22741" y="24207"/>
                    <a:pt x="21106" y="23723"/>
                  </a:cubicBezTo>
                  <a:cubicBezTo>
                    <a:pt x="20451" y="23552"/>
                    <a:pt x="19797" y="23395"/>
                    <a:pt x="19143" y="23068"/>
                  </a:cubicBezTo>
                  <a:cubicBezTo>
                    <a:pt x="18973" y="23068"/>
                    <a:pt x="18816" y="23068"/>
                    <a:pt x="18646" y="22898"/>
                  </a:cubicBezTo>
                  <a:cubicBezTo>
                    <a:pt x="18646" y="22898"/>
                    <a:pt x="18646" y="22741"/>
                    <a:pt x="18489" y="22741"/>
                  </a:cubicBezTo>
                  <a:lnTo>
                    <a:pt x="18319" y="22741"/>
                  </a:lnTo>
                  <a:cubicBezTo>
                    <a:pt x="18162" y="22571"/>
                    <a:pt x="17835" y="22414"/>
                    <a:pt x="17664" y="22244"/>
                  </a:cubicBezTo>
                  <a:cubicBezTo>
                    <a:pt x="16526" y="21263"/>
                    <a:pt x="16356" y="20281"/>
                    <a:pt x="16199" y="19797"/>
                  </a:cubicBezTo>
                  <a:lnTo>
                    <a:pt x="16199" y="19300"/>
                  </a:lnTo>
                  <a:cubicBezTo>
                    <a:pt x="16356" y="19143"/>
                    <a:pt x="16356" y="18973"/>
                    <a:pt x="16356" y="18973"/>
                  </a:cubicBezTo>
                  <a:cubicBezTo>
                    <a:pt x="16596" y="18733"/>
                    <a:pt x="16928" y="18584"/>
                    <a:pt x="17216" y="18584"/>
                  </a:cubicBezTo>
                  <a:cubicBezTo>
                    <a:pt x="17321" y="18584"/>
                    <a:pt x="17420" y="18604"/>
                    <a:pt x="17507" y="18646"/>
                  </a:cubicBezTo>
                  <a:cubicBezTo>
                    <a:pt x="17992" y="18646"/>
                    <a:pt x="18319" y="18816"/>
                    <a:pt x="18816" y="19143"/>
                  </a:cubicBezTo>
                  <a:cubicBezTo>
                    <a:pt x="20451" y="20124"/>
                    <a:pt x="22087" y="21106"/>
                    <a:pt x="23723" y="21917"/>
                  </a:cubicBezTo>
                  <a:cubicBezTo>
                    <a:pt x="25685" y="23068"/>
                    <a:pt x="27975" y="23552"/>
                    <a:pt x="28786" y="25515"/>
                  </a:cubicBezTo>
                  <a:cubicBezTo>
                    <a:pt x="28956" y="26169"/>
                    <a:pt x="29113" y="26824"/>
                    <a:pt x="29441" y="27321"/>
                  </a:cubicBezTo>
                  <a:cubicBezTo>
                    <a:pt x="29611" y="27975"/>
                    <a:pt x="30095" y="28629"/>
                    <a:pt x="30592" y="28786"/>
                  </a:cubicBezTo>
                  <a:cubicBezTo>
                    <a:pt x="31403" y="29113"/>
                    <a:pt x="32385" y="29283"/>
                    <a:pt x="32882" y="29938"/>
                  </a:cubicBezTo>
                  <a:cubicBezTo>
                    <a:pt x="33366" y="30592"/>
                    <a:pt x="33693" y="31403"/>
                    <a:pt x="34190" y="32228"/>
                  </a:cubicBezTo>
                  <a:cubicBezTo>
                    <a:pt x="34347" y="32555"/>
                    <a:pt x="34844" y="32882"/>
                    <a:pt x="35172" y="33209"/>
                  </a:cubicBezTo>
                  <a:lnTo>
                    <a:pt x="35329" y="33209"/>
                  </a:lnTo>
                  <a:cubicBezTo>
                    <a:pt x="31573" y="24704"/>
                    <a:pt x="26339" y="16853"/>
                    <a:pt x="19954" y="10311"/>
                  </a:cubicBezTo>
                  <a:lnTo>
                    <a:pt x="18973" y="9329"/>
                  </a:lnTo>
                  <a:lnTo>
                    <a:pt x="18816" y="9329"/>
                  </a:lnTo>
                  <a:cubicBezTo>
                    <a:pt x="18646" y="9002"/>
                    <a:pt x="18319" y="8675"/>
                    <a:pt x="17992" y="8505"/>
                  </a:cubicBezTo>
                  <a:cubicBezTo>
                    <a:pt x="17992" y="8348"/>
                    <a:pt x="17992" y="8348"/>
                    <a:pt x="17835" y="8348"/>
                  </a:cubicBezTo>
                  <a:lnTo>
                    <a:pt x="17010" y="7524"/>
                  </a:lnTo>
                  <a:lnTo>
                    <a:pt x="16853" y="7524"/>
                  </a:lnTo>
                  <a:cubicBezTo>
                    <a:pt x="15872" y="6542"/>
                    <a:pt x="14891" y="5731"/>
                    <a:pt x="13739" y="4907"/>
                  </a:cubicBezTo>
                  <a:lnTo>
                    <a:pt x="13739" y="4750"/>
                  </a:lnTo>
                  <a:cubicBezTo>
                    <a:pt x="13412" y="4580"/>
                    <a:pt x="13085" y="4253"/>
                    <a:pt x="12758" y="4096"/>
                  </a:cubicBezTo>
                  <a:cubicBezTo>
                    <a:pt x="12601" y="3925"/>
                    <a:pt x="12601" y="3925"/>
                    <a:pt x="12431" y="3925"/>
                  </a:cubicBezTo>
                  <a:cubicBezTo>
                    <a:pt x="12274" y="3768"/>
                    <a:pt x="11946" y="3441"/>
                    <a:pt x="11619" y="3271"/>
                  </a:cubicBezTo>
                  <a:lnTo>
                    <a:pt x="11449" y="3114"/>
                  </a:lnTo>
                  <a:cubicBezTo>
                    <a:pt x="11122" y="2944"/>
                    <a:pt x="10795" y="2617"/>
                    <a:pt x="10468" y="2460"/>
                  </a:cubicBezTo>
                  <a:cubicBezTo>
                    <a:pt x="10468" y="2460"/>
                    <a:pt x="10311" y="2460"/>
                    <a:pt x="10311" y="2290"/>
                  </a:cubicBezTo>
                  <a:cubicBezTo>
                    <a:pt x="9984" y="2133"/>
                    <a:pt x="9657" y="1963"/>
                    <a:pt x="9487" y="1806"/>
                  </a:cubicBezTo>
                  <a:cubicBezTo>
                    <a:pt x="9330" y="1636"/>
                    <a:pt x="9159" y="1636"/>
                    <a:pt x="9159" y="1636"/>
                  </a:cubicBezTo>
                  <a:cubicBezTo>
                    <a:pt x="8832" y="1309"/>
                    <a:pt x="8505" y="1152"/>
                    <a:pt x="8178" y="981"/>
                  </a:cubicBezTo>
                  <a:cubicBezTo>
                    <a:pt x="8178" y="981"/>
                    <a:pt x="8021" y="981"/>
                    <a:pt x="8021" y="824"/>
                  </a:cubicBezTo>
                  <a:cubicBezTo>
                    <a:pt x="7694" y="654"/>
                    <a:pt x="7197" y="497"/>
                    <a:pt x="6870" y="170"/>
                  </a:cubicBezTo>
                  <a:cubicBezTo>
                    <a:pt x="6543" y="170"/>
                    <a:pt x="6215" y="170"/>
                    <a:pt x="6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2"/>
            <p:cNvSpPr/>
            <p:nvPr/>
          </p:nvSpPr>
          <p:spPr>
            <a:xfrm>
              <a:off x="6185500" y="696075"/>
              <a:ext cx="12125" cy="12450"/>
            </a:xfrm>
            <a:custGeom>
              <a:avLst/>
              <a:gdLst/>
              <a:ahLst/>
              <a:cxnLst/>
              <a:rect l="l" t="t" r="r" b="b"/>
              <a:pathLst>
                <a:path w="485" h="498" extrusionOk="0">
                  <a:moveTo>
                    <a:pt x="0" y="0"/>
                  </a:moveTo>
                  <a:lnTo>
                    <a:pt x="484" y="498"/>
                  </a:lnTo>
                  <a:lnTo>
                    <a:pt x="484" y="498"/>
                  </a:lnTo>
                  <a:lnTo>
                    <a:pt x="484" y="49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2"/>
            <p:cNvSpPr/>
            <p:nvPr/>
          </p:nvSpPr>
          <p:spPr>
            <a:xfrm>
              <a:off x="5355275" y="258725"/>
              <a:ext cx="12450" cy="3950"/>
            </a:xfrm>
            <a:custGeom>
              <a:avLst/>
              <a:gdLst/>
              <a:ahLst/>
              <a:cxnLst/>
              <a:rect l="l" t="t" r="r" b="b"/>
              <a:pathLst>
                <a:path w="498" h="158" extrusionOk="0">
                  <a:moveTo>
                    <a:pt x="498" y="157"/>
                  </a:moveTo>
                  <a:lnTo>
                    <a:pt x="498" y="157"/>
                  </a:lnTo>
                  <a:cubicBezTo>
                    <a:pt x="328" y="0"/>
                    <a:pt x="171" y="0"/>
                    <a:pt x="0" y="0"/>
                  </a:cubicBezTo>
                  <a:lnTo>
                    <a:pt x="0" y="0"/>
                  </a:lnTo>
                  <a:cubicBezTo>
                    <a:pt x="171" y="0"/>
                    <a:pt x="328" y="0"/>
                    <a:pt x="498" y="15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2"/>
            <p:cNvSpPr/>
            <p:nvPr/>
          </p:nvSpPr>
          <p:spPr>
            <a:xfrm>
              <a:off x="5596675" y="319900"/>
              <a:ext cx="12125" cy="4275"/>
            </a:xfrm>
            <a:custGeom>
              <a:avLst/>
              <a:gdLst/>
              <a:ahLst/>
              <a:cxnLst/>
              <a:rect l="l" t="t" r="r" b="b"/>
              <a:pathLst>
                <a:path w="485" h="171" extrusionOk="0">
                  <a:moveTo>
                    <a:pt x="1" y="0"/>
                  </a:moveTo>
                  <a:cubicBezTo>
                    <a:pt x="158" y="0"/>
                    <a:pt x="158" y="170"/>
                    <a:pt x="328" y="170"/>
                  </a:cubicBezTo>
                  <a:lnTo>
                    <a:pt x="485" y="170"/>
                  </a:lnTo>
                  <a:cubicBezTo>
                    <a:pt x="328" y="170"/>
                    <a:pt x="158" y="0"/>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2"/>
            <p:cNvSpPr/>
            <p:nvPr/>
          </p:nvSpPr>
          <p:spPr>
            <a:xfrm>
              <a:off x="5437050" y="275075"/>
              <a:ext cx="12450" cy="3950"/>
            </a:xfrm>
            <a:custGeom>
              <a:avLst/>
              <a:gdLst/>
              <a:ahLst/>
              <a:cxnLst/>
              <a:rect l="l" t="t" r="r" b="b"/>
              <a:pathLst>
                <a:path w="498" h="158" extrusionOk="0">
                  <a:moveTo>
                    <a:pt x="1" y="1"/>
                  </a:moveTo>
                  <a:cubicBezTo>
                    <a:pt x="171" y="1"/>
                    <a:pt x="328" y="1"/>
                    <a:pt x="498" y="158"/>
                  </a:cubicBezTo>
                  <a:cubicBezTo>
                    <a:pt x="328" y="1"/>
                    <a:pt x="171" y="1"/>
                    <a:pt x="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2"/>
            <p:cNvSpPr/>
            <p:nvPr/>
          </p:nvSpPr>
          <p:spPr>
            <a:xfrm>
              <a:off x="6152775" y="663350"/>
              <a:ext cx="24550" cy="24575"/>
            </a:xfrm>
            <a:custGeom>
              <a:avLst/>
              <a:gdLst/>
              <a:ahLst/>
              <a:cxnLst/>
              <a:rect l="l" t="t" r="r" b="b"/>
              <a:pathLst>
                <a:path w="982" h="983" extrusionOk="0">
                  <a:moveTo>
                    <a:pt x="1" y="1"/>
                  </a:moveTo>
                  <a:lnTo>
                    <a:pt x="982" y="982"/>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2"/>
            <p:cNvSpPr/>
            <p:nvPr/>
          </p:nvSpPr>
          <p:spPr>
            <a:xfrm>
              <a:off x="6324525" y="851450"/>
              <a:ext cx="3950" cy="8200"/>
            </a:xfrm>
            <a:custGeom>
              <a:avLst/>
              <a:gdLst/>
              <a:ahLst/>
              <a:cxnLst/>
              <a:rect l="l" t="t" r="r" b="b"/>
              <a:pathLst>
                <a:path w="158" h="328" extrusionOk="0">
                  <a:moveTo>
                    <a:pt x="0" y="1"/>
                  </a:moveTo>
                  <a:cubicBezTo>
                    <a:pt x="0" y="171"/>
                    <a:pt x="157" y="171"/>
                    <a:pt x="157" y="328"/>
                  </a:cubicBezTo>
                  <a:cubicBezTo>
                    <a:pt x="157" y="171"/>
                    <a:pt x="0" y="17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2"/>
            <p:cNvSpPr/>
            <p:nvPr/>
          </p:nvSpPr>
          <p:spPr>
            <a:xfrm>
              <a:off x="6365400" y="908700"/>
              <a:ext cx="8200" cy="8200"/>
            </a:xfrm>
            <a:custGeom>
              <a:avLst/>
              <a:gdLst/>
              <a:ahLst/>
              <a:cxnLst/>
              <a:rect l="l" t="t" r="r" b="b"/>
              <a:pathLst>
                <a:path w="328" h="328" extrusionOk="0">
                  <a:moveTo>
                    <a:pt x="1" y="0"/>
                  </a:moveTo>
                  <a:cubicBezTo>
                    <a:pt x="1" y="1"/>
                    <a:pt x="1" y="171"/>
                    <a:pt x="158" y="171"/>
                  </a:cubicBezTo>
                  <a:cubicBezTo>
                    <a:pt x="158" y="328"/>
                    <a:pt x="158" y="328"/>
                    <a:pt x="328" y="328"/>
                  </a:cubicBez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2"/>
            <p:cNvSpPr/>
            <p:nvPr/>
          </p:nvSpPr>
          <p:spPr>
            <a:xfrm>
              <a:off x="6385675" y="941400"/>
              <a:ext cx="4275" cy="4300"/>
            </a:xfrm>
            <a:custGeom>
              <a:avLst/>
              <a:gdLst/>
              <a:ahLst/>
              <a:cxnLst/>
              <a:rect l="l" t="t" r="r" b="b"/>
              <a:pathLst>
                <a:path w="171" h="172" extrusionOk="0">
                  <a:moveTo>
                    <a:pt x="1" y="1"/>
                  </a:moveTo>
                  <a:cubicBezTo>
                    <a:pt x="171" y="1"/>
                    <a:pt x="171" y="171"/>
                    <a:pt x="171" y="171"/>
                  </a:cubicBezTo>
                  <a:cubicBezTo>
                    <a:pt x="171" y="171"/>
                    <a:pt x="171" y="1"/>
                    <a:pt x="1"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2"/>
            <p:cNvSpPr/>
            <p:nvPr/>
          </p:nvSpPr>
          <p:spPr>
            <a:xfrm>
              <a:off x="6344800" y="880250"/>
              <a:ext cx="4275" cy="8200"/>
            </a:xfrm>
            <a:custGeom>
              <a:avLst/>
              <a:gdLst/>
              <a:ahLst/>
              <a:cxnLst/>
              <a:rect l="l" t="t" r="r" b="b"/>
              <a:pathLst>
                <a:path w="171" h="328" extrusionOk="0">
                  <a:moveTo>
                    <a:pt x="0" y="0"/>
                  </a:moveTo>
                  <a:cubicBezTo>
                    <a:pt x="0" y="157"/>
                    <a:pt x="170" y="157"/>
                    <a:pt x="170" y="327"/>
                  </a:cubicBezTo>
                  <a:cubicBezTo>
                    <a:pt x="170" y="157"/>
                    <a:pt x="0" y="157"/>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2"/>
            <p:cNvSpPr/>
            <p:nvPr/>
          </p:nvSpPr>
          <p:spPr>
            <a:xfrm>
              <a:off x="6128250" y="638825"/>
              <a:ext cx="3950" cy="8200"/>
            </a:xfrm>
            <a:custGeom>
              <a:avLst/>
              <a:gdLst/>
              <a:ahLst/>
              <a:cxnLst/>
              <a:rect l="l" t="t" r="r" b="b"/>
              <a:pathLst>
                <a:path w="158" h="328" extrusionOk="0">
                  <a:moveTo>
                    <a:pt x="0" y="1"/>
                  </a:moveTo>
                  <a:cubicBezTo>
                    <a:pt x="0" y="171"/>
                    <a:pt x="157" y="171"/>
                    <a:pt x="157" y="328"/>
                  </a:cubicBezTo>
                  <a:cubicBezTo>
                    <a:pt x="157" y="171"/>
                    <a:pt x="0" y="17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2"/>
            <p:cNvSpPr/>
            <p:nvPr/>
          </p:nvSpPr>
          <p:spPr>
            <a:xfrm>
              <a:off x="6099450" y="614300"/>
              <a:ext cx="12475" cy="12450"/>
            </a:xfrm>
            <a:custGeom>
              <a:avLst/>
              <a:gdLst/>
              <a:ahLst/>
              <a:cxnLst/>
              <a:rect l="l" t="t" r="r" b="b"/>
              <a:pathLst>
                <a:path w="499" h="498" extrusionOk="0">
                  <a:moveTo>
                    <a:pt x="1" y="0"/>
                  </a:moveTo>
                  <a:lnTo>
                    <a:pt x="498" y="49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2"/>
            <p:cNvSpPr/>
            <p:nvPr/>
          </p:nvSpPr>
          <p:spPr>
            <a:xfrm>
              <a:off x="5976800" y="516150"/>
              <a:ext cx="12450" cy="8225"/>
            </a:xfrm>
            <a:custGeom>
              <a:avLst/>
              <a:gdLst/>
              <a:ahLst/>
              <a:cxnLst/>
              <a:rect l="l" t="t" r="r" b="b"/>
              <a:pathLst>
                <a:path w="498" h="329" extrusionOk="0">
                  <a:moveTo>
                    <a:pt x="0" y="1"/>
                  </a:moveTo>
                  <a:cubicBezTo>
                    <a:pt x="170" y="171"/>
                    <a:pt x="327" y="328"/>
                    <a:pt x="497" y="328"/>
                  </a:cubicBezTo>
                  <a:cubicBezTo>
                    <a:pt x="327" y="328"/>
                    <a:pt x="170" y="17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2"/>
            <p:cNvSpPr/>
            <p:nvPr/>
          </p:nvSpPr>
          <p:spPr>
            <a:xfrm>
              <a:off x="6005575" y="536775"/>
              <a:ext cx="3950" cy="3950"/>
            </a:xfrm>
            <a:custGeom>
              <a:avLst/>
              <a:gdLst/>
              <a:ahLst/>
              <a:cxnLst/>
              <a:rect l="l" t="t" r="r" b="b"/>
              <a:pathLst>
                <a:path w="158" h="158" extrusionOk="0">
                  <a:moveTo>
                    <a:pt x="1" y="0"/>
                  </a:moveTo>
                  <a:cubicBezTo>
                    <a:pt x="1" y="157"/>
                    <a:pt x="1" y="157"/>
                    <a:pt x="158" y="157"/>
                  </a:cubicBezTo>
                  <a:cubicBezTo>
                    <a:pt x="1" y="157"/>
                    <a:pt x="1" y="15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2"/>
            <p:cNvSpPr/>
            <p:nvPr/>
          </p:nvSpPr>
          <p:spPr>
            <a:xfrm>
              <a:off x="5915625" y="475275"/>
              <a:ext cx="12125" cy="8200"/>
            </a:xfrm>
            <a:custGeom>
              <a:avLst/>
              <a:gdLst/>
              <a:ahLst/>
              <a:cxnLst/>
              <a:rect l="l" t="t" r="r" b="b"/>
              <a:pathLst>
                <a:path w="485" h="328" extrusionOk="0">
                  <a:moveTo>
                    <a:pt x="0" y="0"/>
                  </a:moveTo>
                  <a:cubicBezTo>
                    <a:pt x="157" y="170"/>
                    <a:pt x="327" y="327"/>
                    <a:pt x="484" y="327"/>
                  </a:cubicBezTo>
                  <a:cubicBezTo>
                    <a:pt x="327" y="327"/>
                    <a:pt x="157" y="17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2"/>
            <p:cNvSpPr/>
            <p:nvPr/>
          </p:nvSpPr>
          <p:spPr>
            <a:xfrm>
              <a:off x="5944075" y="495875"/>
              <a:ext cx="16375" cy="8200"/>
            </a:xfrm>
            <a:custGeom>
              <a:avLst/>
              <a:gdLst/>
              <a:ahLst/>
              <a:cxnLst/>
              <a:rect l="l" t="t" r="r" b="b"/>
              <a:pathLst>
                <a:path w="655" h="328" extrusionOk="0">
                  <a:moveTo>
                    <a:pt x="1" y="1"/>
                  </a:moveTo>
                  <a:cubicBezTo>
                    <a:pt x="47" y="43"/>
                    <a:pt x="104" y="87"/>
                    <a:pt x="167" y="128"/>
                  </a:cubicBezTo>
                  <a:lnTo>
                    <a:pt x="167" y="128"/>
                  </a:lnTo>
                  <a:cubicBezTo>
                    <a:pt x="157" y="82"/>
                    <a:pt x="123" y="1"/>
                    <a:pt x="1" y="1"/>
                  </a:cubicBezTo>
                  <a:close/>
                  <a:moveTo>
                    <a:pt x="167" y="128"/>
                  </a:moveTo>
                  <a:cubicBezTo>
                    <a:pt x="171" y="145"/>
                    <a:pt x="171" y="158"/>
                    <a:pt x="171" y="158"/>
                  </a:cubicBezTo>
                  <a:lnTo>
                    <a:pt x="215" y="158"/>
                  </a:lnTo>
                  <a:cubicBezTo>
                    <a:pt x="199" y="148"/>
                    <a:pt x="183" y="138"/>
                    <a:pt x="167" y="128"/>
                  </a:cubicBezTo>
                  <a:close/>
                  <a:moveTo>
                    <a:pt x="215" y="158"/>
                  </a:moveTo>
                  <a:lnTo>
                    <a:pt x="215" y="158"/>
                  </a:lnTo>
                  <a:cubicBezTo>
                    <a:pt x="294" y="205"/>
                    <a:pt x="377" y="248"/>
                    <a:pt x="454" y="278"/>
                  </a:cubicBezTo>
                  <a:lnTo>
                    <a:pt x="454" y="278"/>
                  </a:lnTo>
                  <a:cubicBezTo>
                    <a:pt x="423" y="253"/>
                    <a:pt x="385" y="215"/>
                    <a:pt x="328" y="158"/>
                  </a:cubicBezTo>
                  <a:close/>
                  <a:moveTo>
                    <a:pt x="454" y="278"/>
                  </a:moveTo>
                  <a:lnTo>
                    <a:pt x="454" y="278"/>
                  </a:lnTo>
                  <a:cubicBezTo>
                    <a:pt x="516" y="328"/>
                    <a:pt x="551" y="328"/>
                    <a:pt x="655" y="328"/>
                  </a:cubicBezTo>
                  <a:cubicBezTo>
                    <a:pt x="603" y="328"/>
                    <a:pt x="532" y="309"/>
                    <a:pt x="454" y="278"/>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2"/>
            <p:cNvSpPr/>
            <p:nvPr/>
          </p:nvSpPr>
          <p:spPr>
            <a:xfrm>
              <a:off x="6046475" y="569475"/>
              <a:ext cx="8200" cy="8200"/>
            </a:xfrm>
            <a:custGeom>
              <a:avLst/>
              <a:gdLst/>
              <a:ahLst/>
              <a:cxnLst/>
              <a:rect l="l" t="t" r="r" b="b"/>
              <a:pathLst>
                <a:path w="328" h="328" extrusionOk="0">
                  <a:moveTo>
                    <a:pt x="0" y="1"/>
                  </a:moveTo>
                  <a:cubicBezTo>
                    <a:pt x="0" y="158"/>
                    <a:pt x="157" y="158"/>
                    <a:pt x="327" y="328"/>
                  </a:cubicBez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2"/>
            <p:cNvSpPr/>
            <p:nvPr/>
          </p:nvSpPr>
          <p:spPr>
            <a:xfrm>
              <a:off x="5837775" y="430450"/>
              <a:ext cx="16375" cy="8200"/>
            </a:xfrm>
            <a:custGeom>
              <a:avLst/>
              <a:gdLst/>
              <a:ahLst/>
              <a:cxnLst/>
              <a:rect l="l" t="t" r="r" b="b"/>
              <a:pathLst>
                <a:path w="655" h="328" extrusionOk="0">
                  <a:moveTo>
                    <a:pt x="0" y="1"/>
                  </a:moveTo>
                  <a:cubicBezTo>
                    <a:pt x="114" y="55"/>
                    <a:pt x="209" y="91"/>
                    <a:pt x="291" y="122"/>
                  </a:cubicBezTo>
                  <a:lnTo>
                    <a:pt x="291" y="122"/>
                  </a:lnTo>
                  <a:lnTo>
                    <a:pt x="170" y="1"/>
                  </a:lnTo>
                  <a:close/>
                  <a:moveTo>
                    <a:pt x="291" y="122"/>
                  </a:moveTo>
                  <a:lnTo>
                    <a:pt x="327" y="158"/>
                  </a:lnTo>
                  <a:cubicBezTo>
                    <a:pt x="327" y="158"/>
                    <a:pt x="497" y="328"/>
                    <a:pt x="654" y="328"/>
                  </a:cubicBezTo>
                  <a:cubicBezTo>
                    <a:pt x="552" y="217"/>
                    <a:pt x="444" y="178"/>
                    <a:pt x="291" y="122"/>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2"/>
            <p:cNvSpPr/>
            <p:nvPr/>
          </p:nvSpPr>
          <p:spPr>
            <a:xfrm>
              <a:off x="6406300" y="970200"/>
              <a:ext cx="3950" cy="3950"/>
            </a:xfrm>
            <a:custGeom>
              <a:avLst/>
              <a:gdLst/>
              <a:ahLst/>
              <a:cxnLst/>
              <a:rect l="l" t="t" r="r" b="b"/>
              <a:pathLst>
                <a:path w="158" h="158" extrusionOk="0">
                  <a:moveTo>
                    <a:pt x="0" y="0"/>
                  </a:moveTo>
                  <a:cubicBezTo>
                    <a:pt x="157" y="0"/>
                    <a:pt x="157" y="157"/>
                    <a:pt x="157" y="157"/>
                  </a:cubicBezTo>
                  <a:cubicBezTo>
                    <a:pt x="157" y="157"/>
                    <a:pt x="157"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2"/>
            <p:cNvSpPr/>
            <p:nvPr/>
          </p:nvSpPr>
          <p:spPr>
            <a:xfrm>
              <a:off x="5891075" y="458925"/>
              <a:ext cx="8225" cy="8200"/>
            </a:xfrm>
            <a:custGeom>
              <a:avLst/>
              <a:gdLst/>
              <a:ahLst/>
              <a:cxnLst/>
              <a:rect l="l" t="t" r="r" b="b"/>
              <a:pathLst>
                <a:path w="329" h="328" extrusionOk="0">
                  <a:moveTo>
                    <a:pt x="1" y="0"/>
                  </a:moveTo>
                  <a:cubicBezTo>
                    <a:pt x="1" y="170"/>
                    <a:pt x="158" y="170"/>
                    <a:pt x="328" y="327"/>
                  </a:cubicBezTo>
                  <a:cubicBezTo>
                    <a:pt x="158" y="170"/>
                    <a:pt x="1" y="170"/>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2"/>
            <p:cNvSpPr/>
            <p:nvPr/>
          </p:nvSpPr>
          <p:spPr>
            <a:xfrm>
              <a:off x="6074925" y="594025"/>
              <a:ext cx="8200" cy="8200"/>
            </a:xfrm>
            <a:custGeom>
              <a:avLst/>
              <a:gdLst/>
              <a:ahLst/>
              <a:cxnLst/>
              <a:rect l="l" t="t" r="r" b="b"/>
              <a:pathLst>
                <a:path w="328" h="328" extrusionOk="0">
                  <a:moveTo>
                    <a:pt x="0" y="0"/>
                  </a:moveTo>
                  <a:lnTo>
                    <a:pt x="328" y="327"/>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2"/>
            <p:cNvSpPr/>
            <p:nvPr/>
          </p:nvSpPr>
          <p:spPr>
            <a:xfrm>
              <a:off x="5743875" y="381400"/>
              <a:ext cx="16400" cy="8200"/>
            </a:xfrm>
            <a:custGeom>
              <a:avLst/>
              <a:gdLst/>
              <a:ahLst/>
              <a:cxnLst/>
              <a:rect l="l" t="t" r="r" b="b"/>
              <a:pathLst>
                <a:path w="656" h="328" extrusionOk="0">
                  <a:moveTo>
                    <a:pt x="1" y="0"/>
                  </a:moveTo>
                  <a:cubicBezTo>
                    <a:pt x="328" y="157"/>
                    <a:pt x="485" y="157"/>
                    <a:pt x="655" y="327"/>
                  </a:cubicBezTo>
                  <a:cubicBezTo>
                    <a:pt x="485" y="157"/>
                    <a:pt x="328" y="157"/>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2"/>
            <p:cNvSpPr/>
            <p:nvPr/>
          </p:nvSpPr>
          <p:spPr>
            <a:xfrm>
              <a:off x="5662100" y="344425"/>
              <a:ext cx="16375" cy="8200"/>
            </a:xfrm>
            <a:custGeom>
              <a:avLst/>
              <a:gdLst/>
              <a:ahLst/>
              <a:cxnLst/>
              <a:rect l="l" t="t" r="r" b="b"/>
              <a:pathLst>
                <a:path w="655" h="328" extrusionOk="0">
                  <a:moveTo>
                    <a:pt x="1" y="0"/>
                  </a:moveTo>
                  <a:cubicBezTo>
                    <a:pt x="158" y="171"/>
                    <a:pt x="485" y="171"/>
                    <a:pt x="655" y="328"/>
                  </a:cubicBezTo>
                  <a:cubicBezTo>
                    <a:pt x="485" y="171"/>
                    <a:pt x="158" y="171"/>
                    <a:pt x="1"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2"/>
            <p:cNvSpPr/>
            <p:nvPr/>
          </p:nvSpPr>
          <p:spPr>
            <a:xfrm>
              <a:off x="5776600" y="397750"/>
              <a:ext cx="12125" cy="3950"/>
            </a:xfrm>
            <a:custGeom>
              <a:avLst/>
              <a:gdLst/>
              <a:ahLst/>
              <a:cxnLst/>
              <a:rect l="l" t="t" r="r" b="b"/>
              <a:pathLst>
                <a:path w="485" h="158" extrusionOk="0">
                  <a:moveTo>
                    <a:pt x="0" y="0"/>
                  </a:moveTo>
                  <a:cubicBezTo>
                    <a:pt x="157" y="0"/>
                    <a:pt x="327" y="157"/>
                    <a:pt x="485" y="157"/>
                  </a:cubicBezTo>
                  <a:cubicBezTo>
                    <a:pt x="327" y="157"/>
                    <a:pt x="157"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2"/>
            <p:cNvSpPr/>
            <p:nvPr/>
          </p:nvSpPr>
          <p:spPr>
            <a:xfrm>
              <a:off x="5694825" y="360775"/>
              <a:ext cx="16375" cy="4275"/>
            </a:xfrm>
            <a:custGeom>
              <a:avLst/>
              <a:gdLst/>
              <a:ahLst/>
              <a:cxnLst/>
              <a:rect l="l" t="t" r="r" b="b"/>
              <a:pathLst>
                <a:path w="655" h="171" extrusionOk="0">
                  <a:moveTo>
                    <a:pt x="0" y="1"/>
                  </a:moveTo>
                  <a:cubicBezTo>
                    <a:pt x="327" y="1"/>
                    <a:pt x="484" y="171"/>
                    <a:pt x="654" y="171"/>
                  </a:cubicBezTo>
                  <a:cubicBezTo>
                    <a:pt x="484" y="171"/>
                    <a:pt x="327" y="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2"/>
            <p:cNvSpPr/>
            <p:nvPr/>
          </p:nvSpPr>
          <p:spPr>
            <a:xfrm>
              <a:off x="5629400" y="332325"/>
              <a:ext cx="16375" cy="3950"/>
            </a:xfrm>
            <a:custGeom>
              <a:avLst/>
              <a:gdLst/>
              <a:ahLst/>
              <a:cxnLst/>
              <a:rect l="l" t="t" r="r" b="b"/>
              <a:pathLst>
                <a:path w="655" h="158" extrusionOk="0">
                  <a:moveTo>
                    <a:pt x="0" y="0"/>
                  </a:moveTo>
                  <a:cubicBezTo>
                    <a:pt x="157" y="0"/>
                    <a:pt x="327" y="157"/>
                    <a:pt x="655" y="157"/>
                  </a:cubicBezTo>
                  <a:cubicBezTo>
                    <a:pt x="327" y="157"/>
                    <a:pt x="157"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2"/>
            <p:cNvSpPr/>
            <p:nvPr/>
          </p:nvSpPr>
          <p:spPr>
            <a:xfrm>
              <a:off x="5596675" y="479525"/>
              <a:ext cx="3950" cy="25"/>
            </a:xfrm>
            <a:custGeom>
              <a:avLst/>
              <a:gdLst/>
              <a:ahLst/>
              <a:cxnLst/>
              <a:rect l="l" t="t" r="r" b="b"/>
              <a:pathLst>
                <a:path w="158" h="1" extrusionOk="0">
                  <a:moveTo>
                    <a:pt x="158"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2"/>
            <p:cNvSpPr/>
            <p:nvPr/>
          </p:nvSpPr>
          <p:spPr>
            <a:xfrm>
              <a:off x="5298025" y="250550"/>
              <a:ext cx="850525" cy="408900"/>
            </a:xfrm>
            <a:custGeom>
              <a:avLst/>
              <a:gdLst/>
              <a:ahLst/>
              <a:cxnLst/>
              <a:rect l="l" t="t" r="r" b="b"/>
              <a:pathLst>
                <a:path w="34021" h="16356" extrusionOk="0">
                  <a:moveTo>
                    <a:pt x="1" y="0"/>
                  </a:moveTo>
                  <a:cubicBezTo>
                    <a:pt x="262" y="83"/>
                    <a:pt x="519" y="122"/>
                    <a:pt x="777" y="140"/>
                  </a:cubicBezTo>
                  <a:lnTo>
                    <a:pt x="777" y="140"/>
                  </a:lnTo>
                  <a:cubicBezTo>
                    <a:pt x="666" y="122"/>
                    <a:pt x="580" y="83"/>
                    <a:pt x="498" y="0"/>
                  </a:cubicBezTo>
                  <a:close/>
                  <a:moveTo>
                    <a:pt x="777" y="140"/>
                  </a:moveTo>
                  <a:cubicBezTo>
                    <a:pt x="877" y="157"/>
                    <a:pt x="997" y="157"/>
                    <a:pt x="1152" y="157"/>
                  </a:cubicBezTo>
                  <a:cubicBezTo>
                    <a:pt x="1461" y="157"/>
                    <a:pt x="1771" y="309"/>
                    <a:pt x="2213" y="326"/>
                  </a:cubicBezTo>
                  <a:lnTo>
                    <a:pt x="2213" y="326"/>
                  </a:lnTo>
                  <a:cubicBezTo>
                    <a:pt x="1967" y="285"/>
                    <a:pt x="1722" y="242"/>
                    <a:pt x="1479" y="157"/>
                  </a:cubicBezTo>
                  <a:cubicBezTo>
                    <a:pt x="1243" y="157"/>
                    <a:pt x="1010" y="157"/>
                    <a:pt x="777" y="140"/>
                  </a:cubicBezTo>
                  <a:close/>
                  <a:moveTo>
                    <a:pt x="2213" y="326"/>
                  </a:moveTo>
                  <a:cubicBezTo>
                    <a:pt x="2377" y="353"/>
                    <a:pt x="2540" y="380"/>
                    <a:pt x="2703" y="418"/>
                  </a:cubicBezTo>
                  <a:lnTo>
                    <a:pt x="2703" y="418"/>
                  </a:lnTo>
                  <a:cubicBezTo>
                    <a:pt x="2564" y="327"/>
                    <a:pt x="2432" y="327"/>
                    <a:pt x="2290" y="327"/>
                  </a:cubicBezTo>
                  <a:cubicBezTo>
                    <a:pt x="2264" y="327"/>
                    <a:pt x="2238" y="327"/>
                    <a:pt x="2213" y="326"/>
                  </a:cubicBezTo>
                  <a:close/>
                  <a:moveTo>
                    <a:pt x="2703" y="418"/>
                  </a:moveTo>
                  <a:lnTo>
                    <a:pt x="2703" y="418"/>
                  </a:lnTo>
                  <a:cubicBezTo>
                    <a:pt x="2731" y="436"/>
                    <a:pt x="2759" y="458"/>
                    <a:pt x="2788" y="484"/>
                  </a:cubicBezTo>
                  <a:cubicBezTo>
                    <a:pt x="2869" y="484"/>
                    <a:pt x="2959" y="484"/>
                    <a:pt x="3054" y="487"/>
                  </a:cubicBezTo>
                  <a:lnTo>
                    <a:pt x="3054" y="487"/>
                  </a:lnTo>
                  <a:cubicBezTo>
                    <a:pt x="3017" y="485"/>
                    <a:pt x="2980" y="484"/>
                    <a:pt x="2945" y="484"/>
                  </a:cubicBezTo>
                  <a:cubicBezTo>
                    <a:pt x="2864" y="458"/>
                    <a:pt x="2784" y="437"/>
                    <a:pt x="2703" y="418"/>
                  </a:cubicBezTo>
                  <a:close/>
                  <a:moveTo>
                    <a:pt x="3054" y="487"/>
                  </a:moveTo>
                  <a:cubicBezTo>
                    <a:pt x="3263" y="496"/>
                    <a:pt x="3494" y="531"/>
                    <a:pt x="3740" y="579"/>
                  </a:cubicBezTo>
                  <a:lnTo>
                    <a:pt x="3740" y="579"/>
                  </a:lnTo>
                  <a:cubicBezTo>
                    <a:pt x="3525" y="513"/>
                    <a:pt x="3276" y="493"/>
                    <a:pt x="3054" y="487"/>
                  </a:cubicBezTo>
                  <a:close/>
                  <a:moveTo>
                    <a:pt x="3740" y="579"/>
                  </a:moveTo>
                  <a:cubicBezTo>
                    <a:pt x="3805" y="600"/>
                    <a:pt x="3868" y="624"/>
                    <a:pt x="3926" y="654"/>
                  </a:cubicBezTo>
                  <a:cubicBezTo>
                    <a:pt x="4096" y="654"/>
                    <a:pt x="4253" y="654"/>
                    <a:pt x="4423" y="811"/>
                  </a:cubicBezTo>
                  <a:cubicBezTo>
                    <a:pt x="4525" y="811"/>
                    <a:pt x="4642" y="811"/>
                    <a:pt x="4765" y="817"/>
                  </a:cubicBezTo>
                  <a:lnTo>
                    <a:pt x="4765" y="817"/>
                  </a:lnTo>
                  <a:cubicBezTo>
                    <a:pt x="4760" y="815"/>
                    <a:pt x="4755" y="813"/>
                    <a:pt x="4750" y="811"/>
                  </a:cubicBezTo>
                  <a:cubicBezTo>
                    <a:pt x="4406" y="729"/>
                    <a:pt x="4061" y="642"/>
                    <a:pt x="3740" y="579"/>
                  </a:cubicBezTo>
                  <a:close/>
                  <a:moveTo>
                    <a:pt x="4765" y="817"/>
                  </a:moveTo>
                  <a:lnTo>
                    <a:pt x="4765" y="817"/>
                  </a:lnTo>
                  <a:cubicBezTo>
                    <a:pt x="5164" y="954"/>
                    <a:pt x="5572" y="978"/>
                    <a:pt x="5974" y="1072"/>
                  </a:cubicBezTo>
                  <a:lnTo>
                    <a:pt x="5974" y="1072"/>
                  </a:lnTo>
                  <a:cubicBezTo>
                    <a:pt x="5836" y="982"/>
                    <a:pt x="5703" y="982"/>
                    <a:pt x="5562" y="982"/>
                  </a:cubicBezTo>
                  <a:cubicBezTo>
                    <a:pt x="5336" y="864"/>
                    <a:pt x="5037" y="828"/>
                    <a:pt x="4765" y="817"/>
                  </a:cubicBezTo>
                  <a:close/>
                  <a:moveTo>
                    <a:pt x="5974" y="1072"/>
                  </a:moveTo>
                  <a:lnTo>
                    <a:pt x="5974" y="1072"/>
                  </a:lnTo>
                  <a:cubicBezTo>
                    <a:pt x="6002" y="1090"/>
                    <a:pt x="6030" y="1112"/>
                    <a:pt x="6059" y="1139"/>
                  </a:cubicBezTo>
                  <a:cubicBezTo>
                    <a:pt x="6132" y="1139"/>
                    <a:pt x="6214" y="1147"/>
                    <a:pt x="6299" y="1160"/>
                  </a:cubicBezTo>
                  <a:lnTo>
                    <a:pt x="6299" y="1160"/>
                  </a:lnTo>
                  <a:cubicBezTo>
                    <a:pt x="6272" y="1153"/>
                    <a:pt x="6244" y="1146"/>
                    <a:pt x="6216" y="1139"/>
                  </a:cubicBezTo>
                  <a:cubicBezTo>
                    <a:pt x="6136" y="1113"/>
                    <a:pt x="6055" y="1091"/>
                    <a:pt x="5974" y="1072"/>
                  </a:cubicBezTo>
                  <a:close/>
                  <a:moveTo>
                    <a:pt x="6299" y="1160"/>
                  </a:moveTo>
                  <a:lnTo>
                    <a:pt x="6299" y="1160"/>
                  </a:lnTo>
                  <a:cubicBezTo>
                    <a:pt x="6913" y="1322"/>
                    <a:pt x="7395" y="1473"/>
                    <a:pt x="8022" y="1636"/>
                  </a:cubicBezTo>
                  <a:cubicBezTo>
                    <a:pt x="8389" y="1755"/>
                    <a:pt x="8764" y="1784"/>
                    <a:pt x="9067" y="1865"/>
                  </a:cubicBezTo>
                  <a:lnTo>
                    <a:pt x="9067" y="1865"/>
                  </a:lnTo>
                  <a:cubicBezTo>
                    <a:pt x="8992" y="1793"/>
                    <a:pt x="8961" y="1793"/>
                    <a:pt x="8833" y="1793"/>
                  </a:cubicBezTo>
                  <a:cubicBezTo>
                    <a:pt x="8506" y="1636"/>
                    <a:pt x="8179" y="1636"/>
                    <a:pt x="7851" y="1466"/>
                  </a:cubicBezTo>
                  <a:lnTo>
                    <a:pt x="7694" y="1466"/>
                  </a:lnTo>
                  <a:cubicBezTo>
                    <a:pt x="7524" y="1466"/>
                    <a:pt x="7367" y="1466"/>
                    <a:pt x="7197" y="1309"/>
                  </a:cubicBezTo>
                  <a:cubicBezTo>
                    <a:pt x="6944" y="1309"/>
                    <a:pt x="6595" y="1206"/>
                    <a:pt x="6299" y="1160"/>
                  </a:cubicBezTo>
                  <a:close/>
                  <a:moveTo>
                    <a:pt x="9067" y="1865"/>
                  </a:moveTo>
                  <a:cubicBezTo>
                    <a:pt x="9092" y="1889"/>
                    <a:pt x="9121" y="1921"/>
                    <a:pt x="9160" y="1963"/>
                  </a:cubicBezTo>
                  <a:lnTo>
                    <a:pt x="9330" y="1963"/>
                  </a:lnTo>
                  <a:cubicBezTo>
                    <a:pt x="9251" y="1922"/>
                    <a:pt x="9163" y="1891"/>
                    <a:pt x="9067" y="1865"/>
                  </a:cubicBezTo>
                  <a:close/>
                  <a:moveTo>
                    <a:pt x="9330" y="1963"/>
                  </a:moveTo>
                  <a:lnTo>
                    <a:pt x="9330" y="1963"/>
                  </a:lnTo>
                  <a:cubicBezTo>
                    <a:pt x="9657" y="2120"/>
                    <a:pt x="9984" y="2120"/>
                    <a:pt x="10311" y="2290"/>
                  </a:cubicBezTo>
                  <a:cubicBezTo>
                    <a:pt x="10453" y="2290"/>
                    <a:pt x="10731" y="2417"/>
                    <a:pt x="10910" y="2443"/>
                  </a:cubicBezTo>
                  <a:lnTo>
                    <a:pt x="10910" y="2443"/>
                  </a:lnTo>
                  <a:cubicBezTo>
                    <a:pt x="10383" y="2224"/>
                    <a:pt x="9857" y="2089"/>
                    <a:pt x="9330" y="1963"/>
                  </a:cubicBezTo>
                  <a:close/>
                  <a:moveTo>
                    <a:pt x="10910" y="2443"/>
                  </a:moveTo>
                  <a:lnTo>
                    <a:pt x="10910" y="2443"/>
                  </a:lnTo>
                  <a:cubicBezTo>
                    <a:pt x="11037" y="2496"/>
                    <a:pt x="11165" y="2553"/>
                    <a:pt x="11293" y="2617"/>
                  </a:cubicBezTo>
                  <a:cubicBezTo>
                    <a:pt x="11509" y="2721"/>
                    <a:pt x="11793" y="2756"/>
                    <a:pt x="12104" y="2817"/>
                  </a:cubicBezTo>
                  <a:lnTo>
                    <a:pt x="12104" y="2817"/>
                  </a:lnTo>
                  <a:cubicBezTo>
                    <a:pt x="12051" y="2792"/>
                    <a:pt x="11998" y="2774"/>
                    <a:pt x="11947" y="2774"/>
                  </a:cubicBezTo>
                  <a:cubicBezTo>
                    <a:pt x="11620" y="2617"/>
                    <a:pt x="11293" y="2617"/>
                    <a:pt x="10966" y="2447"/>
                  </a:cubicBezTo>
                  <a:cubicBezTo>
                    <a:pt x="10948" y="2447"/>
                    <a:pt x="10930" y="2445"/>
                    <a:pt x="10910" y="2443"/>
                  </a:cubicBezTo>
                  <a:close/>
                  <a:moveTo>
                    <a:pt x="12104" y="2817"/>
                  </a:moveTo>
                  <a:lnTo>
                    <a:pt x="12104" y="2817"/>
                  </a:lnTo>
                  <a:cubicBezTo>
                    <a:pt x="12214" y="2867"/>
                    <a:pt x="12325" y="2944"/>
                    <a:pt x="12431" y="2944"/>
                  </a:cubicBezTo>
                  <a:cubicBezTo>
                    <a:pt x="12758" y="3101"/>
                    <a:pt x="12928" y="3101"/>
                    <a:pt x="13255" y="3271"/>
                  </a:cubicBezTo>
                  <a:cubicBezTo>
                    <a:pt x="13258" y="3271"/>
                    <a:pt x="13261" y="3271"/>
                    <a:pt x="13265" y="3272"/>
                  </a:cubicBezTo>
                  <a:lnTo>
                    <a:pt x="13265" y="3272"/>
                  </a:lnTo>
                  <a:lnTo>
                    <a:pt x="12601" y="2944"/>
                  </a:lnTo>
                  <a:cubicBezTo>
                    <a:pt x="12432" y="2886"/>
                    <a:pt x="12265" y="2848"/>
                    <a:pt x="12104" y="2817"/>
                  </a:cubicBezTo>
                  <a:close/>
                  <a:moveTo>
                    <a:pt x="13265" y="3272"/>
                  </a:moveTo>
                  <a:lnTo>
                    <a:pt x="13582" y="3428"/>
                  </a:lnTo>
                  <a:cubicBezTo>
                    <a:pt x="13757" y="3490"/>
                    <a:pt x="13953" y="3549"/>
                    <a:pt x="14156" y="3616"/>
                  </a:cubicBezTo>
                  <a:lnTo>
                    <a:pt x="14156" y="3616"/>
                  </a:lnTo>
                  <a:cubicBezTo>
                    <a:pt x="14061" y="3561"/>
                    <a:pt x="13972" y="3496"/>
                    <a:pt x="13910" y="3428"/>
                  </a:cubicBezTo>
                  <a:cubicBezTo>
                    <a:pt x="13589" y="3428"/>
                    <a:pt x="13419" y="3277"/>
                    <a:pt x="13265" y="3272"/>
                  </a:cubicBezTo>
                  <a:close/>
                  <a:moveTo>
                    <a:pt x="14156" y="3616"/>
                  </a:moveTo>
                  <a:cubicBezTo>
                    <a:pt x="14297" y="3696"/>
                    <a:pt x="14452" y="3752"/>
                    <a:pt x="14555" y="3755"/>
                  </a:cubicBezTo>
                  <a:lnTo>
                    <a:pt x="14555" y="3755"/>
                  </a:lnTo>
                  <a:cubicBezTo>
                    <a:pt x="14422" y="3704"/>
                    <a:pt x="14288" y="3658"/>
                    <a:pt x="14156" y="3616"/>
                  </a:cubicBezTo>
                  <a:close/>
                  <a:moveTo>
                    <a:pt x="14555" y="3755"/>
                  </a:moveTo>
                  <a:cubicBezTo>
                    <a:pt x="14559" y="3757"/>
                    <a:pt x="14564" y="3759"/>
                    <a:pt x="14569" y="3761"/>
                  </a:cubicBezTo>
                  <a:lnTo>
                    <a:pt x="14569" y="3761"/>
                  </a:lnTo>
                  <a:cubicBezTo>
                    <a:pt x="14567" y="3759"/>
                    <a:pt x="14565" y="3757"/>
                    <a:pt x="14564" y="3755"/>
                  </a:cubicBezTo>
                  <a:cubicBezTo>
                    <a:pt x="14561" y="3755"/>
                    <a:pt x="14558" y="3755"/>
                    <a:pt x="14555" y="3755"/>
                  </a:cubicBezTo>
                  <a:close/>
                  <a:moveTo>
                    <a:pt x="14569" y="3761"/>
                  </a:moveTo>
                  <a:cubicBezTo>
                    <a:pt x="14685" y="3882"/>
                    <a:pt x="14890" y="3915"/>
                    <a:pt x="15057" y="3985"/>
                  </a:cubicBezTo>
                  <a:lnTo>
                    <a:pt x="15057" y="3985"/>
                  </a:lnTo>
                  <a:cubicBezTo>
                    <a:pt x="14902" y="3899"/>
                    <a:pt x="14737" y="3826"/>
                    <a:pt x="14569" y="3761"/>
                  </a:cubicBezTo>
                  <a:close/>
                  <a:moveTo>
                    <a:pt x="15057" y="3985"/>
                  </a:moveTo>
                  <a:cubicBezTo>
                    <a:pt x="15112" y="4016"/>
                    <a:pt x="15166" y="4048"/>
                    <a:pt x="15218" y="4083"/>
                  </a:cubicBezTo>
                  <a:cubicBezTo>
                    <a:pt x="15173" y="4041"/>
                    <a:pt x="15118" y="4011"/>
                    <a:pt x="15057" y="3985"/>
                  </a:cubicBezTo>
                  <a:close/>
                  <a:moveTo>
                    <a:pt x="15218" y="4083"/>
                  </a:moveTo>
                  <a:cubicBezTo>
                    <a:pt x="15375" y="4138"/>
                    <a:pt x="15516" y="4192"/>
                    <a:pt x="15645" y="4245"/>
                  </a:cubicBezTo>
                  <a:lnTo>
                    <a:pt x="15645" y="4245"/>
                  </a:lnTo>
                  <a:cubicBezTo>
                    <a:pt x="15490" y="4153"/>
                    <a:pt x="15319" y="4083"/>
                    <a:pt x="15218" y="4083"/>
                  </a:cubicBezTo>
                  <a:close/>
                  <a:moveTo>
                    <a:pt x="15645" y="4245"/>
                  </a:moveTo>
                  <a:cubicBezTo>
                    <a:pt x="15731" y="4296"/>
                    <a:pt x="15812" y="4354"/>
                    <a:pt x="15872" y="4410"/>
                  </a:cubicBezTo>
                  <a:cubicBezTo>
                    <a:pt x="15940" y="4410"/>
                    <a:pt x="16001" y="4417"/>
                    <a:pt x="16056" y="4429"/>
                  </a:cubicBezTo>
                  <a:lnTo>
                    <a:pt x="16056" y="4429"/>
                  </a:lnTo>
                  <a:cubicBezTo>
                    <a:pt x="15928" y="4367"/>
                    <a:pt x="15794" y="4306"/>
                    <a:pt x="15645" y="4245"/>
                  </a:cubicBezTo>
                  <a:close/>
                  <a:moveTo>
                    <a:pt x="16056" y="4429"/>
                  </a:moveTo>
                  <a:cubicBezTo>
                    <a:pt x="16159" y="4478"/>
                    <a:pt x="16258" y="4529"/>
                    <a:pt x="16356" y="4580"/>
                  </a:cubicBezTo>
                  <a:cubicBezTo>
                    <a:pt x="16590" y="4653"/>
                    <a:pt x="16857" y="4765"/>
                    <a:pt x="17126" y="4879"/>
                  </a:cubicBezTo>
                  <a:lnTo>
                    <a:pt x="17126" y="4879"/>
                  </a:lnTo>
                  <a:cubicBezTo>
                    <a:pt x="16834" y="4736"/>
                    <a:pt x="16674" y="4728"/>
                    <a:pt x="16526" y="4580"/>
                  </a:cubicBezTo>
                  <a:cubicBezTo>
                    <a:pt x="16392" y="4580"/>
                    <a:pt x="16265" y="4473"/>
                    <a:pt x="16056" y="4429"/>
                  </a:cubicBezTo>
                  <a:close/>
                  <a:moveTo>
                    <a:pt x="17126" y="4879"/>
                  </a:moveTo>
                  <a:cubicBezTo>
                    <a:pt x="17144" y="4888"/>
                    <a:pt x="17162" y="4897"/>
                    <a:pt x="17181" y="4907"/>
                  </a:cubicBezTo>
                  <a:cubicBezTo>
                    <a:pt x="17314" y="4971"/>
                    <a:pt x="17419" y="5009"/>
                    <a:pt x="17508" y="5043"/>
                  </a:cubicBezTo>
                  <a:lnTo>
                    <a:pt x="17508" y="5043"/>
                  </a:lnTo>
                  <a:cubicBezTo>
                    <a:pt x="17383" y="4990"/>
                    <a:pt x="17254" y="4934"/>
                    <a:pt x="17126" y="4879"/>
                  </a:cubicBezTo>
                  <a:close/>
                  <a:moveTo>
                    <a:pt x="17508" y="5043"/>
                  </a:moveTo>
                  <a:cubicBezTo>
                    <a:pt x="17554" y="5062"/>
                    <a:pt x="17600" y="5082"/>
                    <a:pt x="17646" y="5100"/>
                  </a:cubicBezTo>
                  <a:lnTo>
                    <a:pt x="17646" y="5100"/>
                  </a:lnTo>
                  <a:cubicBezTo>
                    <a:pt x="17603" y="5080"/>
                    <a:pt x="17558" y="5062"/>
                    <a:pt x="17508" y="5043"/>
                  </a:cubicBezTo>
                  <a:close/>
                  <a:moveTo>
                    <a:pt x="17646" y="5100"/>
                  </a:moveTo>
                  <a:cubicBezTo>
                    <a:pt x="17713" y="5133"/>
                    <a:pt x="17773" y="5172"/>
                    <a:pt x="17835" y="5234"/>
                  </a:cubicBezTo>
                  <a:cubicBezTo>
                    <a:pt x="18162" y="5391"/>
                    <a:pt x="18319" y="5391"/>
                    <a:pt x="18489" y="5561"/>
                  </a:cubicBezTo>
                  <a:cubicBezTo>
                    <a:pt x="18545" y="5561"/>
                    <a:pt x="18623" y="5581"/>
                    <a:pt x="18708" y="5615"/>
                  </a:cubicBezTo>
                  <a:lnTo>
                    <a:pt x="18708" y="5615"/>
                  </a:lnTo>
                  <a:cubicBezTo>
                    <a:pt x="18434" y="5452"/>
                    <a:pt x="18213" y="5340"/>
                    <a:pt x="17992" y="5234"/>
                  </a:cubicBezTo>
                  <a:cubicBezTo>
                    <a:pt x="17884" y="5196"/>
                    <a:pt x="17767" y="5150"/>
                    <a:pt x="17646" y="5100"/>
                  </a:cubicBezTo>
                  <a:close/>
                  <a:moveTo>
                    <a:pt x="18708" y="5615"/>
                  </a:moveTo>
                  <a:lnTo>
                    <a:pt x="18708" y="5615"/>
                  </a:lnTo>
                  <a:cubicBezTo>
                    <a:pt x="18839" y="5693"/>
                    <a:pt x="18982" y="5782"/>
                    <a:pt x="19143" y="5888"/>
                  </a:cubicBezTo>
                  <a:cubicBezTo>
                    <a:pt x="19034" y="5779"/>
                    <a:pt x="18860" y="5675"/>
                    <a:pt x="18708" y="5615"/>
                  </a:cubicBezTo>
                  <a:close/>
                  <a:moveTo>
                    <a:pt x="19143" y="5888"/>
                  </a:moveTo>
                  <a:cubicBezTo>
                    <a:pt x="19368" y="5961"/>
                    <a:pt x="19630" y="6071"/>
                    <a:pt x="19895" y="6200"/>
                  </a:cubicBezTo>
                  <a:lnTo>
                    <a:pt x="19895" y="6200"/>
                  </a:lnTo>
                  <a:cubicBezTo>
                    <a:pt x="19815" y="6149"/>
                    <a:pt x="19729" y="6098"/>
                    <a:pt x="19628" y="6045"/>
                  </a:cubicBezTo>
                  <a:cubicBezTo>
                    <a:pt x="19470" y="6045"/>
                    <a:pt x="19300" y="5888"/>
                    <a:pt x="19143" y="5888"/>
                  </a:cubicBezTo>
                  <a:close/>
                  <a:moveTo>
                    <a:pt x="19895" y="6200"/>
                  </a:moveTo>
                  <a:cubicBezTo>
                    <a:pt x="20075" y="6314"/>
                    <a:pt x="20226" y="6425"/>
                    <a:pt x="20452" y="6543"/>
                  </a:cubicBezTo>
                  <a:cubicBezTo>
                    <a:pt x="20493" y="6543"/>
                    <a:pt x="20536" y="6553"/>
                    <a:pt x="20578" y="6573"/>
                  </a:cubicBezTo>
                  <a:lnTo>
                    <a:pt x="20578" y="6573"/>
                  </a:lnTo>
                  <a:cubicBezTo>
                    <a:pt x="20362" y="6441"/>
                    <a:pt x="20127" y="6313"/>
                    <a:pt x="19895" y="6200"/>
                  </a:cubicBezTo>
                  <a:close/>
                  <a:moveTo>
                    <a:pt x="20578" y="6573"/>
                  </a:moveTo>
                  <a:lnTo>
                    <a:pt x="20578" y="6573"/>
                  </a:lnTo>
                  <a:cubicBezTo>
                    <a:pt x="20624" y="6600"/>
                    <a:pt x="20669" y="6628"/>
                    <a:pt x="20712" y="6656"/>
                  </a:cubicBezTo>
                  <a:lnTo>
                    <a:pt x="20712" y="6656"/>
                  </a:lnTo>
                  <a:cubicBezTo>
                    <a:pt x="20668" y="6622"/>
                    <a:pt x="20623" y="6593"/>
                    <a:pt x="20578" y="6573"/>
                  </a:cubicBezTo>
                  <a:close/>
                  <a:moveTo>
                    <a:pt x="20712" y="6656"/>
                  </a:moveTo>
                  <a:cubicBezTo>
                    <a:pt x="20788" y="6715"/>
                    <a:pt x="20863" y="6791"/>
                    <a:pt x="20936" y="6870"/>
                  </a:cubicBezTo>
                  <a:cubicBezTo>
                    <a:pt x="21020" y="6870"/>
                    <a:pt x="21093" y="6880"/>
                    <a:pt x="21159" y="6898"/>
                  </a:cubicBezTo>
                  <a:lnTo>
                    <a:pt x="21159" y="6898"/>
                  </a:lnTo>
                  <a:cubicBezTo>
                    <a:pt x="21039" y="6833"/>
                    <a:pt x="20909" y="6767"/>
                    <a:pt x="20779" y="6700"/>
                  </a:cubicBezTo>
                  <a:cubicBezTo>
                    <a:pt x="20757" y="6685"/>
                    <a:pt x="20735" y="6671"/>
                    <a:pt x="20712" y="6656"/>
                  </a:cubicBezTo>
                  <a:close/>
                  <a:moveTo>
                    <a:pt x="21159" y="6898"/>
                  </a:moveTo>
                  <a:cubicBezTo>
                    <a:pt x="21340" y="6997"/>
                    <a:pt x="21496" y="7094"/>
                    <a:pt x="21590" y="7197"/>
                  </a:cubicBezTo>
                  <a:cubicBezTo>
                    <a:pt x="21473" y="7070"/>
                    <a:pt x="21349" y="6951"/>
                    <a:pt x="21159" y="6898"/>
                  </a:cubicBezTo>
                  <a:close/>
                  <a:moveTo>
                    <a:pt x="21590" y="7197"/>
                  </a:moveTo>
                  <a:lnTo>
                    <a:pt x="24050" y="8662"/>
                  </a:lnTo>
                  <a:cubicBezTo>
                    <a:pt x="23880" y="8505"/>
                    <a:pt x="23723" y="8505"/>
                    <a:pt x="23723" y="8335"/>
                  </a:cubicBezTo>
                  <a:cubicBezTo>
                    <a:pt x="23226" y="8008"/>
                    <a:pt x="22742" y="7851"/>
                    <a:pt x="22244" y="7524"/>
                  </a:cubicBezTo>
                  <a:cubicBezTo>
                    <a:pt x="22087" y="7354"/>
                    <a:pt x="21917" y="7354"/>
                    <a:pt x="21590" y="7197"/>
                  </a:cubicBezTo>
                  <a:close/>
                  <a:moveTo>
                    <a:pt x="24050" y="8662"/>
                  </a:moveTo>
                  <a:cubicBezTo>
                    <a:pt x="24377" y="8832"/>
                    <a:pt x="24534" y="8989"/>
                    <a:pt x="24704" y="9159"/>
                  </a:cubicBezTo>
                  <a:cubicBezTo>
                    <a:pt x="25048" y="9331"/>
                    <a:pt x="25392" y="9503"/>
                    <a:pt x="25712" y="9698"/>
                  </a:cubicBezTo>
                  <a:lnTo>
                    <a:pt x="25712" y="9698"/>
                  </a:lnTo>
                  <a:cubicBezTo>
                    <a:pt x="25544" y="9571"/>
                    <a:pt x="25319" y="9448"/>
                    <a:pt x="25188" y="9316"/>
                  </a:cubicBezTo>
                  <a:cubicBezTo>
                    <a:pt x="25031" y="9316"/>
                    <a:pt x="24861" y="9159"/>
                    <a:pt x="24704" y="8989"/>
                  </a:cubicBezTo>
                  <a:cubicBezTo>
                    <a:pt x="24534" y="8832"/>
                    <a:pt x="24207" y="8662"/>
                    <a:pt x="24050" y="8662"/>
                  </a:cubicBezTo>
                  <a:close/>
                  <a:moveTo>
                    <a:pt x="25712" y="9698"/>
                  </a:moveTo>
                  <a:cubicBezTo>
                    <a:pt x="25762" y="9736"/>
                    <a:pt x="25807" y="9775"/>
                    <a:pt x="25843" y="9814"/>
                  </a:cubicBezTo>
                  <a:cubicBezTo>
                    <a:pt x="25943" y="9906"/>
                    <a:pt x="26099" y="10004"/>
                    <a:pt x="26241" y="10068"/>
                  </a:cubicBezTo>
                  <a:lnTo>
                    <a:pt x="26241" y="10068"/>
                  </a:lnTo>
                  <a:cubicBezTo>
                    <a:pt x="26076" y="9934"/>
                    <a:pt x="25898" y="9812"/>
                    <a:pt x="25712" y="9698"/>
                  </a:cubicBezTo>
                  <a:close/>
                  <a:moveTo>
                    <a:pt x="26241" y="10068"/>
                  </a:moveTo>
                  <a:cubicBezTo>
                    <a:pt x="26331" y="10141"/>
                    <a:pt x="26416" y="10217"/>
                    <a:pt x="26497" y="10298"/>
                  </a:cubicBezTo>
                  <a:cubicBezTo>
                    <a:pt x="26824" y="10468"/>
                    <a:pt x="27151" y="10625"/>
                    <a:pt x="27321" y="10952"/>
                  </a:cubicBezTo>
                  <a:lnTo>
                    <a:pt x="28787" y="11933"/>
                  </a:lnTo>
                  <a:cubicBezTo>
                    <a:pt x="29050" y="12197"/>
                    <a:pt x="29313" y="12358"/>
                    <a:pt x="29576" y="12493"/>
                  </a:cubicBezTo>
                  <a:lnTo>
                    <a:pt x="29576" y="12493"/>
                  </a:lnTo>
                  <a:cubicBezTo>
                    <a:pt x="29204" y="12198"/>
                    <a:pt x="28836" y="11854"/>
                    <a:pt x="28460" y="11606"/>
                  </a:cubicBezTo>
                  <a:cubicBezTo>
                    <a:pt x="28303" y="11606"/>
                    <a:pt x="28303" y="11606"/>
                    <a:pt x="28303" y="11449"/>
                  </a:cubicBezTo>
                  <a:cubicBezTo>
                    <a:pt x="27975" y="11279"/>
                    <a:pt x="27805" y="11122"/>
                    <a:pt x="27648" y="10952"/>
                  </a:cubicBezTo>
                  <a:cubicBezTo>
                    <a:pt x="27478" y="10952"/>
                    <a:pt x="27321" y="10795"/>
                    <a:pt x="27151" y="10625"/>
                  </a:cubicBezTo>
                  <a:cubicBezTo>
                    <a:pt x="26824" y="10468"/>
                    <a:pt x="26667" y="10298"/>
                    <a:pt x="26497" y="10141"/>
                  </a:cubicBezTo>
                  <a:cubicBezTo>
                    <a:pt x="26433" y="10141"/>
                    <a:pt x="26340" y="10112"/>
                    <a:pt x="26241" y="10068"/>
                  </a:cubicBezTo>
                  <a:close/>
                  <a:moveTo>
                    <a:pt x="29576" y="12493"/>
                  </a:moveTo>
                  <a:cubicBezTo>
                    <a:pt x="29697" y="12588"/>
                    <a:pt x="29817" y="12678"/>
                    <a:pt x="29938" y="12758"/>
                  </a:cubicBezTo>
                  <a:lnTo>
                    <a:pt x="30422" y="13242"/>
                  </a:lnTo>
                  <a:cubicBezTo>
                    <a:pt x="30592" y="13412"/>
                    <a:pt x="30749" y="13569"/>
                    <a:pt x="31076" y="13739"/>
                  </a:cubicBezTo>
                  <a:lnTo>
                    <a:pt x="31404" y="14066"/>
                  </a:lnTo>
                  <a:cubicBezTo>
                    <a:pt x="31409" y="14069"/>
                    <a:pt x="31415" y="14072"/>
                    <a:pt x="31421" y="14074"/>
                  </a:cubicBezTo>
                  <a:lnTo>
                    <a:pt x="31421" y="14074"/>
                  </a:lnTo>
                  <a:cubicBezTo>
                    <a:pt x="31351" y="14007"/>
                    <a:pt x="31292" y="13945"/>
                    <a:pt x="31247" y="13896"/>
                  </a:cubicBezTo>
                  <a:cubicBezTo>
                    <a:pt x="30749" y="13412"/>
                    <a:pt x="30265" y="13085"/>
                    <a:pt x="29768" y="12588"/>
                  </a:cubicBezTo>
                  <a:cubicBezTo>
                    <a:pt x="29704" y="12557"/>
                    <a:pt x="29640" y="12526"/>
                    <a:pt x="29576" y="12493"/>
                  </a:cubicBezTo>
                  <a:close/>
                  <a:moveTo>
                    <a:pt x="31421" y="14074"/>
                  </a:moveTo>
                  <a:cubicBezTo>
                    <a:pt x="31592" y="14241"/>
                    <a:pt x="31825" y="14439"/>
                    <a:pt x="32058" y="14550"/>
                  </a:cubicBezTo>
                  <a:cubicBezTo>
                    <a:pt x="31904" y="14396"/>
                    <a:pt x="31737" y="14229"/>
                    <a:pt x="31421" y="14074"/>
                  </a:cubicBezTo>
                  <a:close/>
                  <a:moveTo>
                    <a:pt x="32058" y="14551"/>
                  </a:moveTo>
                  <a:lnTo>
                    <a:pt x="32555" y="15048"/>
                  </a:lnTo>
                  <a:cubicBezTo>
                    <a:pt x="32691" y="15183"/>
                    <a:pt x="32836" y="15329"/>
                    <a:pt x="33084" y="15467"/>
                  </a:cubicBezTo>
                  <a:lnTo>
                    <a:pt x="33084" y="15467"/>
                  </a:lnTo>
                  <a:cubicBezTo>
                    <a:pt x="32708" y="15140"/>
                    <a:pt x="32355" y="14848"/>
                    <a:pt x="32058" y="14551"/>
                  </a:cubicBezTo>
                  <a:close/>
                  <a:moveTo>
                    <a:pt x="33084" y="15467"/>
                  </a:moveTo>
                  <a:cubicBezTo>
                    <a:pt x="33127" y="15504"/>
                    <a:pt x="33171" y="15542"/>
                    <a:pt x="33214" y="15581"/>
                  </a:cubicBezTo>
                  <a:lnTo>
                    <a:pt x="33214" y="15581"/>
                  </a:lnTo>
                  <a:cubicBezTo>
                    <a:pt x="33211" y="15566"/>
                    <a:pt x="33209" y="15550"/>
                    <a:pt x="33209" y="15532"/>
                  </a:cubicBezTo>
                  <a:cubicBezTo>
                    <a:pt x="33165" y="15510"/>
                    <a:pt x="33123" y="15489"/>
                    <a:pt x="33084" y="15467"/>
                  </a:cubicBezTo>
                  <a:close/>
                  <a:moveTo>
                    <a:pt x="33214" y="15581"/>
                  </a:moveTo>
                  <a:cubicBezTo>
                    <a:pt x="33241" y="15704"/>
                    <a:pt x="33366" y="15719"/>
                    <a:pt x="33366" y="15859"/>
                  </a:cubicBezTo>
                  <a:cubicBezTo>
                    <a:pt x="33693" y="16029"/>
                    <a:pt x="33864" y="16186"/>
                    <a:pt x="34021" y="16356"/>
                  </a:cubicBezTo>
                  <a:lnTo>
                    <a:pt x="33864" y="16186"/>
                  </a:lnTo>
                  <a:cubicBezTo>
                    <a:pt x="33645" y="15968"/>
                    <a:pt x="33427" y="15768"/>
                    <a:pt x="33214" y="1558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2"/>
            <p:cNvSpPr/>
            <p:nvPr/>
          </p:nvSpPr>
          <p:spPr>
            <a:xfrm>
              <a:off x="5355275" y="287175"/>
              <a:ext cx="8200" cy="4275"/>
            </a:xfrm>
            <a:custGeom>
              <a:avLst/>
              <a:gdLst/>
              <a:ahLst/>
              <a:cxnLst/>
              <a:rect l="l" t="t" r="r" b="b"/>
              <a:pathLst>
                <a:path w="328" h="171" extrusionOk="0">
                  <a:moveTo>
                    <a:pt x="328" y="171"/>
                  </a:moveTo>
                  <a:cubicBezTo>
                    <a:pt x="171" y="1"/>
                    <a:pt x="0" y="1"/>
                    <a:pt x="0" y="1"/>
                  </a:cubicBezTo>
                  <a:cubicBezTo>
                    <a:pt x="0" y="1"/>
                    <a:pt x="171" y="1"/>
                    <a:pt x="328" y="17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2"/>
            <p:cNvSpPr/>
            <p:nvPr/>
          </p:nvSpPr>
          <p:spPr>
            <a:xfrm>
              <a:off x="5625150" y="504050"/>
              <a:ext cx="25" cy="25"/>
            </a:xfrm>
            <a:custGeom>
              <a:avLst/>
              <a:gdLst/>
              <a:ahLst/>
              <a:cxnLst/>
              <a:rect l="l" t="t" r="r" b="b"/>
              <a:pathLst>
                <a:path w="1" h="1" extrusionOk="0">
                  <a:moveTo>
                    <a:pt x="0"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2"/>
            <p:cNvSpPr/>
            <p:nvPr/>
          </p:nvSpPr>
          <p:spPr>
            <a:xfrm>
              <a:off x="6152775" y="663350"/>
              <a:ext cx="44850" cy="45175"/>
            </a:xfrm>
            <a:custGeom>
              <a:avLst/>
              <a:gdLst/>
              <a:ahLst/>
              <a:cxnLst/>
              <a:rect l="l" t="t" r="r" b="b"/>
              <a:pathLst>
                <a:path w="1794" h="1807" extrusionOk="0">
                  <a:moveTo>
                    <a:pt x="1" y="1"/>
                  </a:moveTo>
                  <a:lnTo>
                    <a:pt x="982" y="982"/>
                  </a:lnTo>
                  <a:cubicBezTo>
                    <a:pt x="999" y="982"/>
                    <a:pt x="1015" y="984"/>
                    <a:pt x="1028" y="988"/>
                  </a:cubicBezTo>
                  <a:lnTo>
                    <a:pt x="1028" y="988"/>
                  </a:lnTo>
                  <a:cubicBezTo>
                    <a:pt x="699" y="627"/>
                    <a:pt x="378" y="288"/>
                    <a:pt x="1" y="1"/>
                  </a:cubicBezTo>
                  <a:close/>
                  <a:moveTo>
                    <a:pt x="1028" y="988"/>
                  </a:moveTo>
                  <a:cubicBezTo>
                    <a:pt x="1083" y="1048"/>
                    <a:pt x="1137" y="1108"/>
                    <a:pt x="1192" y="1169"/>
                  </a:cubicBezTo>
                  <a:lnTo>
                    <a:pt x="1192" y="1169"/>
                  </a:lnTo>
                  <a:cubicBezTo>
                    <a:pt x="1135" y="1081"/>
                    <a:pt x="1103" y="1009"/>
                    <a:pt x="1028" y="988"/>
                  </a:cubicBezTo>
                  <a:close/>
                  <a:moveTo>
                    <a:pt x="1192" y="1169"/>
                  </a:moveTo>
                  <a:cubicBezTo>
                    <a:pt x="1222" y="1213"/>
                    <a:pt x="1258" y="1262"/>
                    <a:pt x="1309" y="1309"/>
                  </a:cubicBezTo>
                  <a:lnTo>
                    <a:pt x="1576" y="1584"/>
                  </a:lnTo>
                  <a:lnTo>
                    <a:pt x="1576" y="1584"/>
                  </a:lnTo>
                  <a:cubicBezTo>
                    <a:pt x="1443" y="1444"/>
                    <a:pt x="1317" y="1305"/>
                    <a:pt x="1192" y="1169"/>
                  </a:cubicBezTo>
                  <a:close/>
                  <a:moveTo>
                    <a:pt x="1576" y="1584"/>
                  </a:moveTo>
                  <a:cubicBezTo>
                    <a:pt x="1647" y="1658"/>
                    <a:pt x="1719" y="1732"/>
                    <a:pt x="1793" y="1807"/>
                  </a:cubicBezTo>
                  <a:lnTo>
                    <a:pt x="1576" y="1584"/>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2"/>
            <p:cNvSpPr/>
            <p:nvPr/>
          </p:nvSpPr>
          <p:spPr>
            <a:xfrm>
              <a:off x="6025850" y="1072250"/>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2"/>
            <p:cNvSpPr/>
            <p:nvPr/>
          </p:nvSpPr>
          <p:spPr>
            <a:xfrm>
              <a:off x="5326825" y="266900"/>
              <a:ext cx="3950" cy="3950"/>
            </a:xfrm>
            <a:custGeom>
              <a:avLst/>
              <a:gdLst/>
              <a:ahLst/>
              <a:cxnLst/>
              <a:rect l="l" t="t" r="r" b="b"/>
              <a:pathLst>
                <a:path w="158" h="158" extrusionOk="0">
                  <a:moveTo>
                    <a:pt x="157" y="157"/>
                  </a:moveTo>
                  <a:cubicBezTo>
                    <a:pt x="157" y="157"/>
                    <a:pt x="0" y="157"/>
                    <a:pt x="0" y="0"/>
                  </a:cubicBezTo>
                  <a:cubicBezTo>
                    <a:pt x="0" y="157"/>
                    <a:pt x="157" y="157"/>
                    <a:pt x="157" y="15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2"/>
            <p:cNvSpPr/>
            <p:nvPr/>
          </p:nvSpPr>
          <p:spPr>
            <a:xfrm>
              <a:off x="6283625" y="806650"/>
              <a:ext cx="159325" cy="220825"/>
            </a:xfrm>
            <a:custGeom>
              <a:avLst/>
              <a:gdLst/>
              <a:ahLst/>
              <a:cxnLst/>
              <a:rect l="l" t="t" r="r" b="b"/>
              <a:pathLst>
                <a:path w="6373" h="8833" extrusionOk="0">
                  <a:moveTo>
                    <a:pt x="0" y="0"/>
                  </a:moveTo>
                  <a:lnTo>
                    <a:pt x="485" y="484"/>
                  </a:lnTo>
                  <a:cubicBezTo>
                    <a:pt x="812" y="981"/>
                    <a:pt x="1139" y="1309"/>
                    <a:pt x="1466" y="1636"/>
                  </a:cubicBezTo>
                  <a:cubicBezTo>
                    <a:pt x="1523" y="1693"/>
                    <a:pt x="1580" y="1755"/>
                    <a:pt x="1638" y="1821"/>
                  </a:cubicBezTo>
                  <a:lnTo>
                    <a:pt x="1638" y="1821"/>
                  </a:lnTo>
                  <a:cubicBezTo>
                    <a:pt x="1637" y="1812"/>
                    <a:pt x="1636" y="1803"/>
                    <a:pt x="1636" y="1793"/>
                  </a:cubicBezTo>
                  <a:cubicBezTo>
                    <a:pt x="1139" y="1138"/>
                    <a:pt x="655" y="484"/>
                    <a:pt x="0" y="0"/>
                  </a:cubicBezTo>
                  <a:close/>
                  <a:moveTo>
                    <a:pt x="1638" y="1821"/>
                  </a:moveTo>
                  <a:cubicBezTo>
                    <a:pt x="1654" y="1963"/>
                    <a:pt x="1793" y="1972"/>
                    <a:pt x="1793" y="2120"/>
                  </a:cubicBezTo>
                  <a:cubicBezTo>
                    <a:pt x="1919" y="2361"/>
                    <a:pt x="2130" y="2517"/>
                    <a:pt x="2295" y="2714"/>
                  </a:cubicBezTo>
                  <a:lnTo>
                    <a:pt x="2295" y="2714"/>
                  </a:lnTo>
                  <a:cubicBezTo>
                    <a:pt x="2076" y="2386"/>
                    <a:pt x="1857" y="2074"/>
                    <a:pt x="1638" y="1821"/>
                  </a:cubicBezTo>
                  <a:close/>
                  <a:moveTo>
                    <a:pt x="2295" y="2714"/>
                  </a:moveTo>
                  <a:lnTo>
                    <a:pt x="2295" y="2714"/>
                  </a:lnTo>
                  <a:cubicBezTo>
                    <a:pt x="2345" y="2790"/>
                    <a:pt x="2396" y="2867"/>
                    <a:pt x="2447" y="2944"/>
                  </a:cubicBezTo>
                  <a:cubicBezTo>
                    <a:pt x="2406" y="2858"/>
                    <a:pt x="2353" y="2783"/>
                    <a:pt x="2295" y="2714"/>
                  </a:cubicBezTo>
                  <a:close/>
                  <a:moveTo>
                    <a:pt x="2447" y="2944"/>
                  </a:moveTo>
                  <a:cubicBezTo>
                    <a:pt x="2447" y="3040"/>
                    <a:pt x="2511" y="3077"/>
                    <a:pt x="2560" y="3131"/>
                  </a:cubicBezTo>
                  <a:lnTo>
                    <a:pt x="2560" y="3131"/>
                  </a:lnTo>
                  <a:cubicBezTo>
                    <a:pt x="2518" y="3069"/>
                    <a:pt x="2480" y="3006"/>
                    <a:pt x="2447" y="2944"/>
                  </a:cubicBezTo>
                  <a:close/>
                  <a:moveTo>
                    <a:pt x="2560" y="3131"/>
                  </a:moveTo>
                  <a:cubicBezTo>
                    <a:pt x="2573" y="3149"/>
                    <a:pt x="2586" y="3167"/>
                    <a:pt x="2599" y="3186"/>
                  </a:cubicBezTo>
                  <a:lnTo>
                    <a:pt x="2599" y="3186"/>
                  </a:lnTo>
                  <a:cubicBezTo>
                    <a:pt x="2589" y="3165"/>
                    <a:pt x="2575" y="3147"/>
                    <a:pt x="2560" y="3131"/>
                  </a:cubicBezTo>
                  <a:close/>
                  <a:moveTo>
                    <a:pt x="2599" y="3186"/>
                  </a:moveTo>
                  <a:lnTo>
                    <a:pt x="2599" y="3186"/>
                  </a:lnTo>
                  <a:cubicBezTo>
                    <a:pt x="2610" y="3209"/>
                    <a:pt x="2617" y="3237"/>
                    <a:pt x="2617" y="3271"/>
                  </a:cubicBezTo>
                  <a:cubicBezTo>
                    <a:pt x="2944" y="3598"/>
                    <a:pt x="3101" y="3755"/>
                    <a:pt x="3272" y="4082"/>
                  </a:cubicBezTo>
                  <a:lnTo>
                    <a:pt x="3590" y="4401"/>
                  </a:lnTo>
                  <a:lnTo>
                    <a:pt x="3272" y="3925"/>
                  </a:lnTo>
                  <a:cubicBezTo>
                    <a:pt x="3025" y="3679"/>
                    <a:pt x="2778" y="3432"/>
                    <a:pt x="2599" y="3186"/>
                  </a:cubicBezTo>
                  <a:close/>
                  <a:moveTo>
                    <a:pt x="3590" y="4401"/>
                  </a:moveTo>
                  <a:lnTo>
                    <a:pt x="3607" y="4426"/>
                  </a:lnTo>
                  <a:lnTo>
                    <a:pt x="3607" y="4426"/>
                  </a:lnTo>
                  <a:lnTo>
                    <a:pt x="3599" y="4410"/>
                  </a:lnTo>
                  <a:lnTo>
                    <a:pt x="3590" y="4401"/>
                  </a:lnTo>
                  <a:close/>
                  <a:moveTo>
                    <a:pt x="3607" y="4426"/>
                  </a:moveTo>
                  <a:lnTo>
                    <a:pt x="4083" y="5391"/>
                  </a:lnTo>
                  <a:cubicBezTo>
                    <a:pt x="4253" y="5391"/>
                    <a:pt x="4253" y="5561"/>
                    <a:pt x="4253" y="5561"/>
                  </a:cubicBezTo>
                  <a:cubicBezTo>
                    <a:pt x="4580" y="5888"/>
                    <a:pt x="4737" y="6215"/>
                    <a:pt x="4907" y="6542"/>
                  </a:cubicBezTo>
                  <a:cubicBezTo>
                    <a:pt x="5064" y="6542"/>
                    <a:pt x="5064" y="6699"/>
                    <a:pt x="5064" y="6699"/>
                  </a:cubicBezTo>
                  <a:cubicBezTo>
                    <a:pt x="5132" y="6789"/>
                    <a:pt x="5200" y="6882"/>
                    <a:pt x="5267" y="6977"/>
                  </a:cubicBezTo>
                  <a:lnTo>
                    <a:pt x="5267" y="6977"/>
                  </a:lnTo>
                  <a:lnTo>
                    <a:pt x="4907" y="6372"/>
                  </a:lnTo>
                  <a:cubicBezTo>
                    <a:pt x="4737" y="6045"/>
                    <a:pt x="4410" y="5718"/>
                    <a:pt x="4253" y="5391"/>
                  </a:cubicBezTo>
                  <a:lnTo>
                    <a:pt x="3607" y="4426"/>
                  </a:lnTo>
                  <a:close/>
                  <a:moveTo>
                    <a:pt x="5267" y="6977"/>
                  </a:moveTo>
                  <a:lnTo>
                    <a:pt x="6373" y="8832"/>
                  </a:lnTo>
                  <a:cubicBezTo>
                    <a:pt x="6090" y="8268"/>
                    <a:pt x="5691" y="7576"/>
                    <a:pt x="5267" y="697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2"/>
            <p:cNvSpPr/>
            <p:nvPr/>
          </p:nvSpPr>
          <p:spPr>
            <a:xfrm>
              <a:off x="6021925" y="1072250"/>
              <a:ext cx="3950" cy="25"/>
            </a:xfrm>
            <a:custGeom>
              <a:avLst/>
              <a:gdLst/>
              <a:ahLst/>
              <a:cxnLst/>
              <a:rect l="l" t="t" r="r" b="b"/>
              <a:pathLst>
                <a:path w="158" h="1" extrusionOk="0">
                  <a:moveTo>
                    <a:pt x="158"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2"/>
            <p:cNvSpPr/>
            <p:nvPr/>
          </p:nvSpPr>
          <p:spPr>
            <a:xfrm>
              <a:off x="5412525" y="324150"/>
              <a:ext cx="4275" cy="3950"/>
            </a:xfrm>
            <a:custGeom>
              <a:avLst/>
              <a:gdLst/>
              <a:ahLst/>
              <a:cxnLst/>
              <a:rect l="l" t="t" r="r" b="b"/>
              <a:pathLst>
                <a:path w="171" h="158" extrusionOk="0">
                  <a:moveTo>
                    <a:pt x="170" y="157"/>
                  </a:moveTo>
                  <a:lnTo>
                    <a:pt x="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2"/>
            <p:cNvSpPr/>
            <p:nvPr/>
          </p:nvSpPr>
          <p:spPr>
            <a:xfrm>
              <a:off x="5437050" y="344425"/>
              <a:ext cx="8200" cy="4275"/>
            </a:xfrm>
            <a:custGeom>
              <a:avLst/>
              <a:gdLst/>
              <a:ahLst/>
              <a:cxnLst/>
              <a:rect l="l" t="t" r="r" b="b"/>
              <a:pathLst>
                <a:path w="328" h="171" extrusionOk="0">
                  <a:moveTo>
                    <a:pt x="328" y="171"/>
                  </a:moveTo>
                  <a:cubicBezTo>
                    <a:pt x="171" y="0"/>
                    <a:pt x="171" y="0"/>
                    <a:pt x="1" y="0"/>
                  </a:cubicBezTo>
                  <a:cubicBezTo>
                    <a:pt x="171" y="0"/>
                    <a:pt x="171" y="0"/>
                    <a:pt x="328" y="17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2"/>
            <p:cNvSpPr/>
            <p:nvPr/>
          </p:nvSpPr>
          <p:spPr>
            <a:xfrm>
              <a:off x="5384050" y="303525"/>
              <a:ext cx="3950" cy="4300"/>
            </a:xfrm>
            <a:custGeom>
              <a:avLst/>
              <a:gdLst/>
              <a:ahLst/>
              <a:cxnLst/>
              <a:rect l="l" t="t" r="r" b="b"/>
              <a:pathLst>
                <a:path w="158" h="172" extrusionOk="0">
                  <a:moveTo>
                    <a:pt x="158" y="171"/>
                  </a:moveTo>
                  <a:cubicBezTo>
                    <a:pt x="158" y="171"/>
                    <a:pt x="1" y="171"/>
                    <a:pt x="1" y="1"/>
                  </a:cubicBezTo>
                  <a:cubicBezTo>
                    <a:pt x="1" y="171"/>
                    <a:pt x="158" y="171"/>
                    <a:pt x="158" y="17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2"/>
            <p:cNvSpPr/>
            <p:nvPr/>
          </p:nvSpPr>
          <p:spPr>
            <a:xfrm>
              <a:off x="5572150" y="455000"/>
              <a:ext cx="3950" cy="3950"/>
            </a:xfrm>
            <a:custGeom>
              <a:avLst/>
              <a:gdLst/>
              <a:ahLst/>
              <a:cxnLst/>
              <a:rect l="l" t="t" r="r" b="b"/>
              <a:pathLst>
                <a:path w="158" h="158" extrusionOk="0">
                  <a:moveTo>
                    <a:pt x="158" y="157"/>
                  </a:moveTo>
                  <a:cubicBezTo>
                    <a:pt x="158" y="0"/>
                    <a:pt x="158" y="0"/>
                    <a:pt x="1" y="0"/>
                  </a:cubicBezTo>
                  <a:cubicBezTo>
                    <a:pt x="158" y="0"/>
                    <a:pt x="158" y="0"/>
                    <a:pt x="158" y="15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2"/>
            <p:cNvSpPr/>
            <p:nvPr/>
          </p:nvSpPr>
          <p:spPr>
            <a:xfrm>
              <a:off x="5547625" y="434375"/>
              <a:ext cx="3950" cy="25"/>
            </a:xfrm>
            <a:custGeom>
              <a:avLst/>
              <a:gdLst/>
              <a:ahLst/>
              <a:cxnLst/>
              <a:rect l="l" t="t" r="r" b="b"/>
              <a:pathLst>
                <a:path w="158" h="1" extrusionOk="0">
                  <a:moveTo>
                    <a:pt x="157" y="1"/>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2"/>
            <p:cNvSpPr/>
            <p:nvPr/>
          </p:nvSpPr>
          <p:spPr>
            <a:xfrm>
              <a:off x="6009500" y="1076500"/>
              <a:ext cx="12450" cy="25"/>
            </a:xfrm>
            <a:custGeom>
              <a:avLst/>
              <a:gdLst/>
              <a:ahLst/>
              <a:cxnLst/>
              <a:rect l="l" t="t" r="r" b="b"/>
              <a:pathLst>
                <a:path w="498" h="1" extrusionOk="0">
                  <a:moveTo>
                    <a:pt x="498" y="1"/>
                  </a:moveTo>
                  <a:lnTo>
                    <a:pt x="1" y="1"/>
                  </a:ln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2"/>
            <p:cNvSpPr/>
            <p:nvPr/>
          </p:nvSpPr>
          <p:spPr>
            <a:xfrm>
              <a:off x="5469775" y="365025"/>
              <a:ext cx="25" cy="3950"/>
            </a:xfrm>
            <a:custGeom>
              <a:avLst/>
              <a:gdLst/>
              <a:ahLst/>
              <a:cxnLst/>
              <a:rect l="l" t="t" r="r" b="b"/>
              <a:pathLst>
                <a:path w="1" h="158" extrusionOk="0">
                  <a:moveTo>
                    <a:pt x="0" y="158"/>
                  </a:moveTo>
                  <a:lnTo>
                    <a:pt x="0"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2"/>
            <p:cNvSpPr/>
            <p:nvPr/>
          </p:nvSpPr>
          <p:spPr>
            <a:xfrm>
              <a:off x="6222125" y="794200"/>
              <a:ext cx="25" cy="25"/>
            </a:xfrm>
            <a:custGeom>
              <a:avLst/>
              <a:gdLst/>
              <a:ahLst/>
              <a:cxnLst/>
              <a:rect l="l" t="t" r="r" b="b"/>
              <a:pathLst>
                <a:path w="1" h="1" extrusionOk="0">
                  <a:moveTo>
                    <a:pt x="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2"/>
            <p:cNvSpPr/>
            <p:nvPr/>
          </p:nvSpPr>
          <p:spPr>
            <a:xfrm>
              <a:off x="6234550" y="80237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2"/>
            <p:cNvSpPr/>
            <p:nvPr/>
          </p:nvSpPr>
          <p:spPr>
            <a:xfrm>
              <a:off x="6230300" y="798450"/>
              <a:ext cx="25" cy="25"/>
            </a:xfrm>
            <a:custGeom>
              <a:avLst/>
              <a:gdLst/>
              <a:ahLst/>
              <a:cxnLst/>
              <a:rect l="l" t="t" r="r" b="b"/>
              <a:pathLst>
                <a:path w="1" h="1" extrusionOk="0">
                  <a:moveTo>
                    <a:pt x="1" y="1"/>
                  </a:moveTo>
                  <a:lnTo>
                    <a:pt x="1"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2"/>
            <p:cNvSpPr/>
            <p:nvPr/>
          </p:nvSpPr>
          <p:spPr>
            <a:xfrm>
              <a:off x="6238475" y="80237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2"/>
            <p:cNvSpPr/>
            <p:nvPr/>
          </p:nvSpPr>
          <p:spPr>
            <a:xfrm>
              <a:off x="6226375" y="794200"/>
              <a:ext cx="25" cy="4275"/>
            </a:xfrm>
            <a:custGeom>
              <a:avLst/>
              <a:gdLst/>
              <a:ahLst/>
              <a:cxnLst/>
              <a:rect l="l" t="t" r="r" b="b"/>
              <a:pathLst>
                <a:path w="1" h="171" extrusionOk="0">
                  <a:moveTo>
                    <a:pt x="1" y="1"/>
                  </a:moveTo>
                  <a:lnTo>
                    <a:pt x="1" y="17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2"/>
            <p:cNvSpPr/>
            <p:nvPr/>
          </p:nvSpPr>
          <p:spPr>
            <a:xfrm>
              <a:off x="6038300" y="1055900"/>
              <a:ext cx="25" cy="4275"/>
            </a:xfrm>
            <a:custGeom>
              <a:avLst/>
              <a:gdLst/>
              <a:ahLst/>
              <a:cxnLst/>
              <a:rect l="l" t="t" r="r" b="b"/>
              <a:pathLst>
                <a:path w="1" h="171" extrusionOk="0">
                  <a:moveTo>
                    <a:pt x="0" y="1"/>
                  </a:moveTo>
                  <a:lnTo>
                    <a:pt x="0" y="17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2"/>
            <p:cNvSpPr/>
            <p:nvPr/>
          </p:nvSpPr>
          <p:spPr>
            <a:xfrm>
              <a:off x="6242725" y="802375"/>
              <a:ext cx="3950" cy="25"/>
            </a:xfrm>
            <a:custGeom>
              <a:avLst/>
              <a:gdLst/>
              <a:ahLst/>
              <a:cxnLst/>
              <a:rect l="l" t="t" r="r" b="b"/>
              <a:pathLst>
                <a:path w="158" h="1" extrusionOk="0">
                  <a:moveTo>
                    <a:pt x="1" y="1"/>
                  </a:moveTo>
                  <a:lnTo>
                    <a:pt x="158" y="1"/>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2"/>
            <p:cNvSpPr/>
            <p:nvPr/>
          </p:nvSpPr>
          <p:spPr>
            <a:xfrm>
              <a:off x="6034025" y="1060150"/>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2"/>
            <p:cNvSpPr/>
            <p:nvPr/>
          </p:nvSpPr>
          <p:spPr>
            <a:xfrm>
              <a:off x="6025850" y="1068325"/>
              <a:ext cx="4275" cy="3950"/>
            </a:xfrm>
            <a:custGeom>
              <a:avLst/>
              <a:gdLst/>
              <a:ahLst/>
              <a:cxnLst/>
              <a:rect l="l" t="t" r="r" b="b"/>
              <a:pathLst>
                <a:path w="171" h="158" extrusionOk="0">
                  <a:moveTo>
                    <a:pt x="171" y="1"/>
                  </a:move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2"/>
            <p:cNvSpPr/>
            <p:nvPr/>
          </p:nvSpPr>
          <p:spPr>
            <a:xfrm>
              <a:off x="6034025" y="106407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2"/>
            <p:cNvSpPr/>
            <p:nvPr/>
          </p:nvSpPr>
          <p:spPr>
            <a:xfrm>
              <a:off x="6193675" y="712425"/>
              <a:ext cx="3950" cy="8200"/>
            </a:xfrm>
            <a:custGeom>
              <a:avLst/>
              <a:gdLst/>
              <a:ahLst/>
              <a:cxnLst/>
              <a:rect l="l" t="t" r="r" b="b"/>
              <a:pathLst>
                <a:path w="158" h="328" extrusionOk="0">
                  <a:moveTo>
                    <a:pt x="157" y="1"/>
                  </a:moveTo>
                  <a:cubicBezTo>
                    <a:pt x="157" y="171"/>
                    <a:pt x="0" y="171"/>
                    <a:pt x="0" y="328"/>
                  </a:cubicBezTo>
                  <a:cubicBezTo>
                    <a:pt x="0" y="171"/>
                    <a:pt x="157" y="171"/>
                    <a:pt x="157"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2"/>
            <p:cNvSpPr/>
            <p:nvPr/>
          </p:nvSpPr>
          <p:spPr>
            <a:xfrm>
              <a:off x="6218200" y="790275"/>
              <a:ext cx="25" cy="3950"/>
            </a:xfrm>
            <a:custGeom>
              <a:avLst/>
              <a:gdLst/>
              <a:ahLst/>
              <a:cxnLst/>
              <a:rect l="l" t="t" r="r" b="b"/>
              <a:pathLst>
                <a:path w="1" h="158" extrusionOk="0">
                  <a:moveTo>
                    <a:pt x="1" y="1"/>
                  </a:moveTo>
                  <a:lnTo>
                    <a:pt x="1" y="158"/>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2"/>
            <p:cNvSpPr/>
            <p:nvPr/>
          </p:nvSpPr>
          <p:spPr>
            <a:xfrm>
              <a:off x="6030100" y="1068325"/>
              <a:ext cx="25" cy="25"/>
            </a:xfrm>
            <a:custGeom>
              <a:avLst/>
              <a:gdLst/>
              <a:ahLst/>
              <a:cxnLst/>
              <a:rect l="l" t="t" r="r" b="b"/>
              <a:pathLst>
                <a:path w="1" h="1" extrusionOk="0">
                  <a:moveTo>
                    <a:pt x="1" y="1"/>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2"/>
            <p:cNvSpPr/>
            <p:nvPr/>
          </p:nvSpPr>
          <p:spPr>
            <a:xfrm>
              <a:off x="6210025" y="786025"/>
              <a:ext cx="3950" cy="4275"/>
            </a:xfrm>
            <a:custGeom>
              <a:avLst/>
              <a:gdLst/>
              <a:ahLst/>
              <a:cxnLst/>
              <a:rect l="l" t="t" r="r" b="b"/>
              <a:pathLst>
                <a:path w="158" h="171" extrusionOk="0">
                  <a:moveTo>
                    <a:pt x="0" y="1"/>
                  </a:moveTo>
                  <a:cubicBezTo>
                    <a:pt x="157" y="1"/>
                    <a:pt x="157" y="171"/>
                    <a:pt x="157" y="171"/>
                  </a:cubicBezTo>
                  <a:cubicBezTo>
                    <a:pt x="157" y="171"/>
                    <a:pt x="157" y="1"/>
                    <a:pt x="0" y="1"/>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2"/>
            <p:cNvSpPr/>
            <p:nvPr/>
          </p:nvSpPr>
          <p:spPr>
            <a:xfrm>
              <a:off x="5637575" y="1047725"/>
              <a:ext cx="8200" cy="4275"/>
            </a:xfrm>
            <a:custGeom>
              <a:avLst/>
              <a:gdLst/>
              <a:ahLst/>
              <a:cxnLst/>
              <a:rect l="l" t="t" r="r" b="b"/>
              <a:pathLst>
                <a:path w="328" h="171" extrusionOk="0">
                  <a:moveTo>
                    <a:pt x="0" y="0"/>
                  </a:moveTo>
                  <a:cubicBezTo>
                    <a:pt x="157" y="0"/>
                    <a:pt x="157" y="171"/>
                    <a:pt x="328" y="171"/>
                  </a:cubicBezTo>
                  <a:cubicBezTo>
                    <a:pt x="157" y="171"/>
                    <a:pt x="157"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2"/>
            <p:cNvSpPr/>
            <p:nvPr/>
          </p:nvSpPr>
          <p:spPr>
            <a:xfrm>
              <a:off x="5608775" y="1043800"/>
              <a:ext cx="25" cy="25"/>
            </a:xfrm>
            <a:custGeom>
              <a:avLst/>
              <a:gdLst/>
              <a:ahLst/>
              <a:cxnLst/>
              <a:rect l="l" t="t" r="r" b="b"/>
              <a:pathLst>
                <a:path w="1" h="1" extrusionOk="0">
                  <a:moveTo>
                    <a:pt x="1" y="0"/>
                  </a:move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2"/>
            <p:cNvSpPr/>
            <p:nvPr/>
          </p:nvSpPr>
          <p:spPr>
            <a:xfrm>
              <a:off x="5678475" y="1117400"/>
              <a:ext cx="0" cy="3950"/>
            </a:xfrm>
            <a:custGeom>
              <a:avLst/>
              <a:gdLst/>
              <a:ahLst/>
              <a:cxnLst/>
              <a:rect l="l" t="t" r="r" b="b"/>
              <a:pathLst>
                <a:path h="158" extrusionOk="0">
                  <a:moveTo>
                    <a:pt x="0" y="0"/>
                  </a:moveTo>
                  <a:lnTo>
                    <a:pt x="0" y="157"/>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2"/>
            <p:cNvSpPr/>
            <p:nvPr/>
          </p:nvSpPr>
          <p:spPr>
            <a:xfrm>
              <a:off x="5604850" y="1043800"/>
              <a:ext cx="25" cy="25"/>
            </a:xfrm>
            <a:custGeom>
              <a:avLst/>
              <a:gdLst/>
              <a:ahLst/>
              <a:cxnLst/>
              <a:rect l="l" t="t" r="r" b="b"/>
              <a:pathLst>
                <a:path w="1" h="1" extrusionOk="0">
                  <a:moveTo>
                    <a:pt x="1"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2"/>
            <p:cNvSpPr/>
            <p:nvPr/>
          </p:nvSpPr>
          <p:spPr>
            <a:xfrm>
              <a:off x="5616975" y="1043800"/>
              <a:ext cx="4275" cy="25"/>
            </a:xfrm>
            <a:custGeom>
              <a:avLst/>
              <a:gdLst/>
              <a:ahLst/>
              <a:cxnLst/>
              <a:rect l="l" t="t" r="r" b="b"/>
              <a:pathLst>
                <a:path w="171" h="1" extrusionOk="0">
                  <a:moveTo>
                    <a:pt x="0" y="0"/>
                  </a:moveTo>
                  <a:lnTo>
                    <a:pt x="17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2"/>
            <p:cNvSpPr/>
            <p:nvPr/>
          </p:nvSpPr>
          <p:spPr>
            <a:xfrm>
              <a:off x="5633325" y="1047725"/>
              <a:ext cx="4275" cy="25"/>
            </a:xfrm>
            <a:custGeom>
              <a:avLst/>
              <a:gdLst/>
              <a:ahLst/>
              <a:cxnLst/>
              <a:rect l="l" t="t" r="r" b="b"/>
              <a:pathLst>
                <a:path w="171" h="1" extrusionOk="0">
                  <a:moveTo>
                    <a:pt x="0" y="0"/>
                  </a:moveTo>
                  <a:lnTo>
                    <a:pt x="170"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2"/>
            <p:cNvSpPr/>
            <p:nvPr/>
          </p:nvSpPr>
          <p:spPr>
            <a:xfrm>
              <a:off x="5625150" y="1043800"/>
              <a:ext cx="4275" cy="3950"/>
            </a:xfrm>
            <a:custGeom>
              <a:avLst/>
              <a:gdLst/>
              <a:ahLst/>
              <a:cxnLst/>
              <a:rect l="l" t="t" r="r" b="b"/>
              <a:pathLst>
                <a:path w="171" h="158" extrusionOk="0">
                  <a:moveTo>
                    <a:pt x="0" y="0"/>
                  </a:moveTo>
                  <a:cubicBezTo>
                    <a:pt x="0" y="0"/>
                    <a:pt x="170" y="0"/>
                    <a:pt x="170" y="157"/>
                  </a:cubicBezTo>
                  <a:cubicBezTo>
                    <a:pt x="170" y="0"/>
                    <a:pt x="0" y="0"/>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2"/>
            <p:cNvSpPr/>
            <p:nvPr/>
          </p:nvSpPr>
          <p:spPr>
            <a:xfrm>
              <a:off x="5670275" y="1068325"/>
              <a:ext cx="16400" cy="32750"/>
            </a:xfrm>
            <a:custGeom>
              <a:avLst/>
              <a:gdLst/>
              <a:ahLst/>
              <a:cxnLst/>
              <a:rect l="l" t="t" r="r" b="b"/>
              <a:pathLst>
                <a:path w="656" h="1310" extrusionOk="0">
                  <a:moveTo>
                    <a:pt x="655" y="1309"/>
                  </a:moveTo>
                  <a:lnTo>
                    <a:pt x="485" y="1139"/>
                  </a:lnTo>
                  <a:cubicBezTo>
                    <a:pt x="485" y="655"/>
                    <a:pt x="328" y="328"/>
                    <a:pt x="1" y="1"/>
                  </a:cubicBezTo>
                  <a:cubicBezTo>
                    <a:pt x="328" y="328"/>
                    <a:pt x="485" y="655"/>
                    <a:pt x="485" y="1139"/>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2"/>
            <p:cNvSpPr/>
            <p:nvPr/>
          </p:nvSpPr>
          <p:spPr>
            <a:xfrm>
              <a:off x="5674200" y="1121325"/>
              <a:ext cx="25" cy="25"/>
            </a:xfrm>
            <a:custGeom>
              <a:avLst/>
              <a:gdLst/>
              <a:ahLst/>
              <a:cxnLst/>
              <a:rect l="l" t="t" r="r" b="b"/>
              <a:pathLst>
                <a:path w="1" h="1" extrusionOk="0">
                  <a:moveTo>
                    <a:pt x="1" y="0"/>
                  </a:move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2"/>
            <p:cNvSpPr/>
            <p:nvPr/>
          </p:nvSpPr>
          <p:spPr>
            <a:xfrm>
              <a:off x="5596700" y="1043825"/>
              <a:ext cx="28475" cy="69350"/>
            </a:xfrm>
            <a:custGeom>
              <a:avLst/>
              <a:gdLst/>
              <a:ahLst/>
              <a:cxnLst/>
              <a:rect l="l" t="t" r="r" b="b"/>
              <a:pathLst>
                <a:path w="1139" h="2774" extrusionOk="0">
                  <a:moveTo>
                    <a:pt x="0" y="0"/>
                  </a:moveTo>
                  <a:lnTo>
                    <a:pt x="0" y="0"/>
                  </a:lnTo>
                  <a:cubicBezTo>
                    <a:pt x="327" y="981"/>
                    <a:pt x="654" y="1792"/>
                    <a:pt x="981" y="2773"/>
                  </a:cubicBezTo>
                  <a:lnTo>
                    <a:pt x="1138" y="2773"/>
                  </a:lnTo>
                  <a:cubicBezTo>
                    <a:pt x="811" y="1792"/>
                    <a:pt x="327" y="981"/>
                    <a:pt x="0"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2"/>
            <p:cNvSpPr/>
            <p:nvPr/>
          </p:nvSpPr>
          <p:spPr>
            <a:xfrm>
              <a:off x="5596675" y="1043800"/>
              <a:ext cx="90000" cy="81800"/>
            </a:xfrm>
            <a:custGeom>
              <a:avLst/>
              <a:gdLst/>
              <a:ahLst/>
              <a:cxnLst/>
              <a:rect l="l" t="t" r="r" b="b"/>
              <a:pathLst>
                <a:path w="3600" h="3272" extrusionOk="0">
                  <a:moveTo>
                    <a:pt x="1" y="0"/>
                  </a:moveTo>
                  <a:cubicBezTo>
                    <a:pt x="328" y="982"/>
                    <a:pt x="812" y="1793"/>
                    <a:pt x="1139" y="2774"/>
                  </a:cubicBezTo>
                  <a:cubicBezTo>
                    <a:pt x="1139" y="2774"/>
                    <a:pt x="1139" y="2944"/>
                    <a:pt x="1309" y="2944"/>
                  </a:cubicBezTo>
                  <a:cubicBezTo>
                    <a:pt x="1636" y="3101"/>
                    <a:pt x="1964" y="3272"/>
                    <a:pt x="2291" y="3272"/>
                  </a:cubicBezTo>
                  <a:cubicBezTo>
                    <a:pt x="2618" y="3272"/>
                    <a:pt x="2945" y="3272"/>
                    <a:pt x="3102" y="3101"/>
                  </a:cubicBezTo>
                  <a:lnTo>
                    <a:pt x="3272" y="3101"/>
                  </a:lnTo>
                  <a:lnTo>
                    <a:pt x="3272" y="2944"/>
                  </a:lnTo>
                  <a:cubicBezTo>
                    <a:pt x="3429" y="2944"/>
                    <a:pt x="3429" y="2774"/>
                    <a:pt x="3429" y="2774"/>
                  </a:cubicBezTo>
                  <a:cubicBezTo>
                    <a:pt x="3429" y="2617"/>
                    <a:pt x="3429" y="2447"/>
                    <a:pt x="3599" y="2290"/>
                  </a:cubicBezTo>
                  <a:lnTo>
                    <a:pt x="3429" y="2120"/>
                  </a:lnTo>
                  <a:cubicBezTo>
                    <a:pt x="3429" y="1636"/>
                    <a:pt x="3272" y="1309"/>
                    <a:pt x="2945" y="982"/>
                  </a:cubicBezTo>
                  <a:cubicBezTo>
                    <a:pt x="2618" y="655"/>
                    <a:pt x="2291" y="485"/>
                    <a:pt x="1964" y="328"/>
                  </a:cubicBezTo>
                  <a:cubicBezTo>
                    <a:pt x="1793" y="328"/>
                    <a:pt x="1793" y="157"/>
                    <a:pt x="1636" y="157"/>
                  </a:cubicBezTo>
                  <a:lnTo>
                    <a:pt x="1309" y="157"/>
                  </a:lnTo>
                  <a:cubicBezTo>
                    <a:pt x="1309" y="0"/>
                    <a:pt x="1139" y="0"/>
                    <a:pt x="1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2"/>
            <p:cNvSpPr/>
            <p:nvPr/>
          </p:nvSpPr>
          <p:spPr>
            <a:xfrm>
              <a:off x="3298700" y="4858625"/>
              <a:ext cx="25" cy="25"/>
            </a:xfrm>
            <a:custGeom>
              <a:avLst/>
              <a:gdLst/>
              <a:ahLst/>
              <a:cxnLst/>
              <a:rect l="l" t="t" r="r" b="b"/>
              <a:pathLst>
                <a:path w="1" h="1" extrusionOk="0">
                  <a:moveTo>
                    <a:pt x="1" y="0"/>
                  </a:moveTo>
                  <a:lnTo>
                    <a:pt x="1" y="0"/>
                  </a:lnTo>
                  <a:lnTo>
                    <a:pt x="1" y="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2"/>
            <p:cNvSpPr/>
            <p:nvPr/>
          </p:nvSpPr>
          <p:spPr>
            <a:xfrm>
              <a:off x="3310800" y="4932225"/>
              <a:ext cx="25" cy="4275"/>
            </a:xfrm>
            <a:custGeom>
              <a:avLst/>
              <a:gdLst/>
              <a:ahLst/>
              <a:cxnLst/>
              <a:rect l="l" t="t" r="r" b="b"/>
              <a:pathLst>
                <a:path w="1" h="171" extrusionOk="0">
                  <a:moveTo>
                    <a:pt x="1" y="0"/>
                  </a:moveTo>
                  <a:lnTo>
                    <a:pt x="1" y="170"/>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2"/>
            <p:cNvSpPr/>
            <p:nvPr/>
          </p:nvSpPr>
          <p:spPr>
            <a:xfrm>
              <a:off x="3257825" y="5091850"/>
              <a:ext cx="16375" cy="32725"/>
            </a:xfrm>
            <a:custGeom>
              <a:avLst/>
              <a:gdLst/>
              <a:ahLst/>
              <a:cxnLst/>
              <a:rect l="l" t="t" r="r" b="b"/>
              <a:pathLst>
                <a:path w="655" h="1309" extrusionOk="0">
                  <a:moveTo>
                    <a:pt x="0" y="1309"/>
                  </a:moveTo>
                  <a:cubicBezTo>
                    <a:pt x="157" y="812"/>
                    <a:pt x="484" y="328"/>
                    <a:pt x="654" y="0"/>
                  </a:cubicBezTo>
                  <a:cubicBezTo>
                    <a:pt x="484" y="328"/>
                    <a:pt x="157" y="812"/>
                    <a:pt x="0" y="1309"/>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2"/>
            <p:cNvSpPr/>
            <p:nvPr/>
          </p:nvSpPr>
          <p:spPr>
            <a:xfrm>
              <a:off x="3310800" y="4944650"/>
              <a:ext cx="25" cy="3950"/>
            </a:xfrm>
            <a:custGeom>
              <a:avLst/>
              <a:gdLst/>
              <a:ahLst/>
              <a:cxnLst/>
              <a:rect l="l" t="t" r="r" b="b"/>
              <a:pathLst>
                <a:path w="1" h="158" extrusionOk="0">
                  <a:moveTo>
                    <a:pt x="1" y="0"/>
                  </a:moveTo>
                  <a:lnTo>
                    <a:pt x="1" y="157"/>
                  </a:ln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2"/>
            <p:cNvSpPr/>
            <p:nvPr/>
          </p:nvSpPr>
          <p:spPr>
            <a:xfrm>
              <a:off x="3298700" y="4858625"/>
              <a:ext cx="8200" cy="65450"/>
            </a:xfrm>
            <a:custGeom>
              <a:avLst/>
              <a:gdLst/>
              <a:ahLst/>
              <a:cxnLst/>
              <a:rect l="l" t="t" r="r" b="b"/>
              <a:pathLst>
                <a:path w="328" h="2618" extrusionOk="0">
                  <a:moveTo>
                    <a:pt x="328" y="2617"/>
                  </a:moveTo>
                  <a:cubicBezTo>
                    <a:pt x="158" y="1806"/>
                    <a:pt x="1" y="824"/>
                    <a:pt x="1" y="0"/>
                  </a:cubicBezTo>
                  <a:lnTo>
                    <a:pt x="1" y="0"/>
                  </a:lnTo>
                  <a:cubicBezTo>
                    <a:pt x="1" y="824"/>
                    <a:pt x="158" y="1806"/>
                    <a:pt x="328" y="2617"/>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2"/>
            <p:cNvSpPr/>
            <p:nvPr/>
          </p:nvSpPr>
          <p:spPr>
            <a:xfrm>
              <a:off x="3098200" y="4973100"/>
              <a:ext cx="45150" cy="32750"/>
            </a:xfrm>
            <a:custGeom>
              <a:avLst/>
              <a:gdLst/>
              <a:ahLst/>
              <a:cxnLst/>
              <a:rect l="l" t="t" r="r" b="b"/>
              <a:pathLst>
                <a:path w="1806" h="1310" extrusionOk="0">
                  <a:moveTo>
                    <a:pt x="0" y="1309"/>
                  </a:moveTo>
                  <a:lnTo>
                    <a:pt x="0" y="1309"/>
                  </a:lnTo>
                  <a:cubicBezTo>
                    <a:pt x="654" y="825"/>
                    <a:pt x="1308" y="328"/>
                    <a:pt x="1806" y="1"/>
                  </a:cubicBezTo>
                  <a:cubicBezTo>
                    <a:pt x="1308" y="328"/>
                    <a:pt x="654" y="825"/>
                    <a:pt x="0" y="1309"/>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2"/>
            <p:cNvSpPr/>
            <p:nvPr/>
          </p:nvSpPr>
          <p:spPr>
            <a:xfrm>
              <a:off x="3151500" y="4858625"/>
              <a:ext cx="147225" cy="106325"/>
            </a:xfrm>
            <a:custGeom>
              <a:avLst/>
              <a:gdLst/>
              <a:ahLst/>
              <a:cxnLst/>
              <a:rect l="l" t="t" r="r" b="b"/>
              <a:pathLst>
                <a:path w="5889" h="4253" extrusionOk="0">
                  <a:moveTo>
                    <a:pt x="5889" y="0"/>
                  </a:moveTo>
                  <a:lnTo>
                    <a:pt x="5889" y="0"/>
                  </a:lnTo>
                  <a:cubicBezTo>
                    <a:pt x="3926" y="1479"/>
                    <a:pt x="1963" y="2787"/>
                    <a:pt x="1" y="4253"/>
                  </a:cubicBezTo>
                  <a:cubicBezTo>
                    <a:pt x="1963" y="2787"/>
                    <a:pt x="3926" y="1479"/>
                    <a:pt x="5889" y="0"/>
                  </a:cubicBezTo>
                  <a:close/>
                </a:path>
              </a:pathLst>
            </a:custGeom>
            <a:solidFill>
              <a:srgbClr val="C4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2"/>
            <p:cNvSpPr/>
            <p:nvPr/>
          </p:nvSpPr>
          <p:spPr>
            <a:xfrm>
              <a:off x="3098200" y="4858625"/>
              <a:ext cx="216900" cy="265950"/>
            </a:xfrm>
            <a:custGeom>
              <a:avLst/>
              <a:gdLst/>
              <a:ahLst/>
              <a:cxnLst/>
              <a:rect l="l" t="t" r="r" b="b"/>
              <a:pathLst>
                <a:path w="8676" h="10638" extrusionOk="0">
                  <a:moveTo>
                    <a:pt x="8021" y="0"/>
                  </a:moveTo>
                  <a:cubicBezTo>
                    <a:pt x="6058" y="1479"/>
                    <a:pt x="4095" y="2787"/>
                    <a:pt x="2133" y="4253"/>
                  </a:cubicBezTo>
                  <a:cubicBezTo>
                    <a:pt x="2133" y="4423"/>
                    <a:pt x="1963" y="4423"/>
                    <a:pt x="1806" y="4580"/>
                  </a:cubicBezTo>
                  <a:cubicBezTo>
                    <a:pt x="1308" y="4907"/>
                    <a:pt x="654" y="5404"/>
                    <a:pt x="0" y="5888"/>
                  </a:cubicBezTo>
                  <a:cubicBezTo>
                    <a:pt x="170" y="6058"/>
                    <a:pt x="327" y="6215"/>
                    <a:pt x="654" y="6385"/>
                  </a:cubicBezTo>
                  <a:cubicBezTo>
                    <a:pt x="1636" y="7197"/>
                    <a:pt x="2617" y="7851"/>
                    <a:pt x="3598" y="8675"/>
                  </a:cubicBezTo>
                  <a:cubicBezTo>
                    <a:pt x="4423" y="9329"/>
                    <a:pt x="5234" y="9814"/>
                    <a:pt x="5888" y="10468"/>
                  </a:cubicBezTo>
                  <a:cubicBezTo>
                    <a:pt x="6058" y="10468"/>
                    <a:pt x="6215" y="10638"/>
                    <a:pt x="6385" y="10638"/>
                  </a:cubicBezTo>
                  <a:cubicBezTo>
                    <a:pt x="6542" y="10141"/>
                    <a:pt x="6869" y="9657"/>
                    <a:pt x="7039" y="9329"/>
                  </a:cubicBezTo>
                  <a:cubicBezTo>
                    <a:pt x="7851" y="7524"/>
                    <a:pt x="8675" y="5888"/>
                    <a:pt x="8505" y="4096"/>
                  </a:cubicBezTo>
                  <a:lnTo>
                    <a:pt x="8505" y="3598"/>
                  </a:lnTo>
                  <a:lnTo>
                    <a:pt x="8505" y="3441"/>
                  </a:lnTo>
                  <a:lnTo>
                    <a:pt x="8505" y="3114"/>
                  </a:lnTo>
                  <a:lnTo>
                    <a:pt x="8505" y="2944"/>
                  </a:lnTo>
                  <a:cubicBezTo>
                    <a:pt x="8505" y="2787"/>
                    <a:pt x="8505" y="2787"/>
                    <a:pt x="8348" y="2617"/>
                  </a:cubicBezTo>
                  <a:cubicBezTo>
                    <a:pt x="8178" y="1806"/>
                    <a:pt x="8021" y="824"/>
                    <a:pt x="80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2"/>
            <p:cNvSpPr/>
            <p:nvPr/>
          </p:nvSpPr>
          <p:spPr>
            <a:xfrm>
              <a:off x="5870475" y="3362075"/>
              <a:ext cx="25" cy="25"/>
            </a:xfrm>
            <a:custGeom>
              <a:avLst/>
              <a:gdLst/>
              <a:ahLst/>
              <a:cxnLst/>
              <a:rect l="l" t="t" r="r" b="b"/>
              <a:pathLst>
                <a:path w="1" h="1" extrusionOk="0">
                  <a:moveTo>
                    <a:pt x="1" y="0"/>
                  </a:move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2"/>
            <p:cNvSpPr/>
            <p:nvPr/>
          </p:nvSpPr>
          <p:spPr>
            <a:xfrm>
              <a:off x="6618925" y="1464800"/>
              <a:ext cx="28475" cy="28800"/>
            </a:xfrm>
            <a:custGeom>
              <a:avLst/>
              <a:gdLst/>
              <a:ahLst/>
              <a:cxnLst/>
              <a:rect l="l" t="t" r="r" b="b"/>
              <a:pathLst>
                <a:path w="1139" h="1152" extrusionOk="0">
                  <a:moveTo>
                    <a:pt x="0" y="1152"/>
                  </a:moveTo>
                  <a:cubicBezTo>
                    <a:pt x="157" y="655"/>
                    <a:pt x="654" y="327"/>
                    <a:pt x="1138" y="0"/>
                  </a:cubicBezTo>
                  <a:lnTo>
                    <a:pt x="1138" y="0"/>
                  </a:lnTo>
                  <a:cubicBezTo>
                    <a:pt x="654" y="327"/>
                    <a:pt x="157" y="655"/>
                    <a:pt x="0" y="1152"/>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2"/>
            <p:cNvSpPr/>
            <p:nvPr/>
          </p:nvSpPr>
          <p:spPr>
            <a:xfrm>
              <a:off x="5923800" y="3464450"/>
              <a:ext cx="3950" cy="25"/>
            </a:xfrm>
            <a:custGeom>
              <a:avLst/>
              <a:gdLst/>
              <a:ahLst/>
              <a:cxnLst/>
              <a:rect l="l" t="t" r="r" b="b"/>
              <a:pathLst>
                <a:path w="158" h="1" extrusionOk="0">
                  <a:moveTo>
                    <a:pt x="157" y="0"/>
                  </a:move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2"/>
            <p:cNvSpPr/>
            <p:nvPr/>
          </p:nvSpPr>
          <p:spPr>
            <a:xfrm>
              <a:off x="6639200" y="1571100"/>
              <a:ext cx="57275" cy="77875"/>
            </a:xfrm>
            <a:custGeom>
              <a:avLst/>
              <a:gdLst/>
              <a:ahLst/>
              <a:cxnLst/>
              <a:rect l="l" t="t" r="r" b="b"/>
              <a:pathLst>
                <a:path w="2291" h="3115" extrusionOk="0">
                  <a:moveTo>
                    <a:pt x="0" y="1"/>
                  </a:moveTo>
                  <a:cubicBezTo>
                    <a:pt x="0" y="1"/>
                    <a:pt x="0" y="144"/>
                    <a:pt x="131" y="288"/>
                  </a:cubicBezTo>
                  <a:lnTo>
                    <a:pt x="131" y="288"/>
                  </a:lnTo>
                  <a:cubicBezTo>
                    <a:pt x="85" y="193"/>
                    <a:pt x="42" y="97"/>
                    <a:pt x="0" y="1"/>
                  </a:cubicBezTo>
                  <a:close/>
                  <a:moveTo>
                    <a:pt x="131" y="288"/>
                  </a:moveTo>
                  <a:cubicBezTo>
                    <a:pt x="145" y="318"/>
                    <a:pt x="160" y="348"/>
                    <a:pt x="175" y="378"/>
                  </a:cubicBezTo>
                  <a:lnTo>
                    <a:pt x="175" y="378"/>
                  </a:lnTo>
                  <a:cubicBezTo>
                    <a:pt x="172" y="362"/>
                    <a:pt x="170" y="345"/>
                    <a:pt x="170" y="328"/>
                  </a:cubicBezTo>
                  <a:cubicBezTo>
                    <a:pt x="156" y="315"/>
                    <a:pt x="143" y="301"/>
                    <a:pt x="131" y="288"/>
                  </a:cubicBezTo>
                  <a:close/>
                  <a:moveTo>
                    <a:pt x="175" y="378"/>
                  </a:moveTo>
                  <a:cubicBezTo>
                    <a:pt x="193" y="486"/>
                    <a:pt x="265" y="583"/>
                    <a:pt x="303" y="628"/>
                  </a:cubicBezTo>
                  <a:lnTo>
                    <a:pt x="303" y="628"/>
                  </a:lnTo>
                  <a:cubicBezTo>
                    <a:pt x="259" y="545"/>
                    <a:pt x="216" y="462"/>
                    <a:pt x="175" y="378"/>
                  </a:cubicBezTo>
                  <a:close/>
                  <a:moveTo>
                    <a:pt x="303" y="628"/>
                  </a:moveTo>
                  <a:cubicBezTo>
                    <a:pt x="362" y="739"/>
                    <a:pt x="425" y="850"/>
                    <a:pt x="490" y="960"/>
                  </a:cubicBezTo>
                  <a:lnTo>
                    <a:pt x="490" y="960"/>
                  </a:lnTo>
                  <a:cubicBezTo>
                    <a:pt x="434" y="860"/>
                    <a:pt x="380" y="758"/>
                    <a:pt x="327" y="655"/>
                  </a:cubicBezTo>
                  <a:cubicBezTo>
                    <a:pt x="327" y="655"/>
                    <a:pt x="318" y="645"/>
                    <a:pt x="303" y="628"/>
                  </a:cubicBezTo>
                  <a:close/>
                  <a:moveTo>
                    <a:pt x="490" y="960"/>
                  </a:moveTo>
                  <a:cubicBezTo>
                    <a:pt x="962" y="1808"/>
                    <a:pt x="1548" y="2530"/>
                    <a:pt x="2133" y="3115"/>
                  </a:cubicBezTo>
                  <a:lnTo>
                    <a:pt x="2290" y="3115"/>
                  </a:lnTo>
                  <a:cubicBezTo>
                    <a:pt x="1584" y="2522"/>
                    <a:pt x="966" y="1766"/>
                    <a:pt x="490" y="96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2"/>
            <p:cNvSpPr/>
            <p:nvPr/>
          </p:nvSpPr>
          <p:spPr>
            <a:xfrm>
              <a:off x="5878650" y="3370250"/>
              <a:ext cx="25" cy="25"/>
            </a:xfrm>
            <a:custGeom>
              <a:avLst/>
              <a:gdLst/>
              <a:ahLst/>
              <a:cxnLst/>
              <a:rect l="l" t="t" r="r" b="b"/>
              <a:pathLst>
                <a:path w="1" h="1" extrusionOk="0">
                  <a:moveTo>
                    <a:pt x="1" y="0"/>
                  </a:move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2"/>
            <p:cNvSpPr/>
            <p:nvPr/>
          </p:nvSpPr>
          <p:spPr>
            <a:xfrm>
              <a:off x="6115825" y="1305500"/>
              <a:ext cx="25" cy="25"/>
            </a:xfrm>
            <a:custGeom>
              <a:avLst/>
              <a:gdLst/>
              <a:ahLst/>
              <a:cxnLst/>
              <a:rect l="l" t="t" r="r" b="b"/>
              <a:pathLst>
                <a:path w="1" h="1" extrusionOk="0">
                  <a:moveTo>
                    <a:pt x="0" y="0"/>
                  </a:move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2"/>
            <p:cNvSpPr/>
            <p:nvPr/>
          </p:nvSpPr>
          <p:spPr>
            <a:xfrm>
              <a:off x="6631025" y="1554750"/>
              <a:ext cx="4275" cy="12450"/>
            </a:xfrm>
            <a:custGeom>
              <a:avLst/>
              <a:gdLst/>
              <a:ahLst/>
              <a:cxnLst/>
              <a:rect l="l" t="t" r="r" b="b"/>
              <a:pathLst>
                <a:path w="171" h="498" extrusionOk="0">
                  <a:moveTo>
                    <a:pt x="0" y="1"/>
                  </a:moveTo>
                  <a:cubicBezTo>
                    <a:pt x="0" y="171"/>
                    <a:pt x="170" y="328"/>
                    <a:pt x="170" y="498"/>
                  </a:cubicBezTo>
                  <a:cubicBezTo>
                    <a:pt x="170" y="328"/>
                    <a:pt x="0" y="171"/>
                    <a:pt x="0"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2"/>
            <p:cNvSpPr/>
            <p:nvPr/>
          </p:nvSpPr>
          <p:spPr>
            <a:xfrm>
              <a:off x="6103700" y="3595300"/>
              <a:ext cx="25" cy="25"/>
            </a:xfrm>
            <a:custGeom>
              <a:avLst/>
              <a:gdLst/>
              <a:ahLst/>
              <a:cxnLst/>
              <a:rect l="l" t="t" r="r" b="b"/>
              <a:pathLst>
                <a:path w="1" h="1" extrusionOk="0">
                  <a:moveTo>
                    <a:pt x="1" y="0"/>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2"/>
            <p:cNvSpPr/>
            <p:nvPr/>
          </p:nvSpPr>
          <p:spPr>
            <a:xfrm>
              <a:off x="6528950" y="1268525"/>
              <a:ext cx="40925" cy="32725"/>
            </a:xfrm>
            <a:custGeom>
              <a:avLst/>
              <a:gdLst/>
              <a:ahLst/>
              <a:cxnLst/>
              <a:rect l="l" t="t" r="r" b="b"/>
              <a:pathLst>
                <a:path w="1637" h="1309" extrusionOk="0">
                  <a:moveTo>
                    <a:pt x="1" y="1309"/>
                  </a:moveTo>
                  <a:cubicBezTo>
                    <a:pt x="655" y="1152"/>
                    <a:pt x="1139" y="655"/>
                    <a:pt x="1636" y="1"/>
                  </a:cubicBezTo>
                  <a:lnTo>
                    <a:pt x="1636" y="1"/>
                  </a:lnTo>
                  <a:cubicBezTo>
                    <a:pt x="1139" y="655"/>
                    <a:pt x="655" y="1152"/>
                    <a:pt x="1" y="1309"/>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2"/>
            <p:cNvSpPr/>
            <p:nvPr/>
          </p:nvSpPr>
          <p:spPr>
            <a:xfrm>
              <a:off x="6520775" y="1301225"/>
              <a:ext cx="8200" cy="4300"/>
            </a:xfrm>
            <a:custGeom>
              <a:avLst/>
              <a:gdLst/>
              <a:ahLst/>
              <a:cxnLst/>
              <a:rect l="l" t="t" r="r" b="b"/>
              <a:pathLst>
                <a:path w="328" h="172" extrusionOk="0">
                  <a:moveTo>
                    <a:pt x="328" y="1"/>
                  </a:moveTo>
                  <a:cubicBezTo>
                    <a:pt x="158" y="171"/>
                    <a:pt x="158" y="171"/>
                    <a:pt x="1" y="171"/>
                  </a:cubicBezTo>
                  <a:cubicBezTo>
                    <a:pt x="158" y="171"/>
                    <a:pt x="158" y="171"/>
                    <a:pt x="328"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2"/>
            <p:cNvSpPr/>
            <p:nvPr/>
          </p:nvSpPr>
          <p:spPr>
            <a:xfrm>
              <a:off x="5907450" y="3419300"/>
              <a:ext cx="25" cy="4275"/>
            </a:xfrm>
            <a:custGeom>
              <a:avLst/>
              <a:gdLst/>
              <a:ahLst/>
              <a:cxnLst/>
              <a:rect l="l" t="t" r="r" b="b"/>
              <a:pathLst>
                <a:path w="1" h="171" extrusionOk="0">
                  <a:moveTo>
                    <a:pt x="0" y="171"/>
                  </a:moveTo>
                  <a:lnTo>
                    <a:pt x="0"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2"/>
            <p:cNvSpPr/>
            <p:nvPr/>
          </p:nvSpPr>
          <p:spPr>
            <a:xfrm>
              <a:off x="5915625" y="3439925"/>
              <a:ext cx="3950" cy="3950"/>
            </a:xfrm>
            <a:custGeom>
              <a:avLst/>
              <a:gdLst/>
              <a:ahLst/>
              <a:cxnLst/>
              <a:rect l="l" t="t" r="r" b="b"/>
              <a:pathLst>
                <a:path w="158" h="158" extrusionOk="0">
                  <a:moveTo>
                    <a:pt x="157" y="157"/>
                  </a:move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2"/>
            <p:cNvSpPr/>
            <p:nvPr/>
          </p:nvSpPr>
          <p:spPr>
            <a:xfrm>
              <a:off x="5911375" y="3431750"/>
              <a:ext cx="4275" cy="3950"/>
            </a:xfrm>
            <a:custGeom>
              <a:avLst/>
              <a:gdLst/>
              <a:ahLst/>
              <a:cxnLst/>
              <a:rect l="l" t="t" r="r" b="b"/>
              <a:pathLst>
                <a:path w="171" h="158" extrusionOk="0">
                  <a:moveTo>
                    <a:pt x="170" y="157"/>
                  </a:move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2"/>
            <p:cNvSpPr/>
            <p:nvPr/>
          </p:nvSpPr>
          <p:spPr>
            <a:xfrm>
              <a:off x="5919550" y="3452025"/>
              <a:ext cx="4275" cy="4275"/>
            </a:xfrm>
            <a:custGeom>
              <a:avLst/>
              <a:gdLst/>
              <a:ahLst/>
              <a:cxnLst/>
              <a:rect l="l" t="t" r="r" b="b"/>
              <a:pathLst>
                <a:path w="171" h="171" extrusionOk="0">
                  <a:moveTo>
                    <a:pt x="170" y="170"/>
                  </a:moveTo>
                  <a:cubicBezTo>
                    <a:pt x="170" y="0"/>
                    <a:pt x="170" y="0"/>
                    <a:pt x="0" y="0"/>
                  </a:cubicBezTo>
                  <a:cubicBezTo>
                    <a:pt x="170" y="0"/>
                    <a:pt x="170" y="0"/>
                    <a:pt x="170" y="17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2"/>
            <p:cNvSpPr/>
            <p:nvPr/>
          </p:nvSpPr>
          <p:spPr>
            <a:xfrm>
              <a:off x="5903200" y="3411125"/>
              <a:ext cx="25" cy="25"/>
            </a:xfrm>
            <a:custGeom>
              <a:avLst/>
              <a:gdLst/>
              <a:ahLst/>
              <a:cxnLst/>
              <a:rect l="l" t="t" r="r" b="b"/>
              <a:pathLst>
                <a:path w="1" h="1" extrusionOk="0">
                  <a:moveTo>
                    <a:pt x="0" y="1"/>
                  </a:moveTo>
                  <a:lnTo>
                    <a:pt x="0"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2"/>
            <p:cNvSpPr/>
            <p:nvPr/>
          </p:nvSpPr>
          <p:spPr>
            <a:xfrm>
              <a:off x="5891075" y="3390850"/>
              <a:ext cx="25" cy="25"/>
            </a:xfrm>
            <a:custGeom>
              <a:avLst/>
              <a:gdLst/>
              <a:ahLst/>
              <a:cxnLst/>
              <a:rect l="l" t="t" r="r" b="b"/>
              <a:pathLst>
                <a:path w="1" h="1" extrusionOk="0">
                  <a:moveTo>
                    <a:pt x="1" y="0"/>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2"/>
            <p:cNvSpPr/>
            <p:nvPr/>
          </p:nvSpPr>
          <p:spPr>
            <a:xfrm>
              <a:off x="5882900" y="3378425"/>
              <a:ext cx="3950" cy="4275"/>
            </a:xfrm>
            <a:custGeom>
              <a:avLst/>
              <a:gdLst/>
              <a:ahLst/>
              <a:cxnLst/>
              <a:rect l="l" t="t" r="r" b="b"/>
              <a:pathLst>
                <a:path w="158" h="171" extrusionOk="0">
                  <a:moveTo>
                    <a:pt x="158" y="170"/>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2"/>
            <p:cNvSpPr/>
            <p:nvPr/>
          </p:nvSpPr>
          <p:spPr>
            <a:xfrm>
              <a:off x="5895000" y="3399025"/>
              <a:ext cx="4300" cy="3950"/>
            </a:xfrm>
            <a:custGeom>
              <a:avLst/>
              <a:gdLst/>
              <a:ahLst/>
              <a:cxnLst/>
              <a:rect l="l" t="t" r="r" b="b"/>
              <a:pathLst>
                <a:path w="172" h="158" extrusionOk="0">
                  <a:moveTo>
                    <a:pt x="171" y="158"/>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2"/>
            <p:cNvSpPr/>
            <p:nvPr/>
          </p:nvSpPr>
          <p:spPr>
            <a:xfrm>
              <a:off x="6185500" y="3492900"/>
              <a:ext cx="25" cy="4275"/>
            </a:xfrm>
            <a:custGeom>
              <a:avLst/>
              <a:gdLst/>
              <a:ahLst/>
              <a:cxnLst/>
              <a:rect l="l" t="t" r="r" b="b"/>
              <a:pathLst>
                <a:path w="1" h="171" extrusionOk="0">
                  <a:moveTo>
                    <a:pt x="0" y="1"/>
                  </a:moveTo>
                  <a:lnTo>
                    <a:pt x="0" y="17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2"/>
            <p:cNvSpPr/>
            <p:nvPr/>
          </p:nvSpPr>
          <p:spPr>
            <a:xfrm>
              <a:off x="6696450" y="2458575"/>
              <a:ext cx="8200" cy="36650"/>
            </a:xfrm>
            <a:custGeom>
              <a:avLst/>
              <a:gdLst/>
              <a:ahLst/>
              <a:cxnLst/>
              <a:rect l="l" t="t" r="r" b="b"/>
              <a:pathLst>
                <a:path w="328" h="1466" extrusionOk="0">
                  <a:moveTo>
                    <a:pt x="327" y="0"/>
                  </a:moveTo>
                  <a:lnTo>
                    <a:pt x="327" y="327"/>
                  </a:lnTo>
                  <a:cubicBezTo>
                    <a:pt x="170" y="655"/>
                    <a:pt x="170" y="1139"/>
                    <a:pt x="0" y="1466"/>
                  </a:cubicBezTo>
                  <a:cubicBezTo>
                    <a:pt x="170" y="1139"/>
                    <a:pt x="170" y="655"/>
                    <a:pt x="327" y="327"/>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2"/>
            <p:cNvSpPr/>
            <p:nvPr/>
          </p:nvSpPr>
          <p:spPr>
            <a:xfrm>
              <a:off x="6680075" y="2556700"/>
              <a:ext cx="4300" cy="16375"/>
            </a:xfrm>
            <a:custGeom>
              <a:avLst/>
              <a:gdLst/>
              <a:ahLst/>
              <a:cxnLst/>
              <a:rect l="l" t="t" r="r" b="b"/>
              <a:pathLst>
                <a:path w="172" h="655" extrusionOk="0">
                  <a:moveTo>
                    <a:pt x="171" y="1"/>
                  </a:moveTo>
                  <a:cubicBezTo>
                    <a:pt x="148" y="45"/>
                    <a:pt x="128" y="85"/>
                    <a:pt x="111" y="124"/>
                  </a:cubicBezTo>
                  <a:lnTo>
                    <a:pt x="111" y="124"/>
                  </a:lnTo>
                  <a:cubicBezTo>
                    <a:pt x="144" y="101"/>
                    <a:pt x="171" y="63"/>
                    <a:pt x="171" y="1"/>
                  </a:cubicBezTo>
                  <a:close/>
                  <a:moveTo>
                    <a:pt x="111" y="124"/>
                  </a:moveTo>
                  <a:cubicBezTo>
                    <a:pt x="62" y="158"/>
                    <a:pt x="1" y="158"/>
                    <a:pt x="1" y="158"/>
                  </a:cubicBezTo>
                  <a:lnTo>
                    <a:pt x="1" y="655"/>
                  </a:lnTo>
                  <a:cubicBezTo>
                    <a:pt x="1" y="508"/>
                    <a:pt x="1" y="370"/>
                    <a:pt x="111" y="124"/>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2"/>
            <p:cNvSpPr/>
            <p:nvPr/>
          </p:nvSpPr>
          <p:spPr>
            <a:xfrm>
              <a:off x="6733400" y="2278650"/>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2"/>
            <p:cNvSpPr/>
            <p:nvPr/>
          </p:nvSpPr>
          <p:spPr>
            <a:xfrm>
              <a:off x="6733400" y="2258050"/>
              <a:ext cx="3950" cy="4275"/>
            </a:xfrm>
            <a:custGeom>
              <a:avLst/>
              <a:gdLst/>
              <a:ahLst/>
              <a:cxnLst/>
              <a:rect l="l" t="t" r="r" b="b"/>
              <a:pathLst>
                <a:path w="158" h="171" extrusionOk="0">
                  <a:moveTo>
                    <a:pt x="1" y="171"/>
                  </a:moveTo>
                  <a:cubicBezTo>
                    <a:pt x="158" y="171"/>
                    <a:pt x="158" y="171"/>
                    <a:pt x="158" y="0"/>
                  </a:cubicBezTo>
                  <a:cubicBezTo>
                    <a:pt x="158" y="171"/>
                    <a:pt x="158" y="171"/>
                    <a:pt x="1" y="17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2"/>
            <p:cNvSpPr/>
            <p:nvPr/>
          </p:nvSpPr>
          <p:spPr>
            <a:xfrm>
              <a:off x="6627100" y="2724200"/>
              <a:ext cx="3950" cy="8200"/>
            </a:xfrm>
            <a:custGeom>
              <a:avLst/>
              <a:gdLst/>
              <a:ahLst/>
              <a:cxnLst/>
              <a:rect l="l" t="t" r="r" b="b"/>
              <a:pathLst>
                <a:path w="158" h="328" extrusionOk="0">
                  <a:moveTo>
                    <a:pt x="157" y="0"/>
                  </a:moveTo>
                  <a:cubicBezTo>
                    <a:pt x="157" y="170"/>
                    <a:pt x="157" y="170"/>
                    <a:pt x="0" y="327"/>
                  </a:cubicBezTo>
                  <a:lnTo>
                    <a:pt x="0" y="327"/>
                  </a:lnTo>
                  <a:cubicBezTo>
                    <a:pt x="157" y="170"/>
                    <a:pt x="157" y="170"/>
                    <a:pt x="157"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2"/>
            <p:cNvSpPr/>
            <p:nvPr/>
          </p:nvSpPr>
          <p:spPr>
            <a:xfrm>
              <a:off x="6516525" y="2981950"/>
              <a:ext cx="4275" cy="8200"/>
            </a:xfrm>
            <a:custGeom>
              <a:avLst/>
              <a:gdLst/>
              <a:ahLst/>
              <a:cxnLst/>
              <a:rect l="l" t="t" r="r" b="b"/>
              <a:pathLst>
                <a:path w="171" h="328" extrusionOk="0">
                  <a:moveTo>
                    <a:pt x="171" y="1"/>
                  </a:moveTo>
                  <a:lnTo>
                    <a:pt x="1" y="158"/>
                  </a:lnTo>
                  <a:lnTo>
                    <a:pt x="1" y="328"/>
                  </a:lnTo>
                  <a:cubicBezTo>
                    <a:pt x="1" y="328"/>
                    <a:pt x="1" y="158"/>
                    <a:pt x="17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2"/>
            <p:cNvSpPr/>
            <p:nvPr/>
          </p:nvSpPr>
          <p:spPr>
            <a:xfrm>
              <a:off x="6586200" y="2826575"/>
              <a:ext cx="3950" cy="8200"/>
            </a:xfrm>
            <a:custGeom>
              <a:avLst/>
              <a:gdLst/>
              <a:ahLst/>
              <a:cxnLst/>
              <a:rect l="l" t="t" r="r" b="b"/>
              <a:pathLst>
                <a:path w="158" h="328" extrusionOk="0">
                  <a:moveTo>
                    <a:pt x="158" y="1"/>
                  </a:moveTo>
                  <a:lnTo>
                    <a:pt x="158" y="1"/>
                  </a:lnTo>
                  <a:cubicBezTo>
                    <a:pt x="158" y="158"/>
                    <a:pt x="158" y="328"/>
                    <a:pt x="1" y="328"/>
                  </a:cubicBezTo>
                  <a:cubicBezTo>
                    <a:pt x="158" y="328"/>
                    <a:pt x="158" y="158"/>
                    <a:pt x="158"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2"/>
            <p:cNvSpPr/>
            <p:nvPr/>
          </p:nvSpPr>
          <p:spPr>
            <a:xfrm>
              <a:off x="6336625" y="3292725"/>
              <a:ext cx="25" cy="25"/>
            </a:xfrm>
            <a:custGeom>
              <a:avLst/>
              <a:gdLst/>
              <a:ahLst/>
              <a:cxnLst/>
              <a:rect l="l" t="t" r="r" b="b"/>
              <a:pathLst>
                <a:path w="1" h="1" extrusionOk="0">
                  <a:moveTo>
                    <a:pt x="0" y="0"/>
                  </a:moveTo>
                  <a:lnTo>
                    <a:pt x="0" y="0"/>
                  </a:ln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2"/>
            <p:cNvSpPr/>
            <p:nvPr/>
          </p:nvSpPr>
          <p:spPr>
            <a:xfrm>
              <a:off x="6488075" y="3034950"/>
              <a:ext cx="3950" cy="8200"/>
            </a:xfrm>
            <a:custGeom>
              <a:avLst/>
              <a:gdLst/>
              <a:ahLst/>
              <a:cxnLst/>
              <a:rect l="l" t="t" r="r" b="b"/>
              <a:pathLst>
                <a:path w="158" h="328" extrusionOk="0">
                  <a:moveTo>
                    <a:pt x="157" y="0"/>
                  </a:moveTo>
                  <a:cubicBezTo>
                    <a:pt x="157" y="88"/>
                    <a:pt x="116" y="130"/>
                    <a:pt x="76" y="172"/>
                  </a:cubicBezTo>
                  <a:lnTo>
                    <a:pt x="76" y="172"/>
                  </a:lnTo>
                  <a:cubicBezTo>
                    <a:pt x="97" y="171"/>
                    <a:pt x="123" y="171"/>
                    <a:pt x="157" y="171"/>
                  </a:cubicBezTo>
                  <a:lnTo>
                    <a:pt x="157" y="0"/>
                  </a:lnTo>
                  <a:close/>
                  <a:moveTo>
                    <a:pt x="76" y="172"/>
                  </a:moveTo>
                  <a:cubicBezTo>
                    <a:pt x="0" y="178"/>
                    <a:pt x="0" y="205"/>
                    <a:pt x="0" y="328"/>
                  </a:cubicBezTo>
                  <a:cubicBezTo>
                    <a:pt x="0" y="251"/>
                    <a:pt x="37" y="212"/>
                    <a:pt x="76" y="172"/>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2"/>
            <p:cNvSpPr/>
            <p:nvPr/>
          </p:nvSpPr>
          <p:spPr>
            <a:xfrm>
              <a:off x="6729150" y="2303200"/>
              <a:ext cx="25" cy="16375"/>
            </a:xfrm>
            <a:custGeom>
              <a:avLst/>
              <a:gdLst/>
              <a:ahLst/>
              <a:cxnLst/>
              <a:rect l="l" t="t" r="r" b="b"/>
              <a:pathLst>
                <a:path w="1" h="655" extrusionOk="0">
                  <a:moveTo>
                    <a:pt x="1" y="654"/>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2"/>
            <p:cNvSpPr/>
            <p:nvPr/>
          </p:nvSpPr>
          <p:spPr>
            <a:xfrm>
              <a:off x="6369325" y="3219125"/>
              <a:ext cx="16375" cy="20300"/>
            </a:xfrm>
            <a:custGeom>
              <a:avLst/>
              <a:gdLst/>
              <a:ahLst/>
              <a:cxnLst/>
              <a:rect l="l" t="t" r="r" b="b"/>
              <a:pathLst>
                <a:path w="655" h="812" extrusionOk="0">
                  <a:moveTo>
                    <a:pt x="1" y="811"/>
                  </a:moveTo>
                  <a:cubicBezTo>
                    <a:pt x="171" y="484"/>
                    <a:pt x="498" y="327"/>
                    <a:pt x="655" y="0"/>
                  </a:cubicBezTo>
                  <a:cubicBezTo>
                    <a:pt x="498" y="327"/>
                    <a:pt x="171" y="484"/>
                    <a:pt x="1" y="81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2"/>
            <p:cNvSpPr/>
            <p:nvPr/>
          </p:nvSpPr>
          <p:spPr>
            <a:xfrm>
              <a:off x="6062825" y="3595300"/>
              <a:ext cx="40900" cy="49100"/>
            </a:xfrm>
            <a:custGeom>
              <a:avLst/>
              <a:gdLst/>
              <a:ahLst/>
              <a:cxnLst/>
              <a:rect l="l" t="t" r="r" b="b"/>
              <a:pathLst>
                <a:path w="1636" h="1964" extrusionOk="0">
                  <a:moveTo>
                    <a:pt x="1636" y="1"/>
                  </a:moveTo>
                  <a:cubicBezTo>
                    <a:pt x="1138" y="655"/>
                    <a:pt x="484" y="1309"/>
                    <a:pt x="0" y="1963"/>
                  </a:cubicBezTo>
                  <a:cubicBezTo>
                    <a:pt x="654" y="1309"/>
                    <a:pt x="1139" y="655"/>
                    <a:pt x="1636"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2"/>
            <p:cNvSpPr/>
            <p:nvPr/>
          </p:nvSpPr>
          <p:spPr>
            <a:xfrm>
              <a:off x="6725225" y="2344075"/>
              <a:ext cx="25" cy="3950"/>
            </a:xfrm>
            <a:custGeom>
              <a:avLst/>
              <a:gdLst/>
              <a:ahLst/>
              <a:cxnLst/>
              <a:rect l="l" t="t" r="r" b="b"/>
              <a:pathLst>
                <a:path w="1" h="158" extrusionOk="0">
                  <a:moveTo>
                    <a:pt x="1" y="158"/>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2"/>
            <p:cNvSpPr/>
            <p:nvPr/>
          </p:nvSpPr>
          <p:spPr>
            <a:xfrm>
              <a:off x="6745500" y="2049675"/>
              <a:ext cx="25" cy="25"/>
            </a:xfrm>
            <a:custGeom>
              <a:avLst/>
              <a:gdLst/>
              <a:ahLst/>
              <a:cxnLst/>
              <a:rect l="l" t="t" r="r" b="b"/>
              <a:pathLst>
                <a:path w="1" h="1" extrusionOk="0">
                  <a:moveTo>
                    <a:pt x="1" y="1"/>
                  </a:move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2"/>
            <p:cNvSpPr/>
            <p:nvPr/>
          </p:nvSpPr>
          <p:spPr>
            <a:xfrm>
              <a:off x="6299975" y="3341775"/>
              <a:ext cx="3950" cy="3950"/>
            </a:xfrm>
            <a:custGeom>
              <a:avLst/>
              <a:gdLst/>
              <a:ahLst/>
              <a:cxnLst/>
              <a:rect l="l" t="t" r="r" b="b"/>
              <a:pathLst>
                <a:path w="158" h="158" extrusionOk="0">
                  <a:moveTo>
                    <a:pt x="158" y="1"/>
                  </a:moveTo>
                  <a:lnTo>
                    <a:pt x="1" y="1"/>
                  </a:lnTo>
                  <a:lnTo>
                    <a:pt x="1" y="158"/>
                  </a:ln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2"/>
            <p:cNvSpPr/>
            <p:nvPr/>
          </p:nvSpPr>
          <p:spPr>
            <a:xfrm>
              <a:off x="6062825" y="3644375"/>
              <a:ext cx="25" cy="25"/>
            </a:xfrm>
            <a:custGeom>
              <a:avLst/>
              <a:gdLst/>
              <a:ahLst/>
              <a:cxnLst/>
              <a:rect l="l" t="t" r="r" b="b"/>
              <a:pathLst>
                <a:path w="1" h="1" extrusionOk="0">
                  <a:moveTo>
                    <a:pt x="0" y="0"/>
                  </a:move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2"/>
            <p:cNvSpPr/>
            <p:nvPr/>
          </p:nvSpPr>
          <p:spPr>
            <a:xfrm>
              <a:off x="6717050" y="2393150"/>
              <a:ext cx="25" cy="25"/>
            </a:xfrm>
            <a:custGeom>
              <a:avLst/>
              <a:gdLst/>
              <a:ahLst/>
              <a:cxnLst/>
              <a:rect l="l" t="t" r="r" b="b"/>
              <a:pathLst>
                <a:path w="1" h="1" extrusionOk="0">
                  <a:moveTo>
                    <a:pt x="0" y="0"/>
                  </a:moveTo>
                  <a:lnTo>
                    <a:pt x="0"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2"/>
            <p:cNvSpPr/>
            <p:nvPr/>
          </p:nvSpPr>
          <p:spPr>
            <a:xfrm>
              <a:off x="6720975" y="2368625"/>
              <a:ext cx="25" cy="8200"/>
            </a:xfrm>
            <a:custGeom>
              <a:avLst/>
              <a:gdLst/>
              <a:ahLst/>
              <a:cxnLst/>
              <a:rect l="l" t="t" r="r" b="b"/>
              <a:pathLst>
                <a:path w="1" h="328" extrusionOk="0">
                  <a:moveTo>
                    <a:pt x="1" y="327"/>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2"/>
            <p:cNvSpPr/>
            <p:nvPr/>
          </p:nvSpPr>
          <p:spPr>
            <a:xfrm>
              <a:off x="6414475" y="3157625"/>
              <a:ext cx="8200" cy="16375"/>
            </a:xfrm>
            <a:custGeom>
              <a:avLst/>
              <a:gdLst/>
              <a:ahLst/>
              <a:cxnLst/>
              <a:rect l="l" t="t" r="r" b="b"/>
              <a:pathLst>
                <a:path w="328" h="655" extrusionOk="0">
                  <a:moveTo>
                    <a:pt x="0" y="654"/>
                  </a:moveTo>
                  <a:cubicBezTo>
                    <a:pt x="0" y="497"/>
                    <a:pt x="157" y="327"/>
                    <a:pt x="327" y="0"/>
                  </a:cubicBezTo>
                  <a:cubicBezTo>
                    <a:pt x="157" y="327"/>
                    <a:pt x="0" y="497"/>
                    <a:pt x="0" y="654"/>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2"/>
            <p:cNvSpPr/>
            <p:nvPr/>
          </p:nvSpPr>
          <p:spPr>
            <a:xfrm>
              <a:off x="6639200" y="2679375"/>
              <a:ext cx="8200" cy="20300"/>
            </a:xfrm>
            <a:custGeom>
              <a:avLst/>
              <a:gdLst/>
              <a:ahLst/>
              <a:cxnLst/>
              <a:rect l="l" t="t" r="r" b="b"/>
              <a:pathLst>
                <a:path w="328" h="812" extrusionOk="0">
                  <a:moveTo>
                    <a:pt x="0" y="812"/>
                  </a:moveTo>
                  <a:cubicBezTo>
                    <a:pt x="170" y="485"/>
                    <a:pt x="170" y="328"/>
                    <a:pt x="327" y="0"/>
                  </a:cubicBezTo>
                  <a:cubicBezTo>
                    <a:pt x="170" y="328"/>
                    <a:pt x="170" y="485"/>
                    <a:pt x="0" y="812"/>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2"/>
            <p:cNvSpPr/>
            <p:nvPr/>
          </p:nvSpPr>
          <p:spPr>
            <a:xfrm>
              <a:off x="6598300" y="2785675"/>
              <a:ext cx="8200" cy="20325"/>
            </a:xfrm>
            <a:custGeom>
              <a:avLst/>
              <a:gdLst/>
              <a:ahLst/>
              <a:cxnLst/>
              <a:rect l="l" t="t" r="r" b="b"/>
              <a:pathLst>
                <a:path w="328" h="813" extrusionOk="0">
                  <a:moveTo>
                    <a:pt x="1" y="812"/>
                  </a:moveTo>
                  <a:cubicBezTo>
                    <a:pt x="171" y="485"/>
                    <a:pt x="328" y="158"/>
                    <a:pt x="328" y="1"/>
                  </a:cubicBezTo>
                  <a:cubicBezTo>
                    <a:pt x="328" y="158"/>
                    <a:pt x="171" y="485"/>
                    <a:pt x="1" y="812"/>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2"/>
            <p:cNvSpPr/>
            <p:nvPr/>
          </p:nvSpPr>
          <p:spPr>
            <a:xfrm>
              <a:off x="6692525" y="1648950"/>
              <a:ext cx="3950" cy="25"/>
            </a:xfrm>
            <a:custGeom>
              <a:avLst/>
              <a:gdLst/>
              <a:ahLst/>
              <a:cxnLst/>
              <a:rect l="l" t="t" r="r" b="b"/>
              <a:pathLst>
                <a:path w="158" h="1" extrusionOk="0">
                  <a:moveTo>
                    <a:pt x="157" y="1"/>
                  </a:moveTo>
                  <a:lnTo>
                    <a:pt x="157" y="1"/>
                  </a:lnTo>
                  <a:lnTo>
                    <a:pt x="0"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2"/>
            <p:cNvSpPr/>
            <p:nvPr/>
          </p:nvSpPr>
          <p:spPr>
            <a:xfrm>
              <a:off x="6643450" y="1579275"/>
              <a:ext cx="3950" cy="8225"/>
            </a:xfrm>
            <a:custGeom>
              <a:avLst/>
              <a:gdLst/>
              <a:ahLst/>
              <a:cxnLst/>
              <a:rect l="l" t="t" r="r" b="b"/>
              <a:pathLst>
                <a:path w="158" h="329" extrusionOk="0">
                  <a:moveTo>
                    <a:pt x="157" y="328"/>
                  </a:moveTo>
                  <a:cubicBezTo>
                    <a:pt x="157" y="328"/>
                    <a:pt x="0" y="171"/>
                    <a:pt x="0" y="1"/>
                  </a:cubicBezTo>
                  <a:cubicBezTo>
                    <a:pt x="0" y="171"/>
                    <a:pt x="157" y="328"/>
                    <a:pt x="157" y="328"/>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2"/>
            <p:cNvSpPr/>
            <p:nvPr/>
          </p:nvSpPr>
          <p:spPr>
            <a:xfrm>
              <a:off x="6594375" y="1330025"/>
              <a:ext cx="12125" cy="24550"/>
            </a:xfrm>
            <a:custGeom>
              <a:avLst/>
              <a:gdLst/>
              <a:ahLst/>
              <a:cxnLst/>
              <a:rect l="l" t="t" r="r" b="b"/>
              <a:pathLst>
                <a:path w="485" h="982" extrusionOk="0">
                  <a:moveTo>
                    <a:pt x="485" y="982"/>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2"/>
            <p:cNvSpPr/>
            <p:nvPr/>
          </p:nvSpPr>
          <p:spPr>
            <a:xfrm>
              <a:off x="6741575" y="2000600"/>
              <a:ext cx="25" cy="12125"/>
            </a:xfrm>
            <a:custGeom>
              <a:avLst/>
              <a:gdLst/>
              <a:ahLst/>
              <a:cxnLst/>
              <a:rect l="l" t="t" r="r" b="b"/>
              <a:pathLst>
                <a:path w="1" h="485" extrusionOk="0">
                  <a:moveTo>
                    <a:pt x="1" y="1"/>
                  </a:moveTo>
                  <a:lnTo>
                    <a:pt x="1" y="485"/>
                  </a:lnTo>
                  <a:lnTo>
                    <a:pt x="1" y="485"/>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2"/>
            <p:cNvSpPr/>
            <p:nvPr/>
          </p:nvSpPr>
          <p:spPr>
            <a:xfrm>
              <a:off x="6639200" y="1571100"/>
              <a:ext cx="4275" cy="8200"/>
            </a:xfrm>
            <a:custGeom>
              <a:avLst/>
              <a:gdLst/>
              <a:ahLst/>
              <a:cxnLst/>
              <a:rect l="l" t="t" r="r" b="b"/>
              <a:pathLst>
                <a:path w="171" h="328" extrusionOk="0">
                  <a:moveTo>
                    <a:pt x="170" y="328"/>
                  </a:moveTo>
                  <a:cubicBezTo>
                    <a:pt x="0" y="171"/>
                    <a:pt x="0" y="1"/>
                    <a:pt x="0" y="1"/>
                  </a:cubicBezTo>
                  <a:lnTo>
                    <a:pt x="0" y="1"/>
                  </a:lnTo>
                  <a:cubicBezTo>
                    <a:pt x="0" y="1"/>
                    <a:pt x="0" y="171"/>
                    <a:pt x="170" y="328"/>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2"/>
            <p:cNvSpPr/>
            <p:nvPr/>
          </p:nvSpPr>
          <p:spPr>
            <a:xfrm>
              <a:off x="6631025" y="1554975"/>
              <a:ext cx="4275" cy="16150"/>
            </a:xfrm>
            <a:custGeom>
              <a:avLst/>
              <a:gdLst/>
              <a:ahLst/>
              <a:cxnLst/>
              <a:rect l="l" t="t" r="r" b="b"/>
              <a:pathLst>
                <a:path w="171" h="646" extrusionOk="0">
                  <a:moveTo>
                    <a:pt x="0" y="0"/>
                  </a:moveTo>
                  <a:cubicBezTo>
                    <a:pt x="6" y="167"/>
                    <a:pt x="170" y="324"/>
                    <a:pt x="170" y="646"/>
                  </a:cubicBezTo>
                  <a:lnTo>
                    <a:pt x="170" y="489"/>
                  </a:lnTo>
                  <a:cubicBezTo>
                    <a:pt x="170" y="322"/>
                    <a:pt x="6" y="167"/>
                    <a:pt x="0"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2"/>
            <p:cNvSpPr/>
            <p:nvPr/>
          </p:nvSpPr>
          <p:spPr>
            <a:xfrm>
              <a:off x="6017675" y="3693425"/>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2"/>
            <p:cNvSpPr/>
            <p:nvPr/>
          </p:nvSpPr>
          <p:spPr>
            <a:xfrm>
              <a:off x="6017675" y="3693425"/>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2"/>
            <p:cNvSpPr/>
            <p:nvPr/>
          </p:nvSpPr>
          <p:spPr>
            <a:xfrm>
              <a:off x="6647375" y="1587475"/>
              <a:ext cx="45175" cy="61500"/>
            </a:xfrm>
            <a:custGeom>
              <a:avLst/>
              <a:gdLst/>
              <a:ahLst/>
              <a:cxnLst/>
              <a:rect l="l" t="t" r="r" b="b"/>
              <a:pathLst>
                <a:path w="1807" h="2460" extrusionOk="0">
                  <a:moveTo>
                    <a:pt x="1806" y="2460"/>
                  </a:moveTo>
                  <a:cubicBezTo>
                    <a:pt x="1152" y="1806"/>
                    <a:pt x="498" y="981"/>
                    <a:pt x="0" y="0"/>
                  </a:cubicBezTo>
                  <a:cubicBezTo>
                    <a:pt x="498" y="981"/>
                    <a:pt x="1152" y="1806"/>
                    <a:pt x="1806" y="246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2"/>
            <p:cNvSpPr/>
            <p:nvPr/>
          </p:nvSpPr>
          <p:spPr>
            <a:xfrm>
              <a:off x="6103700" y="3595300"/>
              <a:ext cx="25" cy="25"/>
            </a:xfrm>
            <a:custGeom>
              <a:avLst/>
              <a:gdLst/>
              <a:ahLst/>
              <a:cxnLst/>
              <a:rect l="l" t="t" r="r" b="b"/>
              <a:pathLst>
                <a:path w="1" h="1" extrusionOk="0">
                  <a:moveTo>
                    <a:pt x="1" y="0"/>
                  </a:moveTo>
                  <a:lnTo>
                    <a:pt x="1" y="0"/>
                  </a:ln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2"/>
            <p:cNvSpPr/>
            <p:nvPr/>
          </p:nvSpPr>
          <p:spPr>
            <a:xfrm>
              <a:off x="6144600" y="3546225"/>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2"/>
            <p:cNvSpPr/>
            <p:nvPr/>
          </p:nvSpPr>
          <p:spPr>
            <a:xfrm>
              <a:off x="6148525" y="2229600"/>
              <a:ext cx="8200" cy="40900"/>
            </a:xfrm>
            <a:custGeom>
              <a:avLst/>
              <a:gdLst/>
              <a:ahLst/>
              <a:cxnLst/>
              <a:rect l="l" t="t" r="r" b="b"/>
              <a:pathLst>
                <a:path w="328" h="1636" extrusionOk="0">
                  <a:moveTo>
                    <a:pt x="328" y="0"/>
                  </a:moveTo>
                  <a:cubicBezTo>
                    <a:pt x="171" y="484"/>
                    <a:pt x="1" y="981"/>
                    <a:pt x="1" y="1636"/>
                  </a:cubicBezTo>
                  <a:cubicBezTo>
                    <a:pt x="1" y="981"/>
                    <a:pt x="171" y="484"/>
                    <a:pt x="328"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2"/>
            <p:cNvSpPr/>
            <p:nvPr/>
          </p:nvSpPr>
          <p:spPr>
            <a:xfrm>
              <a:off x="6169125" y="2106925"/>
              <a:ext cx="3950" cy="40900"/>
            </a:xfrm>
            <a:custGeom>
              <a:avLst/>
              <a:gdLst/>
              <a:ahLst/>
              <a:cxnLst/>
              <a:rect l="l" t="t" r="r" b="b"/>
              <a:pathLst>
                <a:path w="158" h="1636" extrusionOk="0">
                  <a:moveTo>
                    <a:pt x="158" y="0"/>
                  </a:moveTo>
                  <a:cubicBezTo>
                    <a:pt x="158" y="655"/>
                    <a:pt x="1" y="1139"/>
                    <a:pt x="1" y="1636"/>
                  </a:cubicBezTo>
                  <a:cubicBezTo>
                    <a:pt x="1" y="1139"/>
                    <a:pt x="158" y="655"/>
                    <a:pt x="158"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2"/>
            <p:cNvSpPr/>
            <p:nvPr/>
          </p:nvSpPr>
          <p:spPr>
            <a:xfrm>
              <a:off x="6173050" y="2066025"/>
              <a:ext cx="4275" cy="36675"/>
            </a:xfrm>
            <a:custGeom>
              <a:avLst/>
              <a:gdLst/>
              <a:ahLst/>
              <a:cxnLst/>
              <a:rect l="l" t="t" r="r" b="b"/>
              <a:pathLst>
                <a:path w="171" h="1467" extrusionOk="0">
                  <a:moveTo>
                    <a:pt x="171" y="1"/>
                  </a:moveTo>
                  <a:cubicBezTo>
                    <a:pt x="171" y="485"/>
                    <a:pt x="171" y="982"/>
                    <a:pt x="1" y="1466"/>
                  </a:cubicBezTo>
                  <a:cubicBezTo>
                    <a:pt x="171" y="982"/>
                    <a:pt x="171" y="485"/>
                    <a:pt x="17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2"/>
            <p:cNvSpPr/>
            <p:nvPr/>
          </p:nvSpPr>
          <p:spPr>
            <a:xfrm>
              <a:off x="6164875" y="2147800"/>
              <a:ext cx="4275" cy="36675"/>
            </a:xfrm>
            <a:custGeom>
              <a:avLst/>
              <a:gdLst/>
              <a:ahLst/>
              <a:cxnLst/>
              <a:rect l="l" t="t" r="r" b="b"/>
              <a:pathLst>
                <a:path w="171" h="1467" extrusionOk="0">
                  <a:moveTo>
                    <a:pt x="171" y="1"/>
                  </a:moveTo>
                  <a:cubicBezTo>
                    <a:pt x="1" y="485"/>
                    <a:pt x="1" y="982"/>
                    <a:pt x="1" y="1466"/>
                  </a:cubicBezTo>
                  <a:cubicBezTo>
                    <a:pt x="1" y="982"/>
                    <a:pt x="1" y="485"/>
                    <a:pt x="17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2"/>
            <p:cNvSpPr/>
            <p:nvPr/>
          </p:nvSpPr>
          <p:spPr>
            <a:xfrm>
              <a:off x="6128250" y="2274400"/>
              <a:ext cx="20300" cy="77875"/>
            </a:xfrm>
            <a:custGeom>
              <a:avLst/>
              <a:gdLst/>
              <a:ahLst/>
              <a:cxnLst/>
              <a:rect l="l" t="t" r="r" b="b"/>
              <a:pathLst>
                <a:path w="812" h="3115" extrusionOk="0">
                  <a:moveTo>
                    <a:pt x="812" y="1"/>
                  </a:moveTo>
                  <a:cubicBezTo>
                    <a:pt x="484" y="982"/>
                    <a:pt x="327" y="1963"/>
                    <a:pt x="0" y="3115"/>
                  </a:cubicBezTo>
                  <a:cubicBezTo>
                    <a:pt x="327" y="1963"/>
                    <a:pt x="484" y="982"/>
                    <a:pt x="812"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2"/>
            <p:cNvSpPr/>
            <p:nvPr/>
          </p:nvSpPr>
          <p:spPr>
            <a:xfrm>
              <a:off x="6156700" y="2192625"/>
              <a:ext cx="4275" cy="37000"/>
            </a:xfrm>
            <a:custGeom>
              <a:avLst/>
              <a:gdLst/>
              <a:ahLst/>
              <a:cxnLst/>
              <a:rect l="l" t="t" r="r" b="b"/>
              <a:pathLst>
                <a:path w="171" h="1480" extrusionOk="0">
                  <a:moveTo>
                    <a:pt x="171" y="1"/>
                  </a:moveTo>
                  <a:cubicBezTo>
                    <a:pt x="171" y="498"/>
                    <a:pt x="1" y="982"/>
                    <a:pt x="1" y="1479"/>
                  </a:cubicBezTo>
                  <a:cubicBezTo>
                    <a:pt x="1" y="982"/>
                    <a:pt x="171" y="498"/>
                    <a:pt x="17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2"/>
            <p:cNvSpPr/>
            <p:nvPr/>
          </p:nvSpPr>
          <p:spPr>
            <a:xfrm>
              <a:off x="6185500" y="1939100"/>
              <a:ext cx="25" cy="40925"/>
            </a:xfrm>
            <a:custGeom>
              <a:avLst/>
              <a:gdLst/>
              <a:ahLst/>
              <a:cxnLst/>
              <a:rect l="l" t="t" r="r" b="b"/>
              <a:pathLst>
                <a:path w="1" h="1637" extrusionOk="0">
                  <a:moveTo>
                    <a:pt x="0" y="1"/>
                  </a:moveTo>
                  <a:lnTo>
                    <a:pt x="0" y="1637"/>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2"/>
            <p:cNvSpPr/>
            <p:nvPr/>
          </p:nvSpPr>
          <p:spPr>
            <a:xfrm>
              <a:off x="5723275" y="2352650"/>
              <a:ext cx="404900" cy="825600"/>
            </a:xfrm>
            <a:custGeom>
              <a:avLst/>
              <a:gdLst/>
              <a:ahLst/>
              <a:cxnLst/>
              <a:rect l="l" t="t" r="r" b="b"/>
              <a:pathLst>
                <a:path w="16196" h="33024" extrusionOk="0">
                  <a:moveTo>
                    <a:pt x="16195" y="0"/>
                  </a:moveTo>
                  <a:cubicBezTo>
                    <a:pt x="13250" y="11444"/>
                    <a:pt x="7848" y="22234"/>
                    <a:pt x="1" y="33023"/>
                  </a:cubicBezTo>
                  <a:cubicBezTo>
                    <a:pt x="7848" y="22390"/>
                    <a:pt x="13250" y="11444"/>
                    <a:pt x="16195"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2"/>
            <p:cNvSpPr/>
            <p:nvPr/>
          </p:nvSpPr>
          <p:spPr>
            <a:xfrm>
              <a:off x="6087350" y="1280950"/>
              <a:ext cx="85725" cy="380150"/>
            </a:xfrm>
            <a:custGeom>
              <a:avLst/>
              <a:gdLst/>
              <a:ahLst/>
              <a:cxnLst/>
              <a:rect l="l" t="t" r="r" b="b"/>
              <a:pathLst>
                <a:path w="3429" h="15206" extrusionOk="0">
                  <a:moveTo>
                    <a:pt x="3429" y="15205"/>
                  </a:moveTo>
                  <a:cubicBezTo>
                    <a:pt x="2775" y="10141"/>
                    <a:pt x="1636" y="5064"/>
                    <a:pt x="1" y="1"/>
                  </a:cubicBezTo>
                  <a:lnTo>
                    <a:pt x="1" y="1"/>
                  </a:lnTo>
                  <a:cubicBezTo>
                    <a:pt x="1636" y="5064"/>
                    <a:pt x="2775" y="10141"/>
                    <a:pt x="3429" y="15205"/>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2"/>
            <p:cNvSpPr/>
            <p:nvPr/>
          </p:nvSpPr>
          <p:spPr>
            <a:xfrm>
              <a:off x="6177300" y="2025150"/>
              <a:ext cx="3950" cy="36650"/>
            </a:xfrm>
            <a:custGeom>
              <a:avLst/>
              <a:gdLst/>
              <a:ahLst/>
              <a:cxnLst/>
              <a:rect l="l" t="t" r="r" b="b"/>
              <a:pathLst>
                <a:path w="158" h="1466" extrusionOk="0">
                  <a:moveTo>
                    <a:pt x="158" y="0"/>
                  </a:moveTo>
                  <a:cubicBezTo>
                    <a:pt x="158" y="484"/>
                    <a:pt x="158" y="982"/>
                    <a:pt x="1" y="1466"/>
                  </a:cubicBezTo>
                  <a:cubicBezTo>
                    <a:pt x="158" y="982"/>
                    <a:pt x="158" y="484"/>
                    <a:pt x="158"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2"/>
            <p:cNvSpPr/>
            <p:nvPr/>
          </p:nvSpPr>
          <p:spPr>
            <a:xfrm>
              <a:off x="6181225" y="1783725"/>
              <a:ext cx="4300" cy="28825"/>
            </a:xfrm>
            <a:custGeom>
              <a:avLst/>
              <a:gdLst/>
              <a:ahLst/>
              <a:cxnLst/>
              <a:rect l="l" t="t" r="r" b="b"/>
              <a:pathLst>
                <a:path w="172" h="1153" extrusionOk="0">
                  <a:moveTo>
                    <a:pt x="1" y="1"/>
                  </a:moveTo>
                  <a:cubicBezTo>
                    <a:pt x="1" y="328"/>
                    <a:pt x="171" y="825"/>
                    <a:pt x="171" y="1152"/>
                  </a:cubicBezTo>
                  <a:cubicBezTo>
                    <a:pt x="171" y="825"/>
                    <a:pt x="1" y="328"/>
                    <a:pt x="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2"/>
            <p:cNvSpPr/>
            <p:nvPr/>
          </p:nvSpPr>
          <p:spPr>
            <a:xfrm>
              <a:off x="6185500" y="1824625"/>
              <a:ext cx="25" cy="24550"/>
            </a:xfrm>
            <a:custGeom>
              <a:avLst/>
              <a:gdLst/>
              <a:ahLst/>
              <a:cxnLst/>
              <a:rect l="l" t="t" r="r" b="b"/>
              <a:pathLst>
                <a:path w="1" h="982" extrusionOk="0">
                  <a:moveTo>
                    <a:pt x="0" y="0"/>
                  </a:moveTo>
                  <a:lnTo>
                    <a:pt x="0" y="982"/>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2"/>
            <p:cNvSpPr/>
            <p:nvPr/>
          </p:nvSpPr>
          <p:spPr>
            <a:xfrm>
              <a:off x="6185500" y="1894300"/>
              <a:ext cx="25" cy="36650"/>
            </a:xfrm>
            <a:custGeom>
              <a:avLst/>
              <a:gdLst/>
              <a:ahLst/>
              <a:cxnLst/>
              <a:rect l="l" t="t" r="r" b="b"/>
              <a:pathLst>
                <a:path w="1" h="1466" extrusionOk="0">
                  <a:moveTo>
                    <a:pt x="0" y="0"/>
                  </a:moveTo>
                  <a:lnTo>
                    <a:pt x="0" y="1466"/>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2"/>
            <p:cNvSpPr/>
            <p:nvPr/>
          </p:nvSpPr>
          <p:spPr>
            <a:xfrm>
              <a:off x="6185500" y="1857325"/>
              <a:ext cx="25" cy="37000"/>
            </a:xfrm>
            <a:custGeom>
              <a:avLst/>
              <a:gdLst/>
              <a:ahLst/>
              <a:cxnLst/>
              <a:rect l="l" t="t" r="r" b="b"/>
              <a:pathLst>
                <a:path w="1" h="1480" extrusionOk="0">
                  <a:moveTo>
                    <a:pt x="0" y="1"/>
                  </a:moveTo>
                  <a:lnTo>
                    <a:pt x="0" y="1479"/>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2"/>
            <p:cNvSpPr/>
            <p:nvPr/>
          </p:nvSpPr>
          <p:spPr>
            <a:xfrm>
              <a:off x="6181225" y="1980000"/>
              <a:ext cx="4300" cy="37000"/>
            </a:xfrm>
            <a:custGeom>
              <a:avLst/>
              <a:gdLst/>
              <a:ahLst/>
              <a:cxnLst/>
              <a:rect l="l" t="t" r="r" b="b"/>
              <a:pathLst>
                <a:path w="172" h="1480" extrusionOk="0">
                  <a:moveTo>
                    <a:pt x="171" y="1"/>
                  </a:moveTo>
                  <a:cubicBezTo>
                    <a:pt x="1" y="498"/>
                    <a:pt x="1" y="982"/>
                    <a:pt x="1" y="1479"/>
                  </a:cubicBezTo>
                  <a:cubicBezTo>
                    <a:pt x="1" y="982"/>
                    <a:pt x="1" y="498"/>
                    <a:pt x="17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2"/>
            <p:cNvSpPr/>
            <p:nvPr/>
          </p:nvSpPr>
          <p:spPr>
            <a:xfrm>
              <a:off x="6173050" y="1661075"/>
              <a:ext cx="4275" cy="36975"/>
            </a:xfrm>
            <a:custGeom>
              <a:avLst/>
              <a:gdLst/>
              <a:ahLst/>
              <a:cxnLst/>
              <a:rect l="l" t="t" r="r" b="b"/>
              <a:pathLst>
                <a:path w="171" h="1479" extrusionOk="0">
                  <a:moveTo>
                    <a:pt x="1" y="0"/>
                  </a:moveTo>
                  <a:cubicBezTo>
                    <a:pt x="1" y="497"/>
                    <a:pt x="1" y="981"/>
                    <a:pt x="171" y="1479"/>
                  </a:cubicBezTo>
                  <a:cubicBezTo>
                    <a:pt x="1" y="981"/>
                    <a:pt x="1" y="497"/>
                    <a:pt x="1"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2"/>
            <p:cNvSpPr/>
            <p:nvPr/>
          </p:nvSpPr>
          <p:spPr>
            <a:xfrm>
              <a:off x="6177300" y="1701950"/>
              <a:ext cx="3950" cy="73625"/>
            </a:xfrm>
            <a:custGeom>
              <a:avLst/>
              <a:gdLst/>
              <a:ahLst/>
              <a:cxnLst/>
              <a:rect l="l" t="t" r="r" b="b"/>
              <a:pathLst>
                <a:path w="158" h="2945" extrusionOk="0">
                  <a:moveTo>
                    <a:pt x="1" y="1"/>
                  </a:moveTo>
                  <a:cubicBezTo>
                    <a:pt x="1" y="982"/>
                    <a:pt x="158" y="1963"/>
                    <a:pt x="158" y="2945"/>
                  </a:cubicBezTo>
                  <a:cubicBezTo>
                    <a:pt x="158" y="1963"/>
                    <a:pt x="1" y="982"/>
                    <a:pt x="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2"/>
            <p:cNvSpPr/>
            <p:nvPr/>
          </p:nvSpPr>
          <p:spPr>
            <a:xfrm>
              <a:off x="5723275" y="1268525"/>
              <a:ext cx="1022250" cy="2477925"/>
            </a:xfrm>
            <a:custGeom>
              <a:avLst/>
              <a:gdLst/>
              <a:ahLst/>
              <a:cxnLst/>
              <a:rect l="l" t="t" r="r" b="b"/>
              <a:pathLst>
                <a:path w="40890" h="99117" extrusionOk="0">
                  <a:moveTo>
                    <a:pt x="33863" y="1"/>
                  </a:moveTo>
                  <a:cubicBezTo>
                    <a:pt x="33366" y="655"/>
                    <a:pt x="32882" y="1152"/>
                    <a:pt x="32228" y="1309"/>
                  </a:cubicBezTo>
                  <a:cubicBezTo>
                    <a:pt x="32058" y="1479"/>
                    <a:pt x="32058" y="1479"/>
                    <a:pt x="31901" y="1479"/>
                  </a:cubicBezTo>
                  <a:cubicBezTo>
                    <a:pt x="31901" y="1479"/>
                    <a:pt x="31731" y="1479"/>
                    <a:pt x="31574" y="1636"/>
                  </a:cubicBezTo>
                  <a:cubicBezTo>
                    <a:pt x="30749" y="1636"/>
                    <a:pt x="29938" y="1479"/>
                    <a:pt x="29114" y="1479"/>
                  </a:cubicBezTo>
                  <a:cubicBezTo>
                    <a:pt x="26824" y="1479"/>
                    <a:pt x="24704" y="2290"/>
                    <a:pt x="22571" y="2788"/>
                  </a:cubicBezTo>
                  <a:cubicBezTo>
                    <a:pt x="21736" y="2964"/>
                    <a:pt x="20856" y="3076"/>
                    <a:pt x="20005" y="3076"/>
                  </a:cubicBezTo>
                  <a:cubicBezTo>
                    <a:pt x="18525" y="3076"/>
                    <a:pt x="17130" y="2737"/>
                    <a:pt x="16199" y="1806"/>
                  </a:cubicBezTo>
                  <a:cubicBezTo>
                    <a:pt x="16029" y="1636"/>
                    <a:pt x="15872" y="1479"/>
                    <a:pt x="15702" y="1479"/>
                  </a:cubicBezTo>
                  <a:cubicBezTo>
                    <a:pt x="15375" y="1152"/>
                    <a:pt x="15048" y="825"/>
                    <a:pt x="14564" y="498"/>
                  </a:cubicBezTo>
                  <a:lnTo>
                    <a:pt x="14564" y="498"/>
                  </a:lnTo>
                  <a:cubicBezTo>
                    <a:pt x="16199" y="5561"/>
                    <a:pt x="17338" y="10638"/>
                    <a:pt x="17992" y="15702"/>
                  </a:cubicBezTo>
                  <a:cubicBezTo>
                    <a:pt x="17992" y="16199"/>
                    <a:pt x="17992" y="16683"/>
                    <a:pt x="18162" y="17181"/>
                  </a:cubicBezTo>
                  <a:lnTo>
                    <a:pt x="18162" y="17338"/>
                  </a:lnTo>
                  <a:cubicBezTo>
                    <a:pt x="18162" y="18319"/>
                    <a:pt x="18319" y="19300"/>
                    <a:pt x="18319" y="20282"/>
                  </a:cubicBezTo>
                  <a:lnTo>
                    <a:pt x="18319" y="20609"/>
                  </a:lnTo>
                  <a:cubicBezTo>
                    <a:pt x="18319" y="20936"/>
                    <a:pt x="18489" y="21433"/>
                    <a:pt x="18489" y="21760"/>
                  </a:cubicBezTo>
                  <a:lnTo>
                    <a:pt x="18489" y="22244"/>
                  </a:lnTo>
                  <a:lnTo>
                    <a:pt x="18489" y="23226"/>
                  </a:lnTo>
                  <a:lnTo>
                    <a:pt x="18489" y="23553"/>
                  </a:lnTo>
                  <a:lnTo>
                    <a:pt x="18489" y="25031"/>
                  </a:lnTo>
                  <a:lnTo>
                    <a:pt x="18489" y="26497"/>
                  </a:lnTo>
                  <a:lnTo>
                    <a:pt x="18489" y="26824"/>
                  </a:lnTo>
                  <a:lnTo>
                    <a:pt x="18489" y="28460"/>
                  </a:lnTo>
                  <a:cubicBezTo>
                    <a:pt x="18319" y="28957"/>
                    <a:pt x="18319" y="29441"/>
                    <a:pt x="18319" y="29938"/>
                  </a:cubicBezTo>
                  <a:lnTo>
                    <a:pt x="18319" y="30265"/>
                  </a:lnTo>
                  <a:cubicBezTo>
                    <a:pt x="18319" y="30749"/>
                    <a:pt x="18319" y="31247"/>
                    <a:pt x="18162" y="31731"/>
                  </a:cubicBezTo>
                  <a:lnTo>
                    <a:pt x="18162" y="31901"/>
                  </a:lnTo>
                  <a:cubicBezTo>
                    <a:pt x="18162" y="32385"/>
                    <a:pt x="18162" y="32882"/>
                    <a:pt x="17992" y="33366"/>
                  </a:cubicBezTo>
                  <a:lnTo>
                    <a:pt x="17992" y="33536"/>
                  </a:lnTo>
                  <a:cubicBezTo>
                    <a:pt x="17992" y="34191"/>
                    <a:pt x="17835" y="34675"/>
                    <a:pt x="17835" y="35172"/>
                  </a:cubicBezTo>
                  <a:cubicBezTo>
                    <a:pt x="17665" y="35656"/>
                    <a:pt x="17665" y="36153"/>
                    <a:pt x="17665" y="36637"/>
                  </a:cubicBezTo>
                  <a:cubicBezTo>
                    <a:pt x="17508" y="36808"/>
                    <a:pt x="17508" y="36808"/>
                    <a:pt x="17508" y="36965"/>
                  </a:cubicBezTo>
                  <a:cubicBezTo>
                    <a:pt x="17508" y="37462"/>
                    <a:pt x="17338" y="37946"/>
                    <a:pt x="17338" y="38443"/>
                  </a:cubicBezTo>
                  <a:cubicBezTo>
                    <a:pt x="17181" y="38927"/>
                    <a:pt x="17011" y="39424"/>
                    <a:pt x="17011" y="40079"/>
                  </a:cubicBezTo>
                  <a:lnTo>
                    <a:pt x="17011" y="40236"/>
                  </a:lnTo>
                  <a:cubicBezTo>
                    <a:pt x="16683" y="41217"/>
                    <a:pt x="16526" y="42198"/>
                    <a:pt x="16199" y="43350"/>
                  </a:cubicBezTo>
                  <a:cubicBezTo>
                    <a:pt x="13255" y="54799"/>
                    <a:pt x="7851" y="65751"/>
                    <a:pt x="1" y="76388"/>
                  </a:cubicBezTo>
                  <a:cubicBezTo>
                    <a:pt x="1963" y="78835"/>
                    <a:pt x="4253" y="81125"/>
                    <a:pt x="5889" y="83742"/>
                  </a:cubicBezTo>
                  <a:lnTo>
                    <a:pt x="6216" y="84069"/>
                  </a:lnTo>
                  <a:cubicBezTo>
                    <a:pt x="6386" y="84239"/>
                    <a:pt x="6386" y="84396"/>
                    <a:pt x="6386" y="84396"/>
                  </a:cubicBezTo>
                  <a:lnTo>
                    <a:pt x="6543" y="84566"/>
                  </a:lnTo>
                  <a:cubicBezTo>
                    <a:pt x="6543" y="84723"/>
                    <a:pt x="6713" y="84723"/>
                    <a:pt x="6713" y="84893"/>
                  </a:cubicBezTo>
                  <a:cubicBezTo>
                    <a:pt x="6870" y="85050"/>
                    <a:pt x="6870" y="85221"/>
                    <a:pt x="6870" y="85221"/>
                  </a:cubicBezTo>
                  <a:lnTo>
                    <a:pt x="7040" y="85378"/>
                  </a:lnTo>
                  <a:cubicBezTo>
                    <a:pt x="7040" y="85548"/>
                    <a:pt x="7040" y="85548"/>
                    <a:pt x="7197" y="85705"/>
                  </a:cubicBezTo>
                  <a:cubicBezTo>
                    <a:pt x="7197" y="85875"/>
                    <a:pt x="7367" y="86032"/>
                    <a:pt x="7367" y="86032"/>
                  </a:cubicBezTo>
                  <a:lnTo>
                    <a:pt x="7367" y="86202"/>
                  </a:lnTo>
                  <a:cubicBezTo>
                    <a:pt x="7524" y="86359"/>
                    <a:pt x="7524" y="86359"/>
                    <a:pt x="7524" y="86529"/>
                  </a:cubicBezTo>
                  <a:lnTo>
                    <a:pt x="7694" y="86686"/>
                  </a:lnTo>
                  <a:lnTo>
                    <a:pt x="7694" y="86856"/>
                  </a:lnTo>
                  <a:lnTo>
                    <a:pt x="7851" y="87013"/>
                  </a:lnTo>
                  <a:lnTo>
                    <a:pt x="7851" y="87340"/>
                  </a:lnTo>
                  <a:cubicBezTo>
                    <a:pt x="8021" y="87340"/>
                    <a:pt x="8021" y="87340"/>
                    <a:pt x="8021" y="87510"/>
                  </a:cubicBezTo>
                  <a:lnTo>
                    <a:pt x="8021" y="87837"/>
                  </a:lnTo>
                  <a:lnTo>
                    <a:pt x="8178" y="87837"/>
                  </a:lnTo>
                  <a:cubicBezTo>
                    <a:pt x="8178" y="87995"/>
                    <a:pt x="8178" y="88165"/>
                    <a:pt x="8349" y="88322"/>
                  </a:cubicBezTo>
                  <a:cubicBezTo>
                    <a:pt x="8676" y="89800"/>
                    <a:pt x="9003" y="91436"/>
                    <a:pt x="9330" y="92901"/>
                  </a:cubicBezTo>
                  <a:lnTo>
                    <a:pt x="9330" y="93071"/>
                  </a:lnTo>
                  <a:cubicBezTo>
                    <a:pt x="9330" y="93228"/>
                    <a:pt x="9487" y="93398"/>
                    <a:pt x="9487" y="93555"/>
                  </a:cubicBezTo>
                  <a:cubicBezTo>
                    <a:pt x="9487" y="93726"/>
                    <a:pt x="9487" y="93883"/>
                    <a:pt x="9657" y="94053"/>
                  </a:cubicBezTo>
                  <a:cubicBezTo>
                    <a:pt x="9814" y="95191"/>
                    <a:pt x="9984" y="96670"/>
                    <a:pt x="9984" y="99116"/>
                  </a:cubicBezTo>
                  <a:cubicBezTo>
                    <a:pt x="10638" y="98305"/>
                    <a:pt x="11293" y="97651"/>
                    <a:pt x="11777" y="96997"/>
                  </a:cubicBezTo>
                  <a:cubicBezTo>
                    <a:pt x="12431" y="96342"/>
                    <a:pt x="12928" y="95688"/>
                    <a:pt x="13582" y="95034"/>
                  </a:cubicBezTo>
                  <a:cubicBezTo>
                    <a:pt x="14237" y="94380"/>
                    <a:pt x="14721" y="93726"/>
                    <a:pt x="15218" y="93071"/>
                  </a:cubicBezTo>
                  <a:cubicBezTo>
                    <a:pt x="15872" y="92417"/>
                    <a:pt x="16356" y="91763"/>
                    <a:pt x="16854" y="91109"/>
                  </a:cubicBezTo>
                  <a:lnTo>
                    <a:pt x="17011" y="91109"/>
                  </a:lnTo>
                  <a:lnTo>
                    <a:pt x="18489" y="89146"/>
                  </a:lnTo>
                  <a:lnTo>
                    <a:pt x="18489" y="88976"/>
                  </a:lnTo>
                  <a:lnTo>
                    <a:pt x="18646" y="88976"/>
                  </a:lnTo>
                  <a:lnTo>
                    <a:pt x="20125" y="87013"/>
                  </a:lnTo>
                  <a:lnTo>
                    <a:pt x="21590" y="85050"/>
                  </a:lnTo>
                  <a:lnTo>
                    <a:pt x="23069" y="83088"/>
                  </a:lnTo>
                  <a:lnTo>
                    <a:pt x="23069" y="82931"/>
                  </a:lnTo>
                  <a:lnTo>
                    <a:pt x="23226" y="82931"/>
                  </a:lnTo>
                  <a:cubicBezTo>
                    <a:pt x="23553" y="82277"/>
                    <a:pt x="24050" y="81622"/>
                    <a:pt x="24377" y="81125"/>
                  </a:cubicBezTo>
                  <a:cubicBezTo>
                    <a:pt x="24377" y="81125"/>
                    <a:pt x="24377" y="80968"/>
                    <a:pt x="24534" y="80968"/>
                  </a:cubicBezTo>
                  <a:cubicBezTo>
                    <a:pt x="24861" y="80314"/>
                    <a:pt x="25358" y="79660"/>
                    <a:pt x="25843" y="79005"/>
                  </a:cubicBezTo>
                  <a:lnTo>
                    <a:pt x="25843" y="78835"/>
                  </a:lnTo>
                  <a:cubicBezTo>
                    <a:pt x="26013" y="78508"/>
                    <a:pt x="26340" y="78351"/>
                    <a:pt x="26497" y="78024"/>
                  </a:cubicBezTo>
                  <a:lnTo>
                    <a:pt x="26994" y="77043"/>
                  </a:lnTo>
                  <a:cubicBezTo>
                    <a:pt x="27151" y="77043"/>
                    <a:pt x="27151" y="76873"/>
                    <a:pt x="27151" y="76873"/>
                  </a:cubicBezTo>
                  <a:cubicBezTo>
                    <a:pt x="27321" y="76545"/>
                    <a:pt x="27478" y="76388"/>
                    <a:pt x="27648" y="76218"/>
                  </a:cubicBezTo>
                  <a:cubicBezTo>
                    <a:pt x="27648" y="76061"/>
                    <a:pt x="27805" y="75891"/>
                    <a:pt x="27975" y="75564"/>
                  </a:cubicBezTo>
                  <a:cubicBezTo>
                    <a:pt x="27975" y="75407"/>
                    <a:pt x="28132" y="75237"/>
                    <a:pt x="28302" y="75080"/>
                  </a:cubicBezTo>
                  <a:lnTo>
                    <a:pt x="28302" y="74910"/>
                  </a:lnTo>
                  <a:cubicBezTo>
                    <a:pt x="28460" y="74910"/>
                    <a:pt x="28460" y="74753"/>
                    <a:pt x="28460" y="74753"/>
                  </a:cubicBezTo>
                  <a:cubicBezTo>
                    <a:pt x="28787" y="74256"/>
                    <a:pt x="29114" y="73601"/>
                    <a:pt x="29441" y="72947"/>
                  </a:cubicBezTo>
                  <a:cubicBezTo>
                    <a:pt x="29611" y="72947"/>
                    <a:pt x="29611" y="72790"/>
                    <a:pt x="29611" y="72790"/>
                  </a:cubicBezTo>
                  <a:cubicBezTo>
                    <a:pt x="29938" y="72136"/>
                    <a:pt x="30265" y="71482"/>
                    <a:pt x="30592" y="70985"/>
                  </a:cubicBezTo>
                  <a:cubicBezTo>
                    <a:pt x="30592" y="70828"/>
                    <a:pt x="30749" y="70828"/>
                    <a:pt x="30749" y="70657"/>
                  </a:cubicBezTo>
                  <a:cubicBezTo>
                    <a:pt x="30749" y="70500"/>
                    <a:pt x="30919" y="70500"/>
                    <a:pt x="30919" y="70330"/>
                  </a:cubicBezTo>
                  <a:cubicBezTo>
                    <a:pt x="31247" y="69846"/>
                    <a:pt x="31404" y="69349"/>
                    <a:pt x="31731" y="68865"/>
                  </a:cubicBezTo>
                  <a:cubicBezTo>
                    <a:pt x="31731" y="68865"/>
                    <a:pt x="31731" y="68695"/>
                    <a:pt x="31901" y="68538"/>
                  </a:cubicBezTo>
                  <a:cubicBezTo>
                    <a:pt x="32058" y="68040"/>
                    <a:pt x="32385" y="67386"/>
                    <a:pt x="32712" y="66902"/>
                  </a:cubicBezTo>
                  <a:cubicBezTo>
                    <a:pt x="32712" y="66732"/>
                    <a:pt x="32882" y="66575"/>
                    <a:pt x="32882" y="66575"/>
                  </a:cubicBezTo>
                  <a:cubicBezTo>
                    <a:pt x="33209" y="65921"/>
                    <a:pt x="33366" y="65424"/>
                    <a:pt x="33693" y="64769"/>
                  </a:cubicBezTo>
                  <a:cubicBezTo>
                    <a:pt x="33693" y="64612"/>
                    <a:pt x="33693" y="64442"/>
                    <a:pt x="33863" y="64442"/>
                  </a:cubicBezTo>
                  <a:cubicBezTo>
                    <a:pt x="34020" y="63788"/>
                    <a:pt x="34348" y="63304"/>
                    <a:pt x="34518" y="62650"/>
                  </a:cubicBezTo>
                  <a:cubicBezTo>
                    <a:pt x="34675" y="62650"/>
                    <a:pt x="34675" y="62480"/>
                    <a:pt x="34675" y="62323"/>
                  </a:cubicBezTo>
                  <a:cubicBezTo>
                    <a:pt x="34845" y="61995"/>
                    <a:pt x="35002" y="61668"/>
                    <a:pt x="35002" y="61498"/>
                  </a:cubicBezTo>
                  <a:cubicBezTo>
                    <a:pt x="35172" y="61171"/>
                    <a:pt x="35329" y="60844"/>
                    <a:pt x="35329" y="60687"/>
                  </a:cubicBezTo>
                  <a:cubicBezTo>
                    <a:pt x="35499" y="60517"/>
                    <a:pt x="35499" y="60360"/>
                    <a:pt x="35499" y="60360"/>
                  </a:cubicBezTo>
                  <a:cubicBezTo>
                    <a:pt x="35499" y="60190"/>
                    <a:pt x="35656" y="60190"/>
                    <a:pt x="35656" y="60190"/>
                  </a:cubicBezTo>
                  <a:cubicBezTo>
                    <a:pt x="35826" y="59535"/>
                    <a:pt x="35983" y="59051"/>
                    <a:pt x="36153" y="58554"/>
                  </a:cubicBezTo>
                  <a:cubicBezTo>
                    <a:pt x="36310" y="58397"/>
                    <a:pt x="36310" y="58397"/>
                    <a:pt x="36310" y="58227"/>
                  </a:cubicBezTo>
                  <a:lnTo>
                    <a:pt x="36310" y="58070"/>
                  </a:lnTo>
                  <a:cubicBezTo>
                    <a:pt x="36480" y="57743"/>
                    <a:pt x="36637" y="57416"/>
                    <a:pt x="36637" y="57246"/>
                  </a:cubicBezTo>
                  <a:cubicBezTo>
                    <a:pt x="36807" y="56919"/>
                    <a:pt x="36807" y="56762"/>
                    <a:pt x="36964" y="56434"/>
                  </a:cubicBezTo>
                  <a:cubicBezTo>
                    <a:pt x="36964" y="56264"/>
                    <a:pt x="37135" y="56107"/>
                    <a:pt x="37135" y="55780"/>
                  </a:cubicBezTo>
                  <a:lnTo>
                    <a:pt x="37619" y="54302"/>
                  </a:lnTo>
                  <a:lnTo>
                    <a:pt x="37619" y="53975"/>
                  </a:lnTo>
                  <a:cubicBezTo>
                    <a:pt x="37789" y="53975"/>
                    <a:pt x="37789" y="53818"/>
                    <a:pt x="37789" y="53647"/>
                  </a:cubicBezTo>
                  <a:cubicBezTo>
                    <a:pt x="37789" y="53490"/>
                    <a:pt x="37946" y="53163"/>
                    <a:pt x="37946" y="52993"/>
                  </a:cubicBezTo>
                  <a:cubicBezTo>
                    <a:pt x="38116" y="52666"/>
                    <a:pt x="38116" y="52509"/>
                    <a:pt x="38273" y="52182"/>
                  </a:cubicBezTo>
                  <a:cubicBezTo>
                    <a:pt x="38273" y="52012"/>
                    <a:pt x="38273" y="51855"/>
                    <a:pt x="38443" y="51528"/>
                  </a:cubicBezTo>
                  <a:cubicBezTo>
                    <a:pt x="38443" y="51030"/>
                    <a:pt x="38600" y="50546"/>
                    <a:pt x="38770" y="50049"/>
                  </a:cubicBezTo>
                  <a:cubicBezTo>
                    <a:pt x="38770" y="49892"/>
                    <a:pt x="38927" y="49565"/>
                    <a:pt x="38927" y="49395"/>
                  </a:cubicBezTo>
                  <a:lnTo>
                    <a:pt x="38927" y="49068"/>
                  </a:lnTo>
                  <a:cubicBezTo>
                    <a:pt x="39097" y="48741"/>
                    <a:pt x="39097" y="48257"/>
                    <a:pt x="39254" y="47929"/>
                  </a:cubicBezTo>
                  <a:lnTo>
                    <a:pt x="39254" y="47602"/>
                  </a:lnTo>
                  <a:cubicBezTo>
                    <a:pt x="39254" y="47432"/>
                    <a:pt x="39424" y="47275"/>
                    <a:pt x="39424" y="47105"/>
                  </a:cubicBezTo>
                  <a:cubicBezTo>
                    <a:pt x="39424" y="46778"/>
                    <a:pt x="39581" y="46294"/>
                    <a:pt x="39581" y="45797"/>
                  </a:cubicBezTo>
                  <a:cubicBezTo>
                    <a:pt x="39751" y="45640"/>
                    <a:pt x="39751" y="45470"/>
                    <a:pt x="39751" y="45313"/>
                  </a:cubicBezTo>
                  <a:lnTo>
                    <a:pt x="39751" y="44985"/>
                  </a:lnTo>
                  <a:cubicBezTo>
                    <a:pt x="39909" y="44658"/>
                    <a:pt x="39909" y="44488"/>
                    <a:pt x="39909" y="44331"/>
                  </a:cubicBezTo>
                  <a:lnTo>
                    <a:pt x="39909" y="44004"/>
                  </a:lnTo>
                  <a:cubicBezTo>
                    <a:pt x="39909" y="44004"/>
                    <a:pt x="39909" y="43834"/>
                    <a:pt x="40079" y="43677"/>
                  </a:cubicBezTo>
                  <a:lnTo>
                    <a:pt x="40079" y="43180"/>
                  </a:lnTo>
                  <a:lnTo>
                    <a:pt x="40079" y="43023"/>
                  </a:lnTo>
                  <a:lnTo>
                    <a:pt x="40079" y="42696"/>
                  </a:lnTo>
                  <a:cubicBezTo>
                    <a:pt x="40236" y="42525"/>
                    <a:pt x="40236" y="42198"/>
                    <a:pt x="40236" y="42041"/>
                  </a:cubicBezTo>
                  <a:lnTo>
                    <a:pt x="40236" y="41387"/>
                  </a:lnTo>
                  <a:cubicBezTo>
                    <a:pt x="40406" y="41217"/>
                    <a:pt x="40406" y="40890"/>
                    <a:pt x="40406" y="40563"/>
                  </a:cubicBezTo>
                  <a:lnTo>
                    <a:pt x="40406" y="40406"/>
                  </a:lnTo>
                  <a:lnTo>
                    <a:pt x="40406" y="39752"/>
                  </a:lnTo>
                  <a:cubicBezTo>
                    <a:pt x="40563" y="39752"/>
                    <a:pt x="40563" y="39752"/>
                    <a:pt x="40563" y="39581"/>
                  </a:cubicBezTo>
                  <a:lnTo>
                    <a:pt x="40563" y="39254"/>
                  </a:lnTo>
                  <a:lnTo>
                    <a:pt x="40563" y="38600"/>
                  </a:lnTo>
                  <a:lnTo>
                    <a:pt x="40563" y="37946"/>
                  </a:lnTo>
                  <a:cubicBezTo>
                    <a:pt x="40733" y="37619"/>
                    <a:pt x="40733" y="37292"/>
                    <a:pt x="40733" y="36965"/>
                  </a:cubicBezTo>
                  <a:lnTo>
                    <a:pt x="40733" y="35656"/>
                  </a:lnTo>
                  <a:lnTo>
                    <a:pt x="40733" y="34845"/>
                  </a:lnTo>
                  <a:cubicBezTo>
                    <a:pt x="40890" y="34021"/>
                    <a:pt x="40890" y="33366"/>
                    <a:pt x="40890" y="32555"/>
                  </a:cubicBezTo>
                  <a:lnTo>
                    <a:pt x="40890" y="31247"/>
                  </a:lnTo>
                  <a:cubicBezTo>
                    <a:pt x="40890" y="30749"/>
                    <a:pt x="40733" y="30265"/>
                    <a:pt x="40733" y="29768"/>
                  </a:cubicBezTo>
                  <a:lnTo>
                    <a:pt x="40733" y="29284"/>
                  </a:lnTo>
                  <a:lnTo>
                    <a:pt x="40733" y="28957"/>
                  </a:lnTo>
                  <a:cubicBezTo>
                    <a:pt x="40733" y="28303"/>
                    <a:pt x="40733" y="27478"/>
                    <a:pt x="40563" y="26824"/>
                  </a:cubicBezTo>
                  <a:lnTo>
                    <a:pt x="40563" y="26170"/>
                  </a:lnTo>
                  <a:cubicBezTo>
                    <a:pt x="40563" y="25358"/>
                    <a:pt x="40406" y="24377"/>
                    <a:pt x="40236" y="23553"/>
                  </a:cubicBezTo>
                  <a:lnTo>
                    <a:pt x="40236" y="22571"/>
                  </a:lnTo>
                  <a:cubicBezTo>
                    <a:pt x="40079" y="22087"/>
                    <a:pt x="40079" y="21590"/>
                    <a:pt x="39909" y="21106"/>
                  </a:cubicBezTo>
                  <a:cubicBezTo>
                    <a:pt x="39909" y="20452"/>
                    <a:pt x="39751" y="19798"/>
                    <a:pt x="39581" y="18973"/>
                  </a:cubicBezTo>
                  <a:cubicBezTo>
                    <a:pt x="39581" y="18646"/>
                    <a:pt x="39581" y="18319"/>
                    <a:pt x="39424" y="17992"/>
                  </a:cubicBezTo>
                  <a:cubicBezTo>
                    <a:pt x="39254" y="17181"/>
                    <a:pt x="39097" y="16526"/>
                    <a:pt x="39097" y="15872"/>
                  </a:cubicBezTo>
                  <a:cubicBezTo>
                    <a:pt x="38927" y="15702"/>
                    <a:pt x="38927" y="15545"/>
                    <a:pt x="38927" y="15218"/>
                  </a:cubicBezTo>
                  <a:lnTo>
                    <a:pt x="38770" y="15218"/>
                  </a:lnTo>
                  <a:cubicBezTo>
                    <a:pt x="38116" y="14564"/>
                    <a:pt x="37462" y="13739"/>
                    <a:pt x="36964" y="12758"/>
                  </a:cubicBezTo>
                  <a:cubicBezTo>
                    <a:pt x="36964" y="12758"/>
                    <a:pt x="36807" y="12601"/>
                    <a:pt x="36807" y="12431"/>
                  </a:cubicBezTo>
                  <a:cubicBezTo>
                    <a:pt x="36637" y="12274"/>
                    <a:pt x="36637" y="12104"/>
                    <a:pt x="36637" y="12104"/>
                  </a:cubicBezTo>
                  <a:lnTo>
                    <a:pt x="36480" y="12104"/>
                  </a:lnTo>
                  <a:cubicBezTo>
                    <a:pt x="36480" y="11777"/>
                    <a:pt x="36310" y="11620"/>
                    <a:pt x="36310" y="11450"/>
                  </a:cubicBezTo>
                  <a:cubicBezTo>
                    <a:pt x="36153" y="11293"/>
                    <a:pt x="36153" y="11122"/>
                    <a:pt x="35983" y="10795"/>
                  </a:cubicBezTo>
                  <a:cubicBezTo>
                    <a:pt x="35826" y="10311"/>
                    <a:pt x="35656" y="9657"/>
                    <a:pt x="35826" y="9003"/>
                  </a:cubicBezTo>
                  <a:cubicBezTo>
                    <a:pt x="35983" y="8506"/>
                    <a:pt x="36480" y="8178"/>
                    <a:pt x="36964" y="7851"/>
                  </a:cubicBezTo>
                  <a:cubicBezTo>
                    <a:pt x="36807" y="7694"/>
                    <a:pt x="36807" y="7524"/>
                    <a:pt x="36637" y="7367"/>
                  </a:cubicBezTo>
                  <a:cubicBezTo>
                    <a:pt x="36480" y="6713"/>
                    <a:pt x="36310" y="5889"/>
                    <a:pt x="35983" y="5234"/>
                  </a:cubicBezTo>
                  <a:cubicBezTo>
                    <a:pt x="35826" y="4907"/>
                    <a:pt x="35826" y="4750"/>
                    <a:pt x="35656" y="4423"/>
                  </a:cubicBezTo>
                  <a:cubicBezTo>
                    <a:pt x="35499" y="4096"/>
                    <a:pt x="35499" y="3769"/>
                    <a:pt x="35329" y="3442"/>
                  </a:cubicBezTo>
                  <a:lnTo>
                    <a:pt x="34845" y="2460"/>
                  </a:lnTo>
                  <a:cubicBezTo>
                    <a:pt x="34845" y="2290"/>
                    <a:pt x="34845" y="2133"/>
                    <a:pt x="34675" y="1963"/>
                  </a:cubicBezTo>
                  <a:lnTo>
                    <a:pt x="34675" y="1806"/>
                  </a:lnTo>
                  <a:cubicBezTo>
                    <a:pt x="34675" y="1636"/>
                    <a:pt x="34518" y="1479"/>
                    <a:pt x="34518" y="1309"/>
                  </a:cubicBezTo>
                  <a:cubicBezTo>
                    <a:pt x="34348" y="982"/>
                    <a:pt x="34020" y="498"/>
                    <a:pt x="33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2"/>
            <p:cNvSpPr/>
            <p:nvPr/>
          </p:nvSpPr>
          <p:spPr>
            <a:xfrm>
              <a:off x="6246650" y="802375"/>
              <a:ext cx="37000" cy="4300"/>
            </a:xfrm>
            <a:custGeom>
              <a:avLst/>
              <a:gdLst/>
              <a:ahLst/>
              <a:cxnLst/>
              <a:rect l="l" t="t" r="r" b="b"/>
              <a:pathLst>
                <a:path w="1480" h="172" extrusionOk="0">
                  <a:moveTo>
                    <a:pt x="1479" y="171"/>
                  </a:moveTo>
                  <a:lnTo>
                    <a:pt x="1479" y="171"/>
                  </a:lnTo>
                  <a:cubicBezTo>
                    <a:pt x="982" y="171"/>
                    <a:pt x="498" y="171"/>
                    <a:pt x="1" y="1"/>
                  </a:cubicBezTo>
                  <a:cubicBezTo>
                    <a:pt x="498" y="171"/>
                    <a:pt x="982" y="171"/>
                    <a:pt x="1479" y="17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2"/>
            <p:cNvSpPr/>
            <p:nvPr/>
          </p:nvSpPr>
          <p:spPr>
            <a:xfrm>
              <a:off x="6021925" y="1072250"/>
              <a:ext cx="25" cy="4275"/>
            </a:xfrm>
            <a:custGeom>
              <a:avLst/>
              <a:gdLst/>
              <a:ahLst/>
              <a:cxnLst/>
              <a:rect l="l" t="t" r="r" b="b"/>
              <a:pathLst>
                <a:path w="1" h="171" extrusionOk="0">
                  <a:moveTo>
                    <a:pt x="1" y="1"/>
                  </a:moveTo>
                  <a:lnTo>
                    <a:pt x="1" y="17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2"/>
            <p:cNvSpPr/>
            <p:nvPr/>
          </p:nvSpPr>
          <p:spPr>
            <a:xfrm>
              <a:off x="6025850" y="1072250"/>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2"/>
            <p:cNvSpPr/>
            <p:nvPr/>
          </p:nvSpPr>
          <p:spPr>
            <a:xfrm>
              <a:off x="6230300" y="798450"/>
              <a:ext cx="4275" cy="3950"/>
            </a:xfrm>
            <a:custGeom>
              <a:avLst/>
              <a:gdLst/>
              <a:ahLst/>
              <a:cxnLst/>
              <a:rect l="l" t="t" r="r" b="b"/>
              <a:pathLst>
                <a:path w="171" h="158" extrusionOk="0">
                  <a:moveTo>
                    <a:pt x="1" y="1"/>
                  </a:moveTo>
                  <a:cubicBezTo>
                    <a:pt x="1" y="1"/>
                    <a:pt x="171" y="1"/>
                    <a:pt x="171" y="158"/>
                  </a:cubicBezTo>
                  <a:cubicBezTo>
                    <a:pt x="171" y="1"/>
                    <a:pt x="1" y="1"/>
                    <a:pt x="1"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2"/>
            <p:cNvSpPr/>
            <p:nvPr/>
          </p:nvSpPr>
          <p:spPr>
            <a:xfrm>
              <a:off x="6222125" y="794200"/>
              <a:ext cx="4275" cy="25"/>
            </a:xfrm>
            <a:custGeom>
              <a:avLst/>
              <a:gdLst/>
              <a:ahLst/>
              <a:cxnLst/>
              <a:rect l="l" t="t" r="r" b="b"/>
              <a:pathLst>
                <a:path w="171" h="1" extrusionOk="0">
                  <a:moveTo>
                    <a:pt x="1" y="1"/>
                  </a:moveTo>
                  <a:lnTo>
                    <a:pt x="17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2"/>
            <p:cNvSpPr/>
            <p:nvPr/>
          </p:nvSpPr>
          <p:spPr>
            <a:xfrm>
              <a:off x="6226375" y="798450"/>
              <a:ext cx="3950" cy="25"/>
            </a:xfrm>
            <a:custGeom>
              <a:avLst/>
              <a:gdLst/>
              <a:ahLst/>
              <a:cxnLst/>
              <a:rect l="l" t="t" r="r" b="b"/>
              <a:pathLst>
                <a:path w="158" h="1" extrusionOk="0">
                  <a:moveTo>
                    <a:pt x="1" y="1"/>
                  </a:moveTo>
                  <a:lnTo>
                    <a:pt x="158"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2"/>
            <p:cNvSpPr/>
            <p:nvPr/>
          </p:nvSpPr>
          <p:spPr>
            <a:xfrm>
              <a:off x="6234550" y="802375"/>
              <a:ext cx="3950" cy="25"/>
            </a:xfrm>
            <a:custGeom>
              <a:avLst/>
              <a:gdLst/>
              <a:ahLst/>
              <a:cxnLst/>
              <a:rect l="l" t="t" r="r" b="b"/>
              <a:pathLst>
                <a:path w="158" h="1" extrusionOk="0">
                  <a:moveTo>
                    <a:pt x="1" y="1"/>
                  </a:moveTo>
                  <a:lnTo>
                    <a:pt x="158"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2"/>
            <p:cNvSpPr/>
            <p:nvPr/>
          </p:nvSpPr>
          <p:spPr>
            <a:xfrm>
              <a:off x="6218200" y="794200"/>
              <a:ext cx="3950" cy="25"/>
            </a:xfrm>
            <a:custGeom>
              <a:avLst/>
              <a:gdLst/>
              <a:ahLst/>
              <a:cxnLst/>
              <a:rect l="l" t="t" r="r" b="b"/>
              <a:pathLst>
                <a:path w="158" h="1" extrusionOk="0">
                  <a:moveTo>
                    <a:pt x="1" y="1"/>
                  </a:moveTo>
                  <a:lnTo>
                    <a:pt x="158"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2"/>
            <p:cNvSpPr/>
            <p:nvPr/>
          </p:nvSpPr>
          <p:spPr>
            <a:xfrm>
              <a:off x="6197600" y="708500"/>
              <a:ext cx="25" cy="3950"/>
            </a:xfrm>
            <a:custGeom>
              <a:avLst/>
              <a:gdLst/>
              <a:ahLst/>
              <a:cxnLst/>
              <a:rect l="l" t="t" r="r" b="b"/>
              <a:pathLst>
                <a:path w="1" h="158" extrusionOk="0">
                  <a:moveTo>
                    <a:pt x="0" y="1"/>
                  </a:moveTo>
                  <a:lnTo>
                    <a:pt x="0" y="1"/>
                  </a:lnTo>
                  <a:lnTo>
                    <a:pt x="0" y="158"/>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2"/>
            <p:cNvSpPr/>
            <p:nvPr/>
          </p:nvSpPr>
          <p:spPr>
            <a:xfrm>
              <a:off x="6238475" y="802375"/>
              <a:ext cx="4275" cy="25"/>
            </a:xfrm>
            <a:custGeom>
              <a:avLst/>
              <a:gdLst/>
              <a:ahLst/>
              <a:cxnLst/>
              <a:rect l="l" t="t" r="r" b="b"/>
              <a:pathLst>
                <a:path w="171" h="1" extrusionOk="0">
                  <a:moveTo>
                    <a:pt x="1" y="1"/>
                  </a:moveTo>
                  <a:lnTo>
                    <a:pt x="17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2"/>
            <p:cNvSpPr/>
            <p:nvPr/>
          </p:nvSpPr>
          <p:spPr>
            <a:xfrm>
              <a:off x="6213950" y="790275"/>
              <a:ext cx="4275" cy="25"/>
            </a:xfrm>
            <a:custGeom>
              <a:avLst/>
              <a:gdLst/>
              <a:ahLst/>
              <a:cxnLst/>
              <a:rect l="l" t="t" r="r" b="b"/>
              <a:pathLst>
                <a:path w="171" h="1" extrusionOk="0">
                  <a:moveTo>
                    <a:pt x="0" y="1"/>
                  </a:moveTo>
                  <a:lnTo>
                    <a:pt x="17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2"/>
            <p:cNvSpPr/>
            <p:nvPr/>
          </p:nvSpPr>
          <p:spPr>
            <a:xfrm>
              <a:off x="6030100" y="1064075"/>
              <a:ext cx="3950" cy="4275"/>
            </a:xfrm>
            <a:custGeom>
              <a:avLst/>
              <a:gdLst/>
              <a:ahLst/>
              <a:cxnLst/>
              <a:rect l="l" t="t" r="r" b="b"/>
              <a:pathLst>
                <a:path w="158" h="171" extrusionOk="0">
                  <a:moveTo>
                    <a:pt x="158" y="1"/>
                  </a:moveTo>
                  <a:cubicBezTo>
                    <a:pt x="1" y="1"/>
                    <a:pt x="1" y="171"/>
                    <a:pt x="1" y="171"/>
                  </a:cubicBezTo>
                  <a:cubicBezTo>
                    <a:pt x="1" y="171"/>
                    <a:pt x="1" y="1"/>
                    <a:pt x="158"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2"/>
            <p:cNvSpPr/>
            <p:nvPr/>
          </p:nvSpPr>
          <p:spPr>
            <a:xfrm>
              <a:off x="6030100" y="1068325"/>
              <a:ext cx="25" cy="25"/>
            </a:xfrm>
            <a:custGeom>
              <a:avLst/>
              <a:gdLst/>
              <a:ahLst/>
              <a:cxnLst/>
              <a:rect l="l" t="t" r="r" b="b"/>
              <a:pathLst>
                <a:path w="1" h="1" extrusionOk="0">
                  <a:moveTo>
                    <a:pt x="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2"/>
            <p:cNvSpPr/>
            <p:nvPr/>
          </p:nvSpPr>
          <p:spPr>
            <a:xfrm>
              <a:off x="6025850" y="1072250"/>
              <a:ext cx="25" cy="25"/>
            </a:xfrm>
            <a:custGeom>
              <a:avLst/>
              <a:gdLst/>
              <a:ahLst/>
              <a:cxnLst/>
              <a:rect l="l" t="t" r="r" b="b"/>
              <a:pathLst>
                <a:path w="1" h="1" extrusionOk="0">
                  <a:moveTo>
                    <a:pt x="1" y="1"/>
                  </a:move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2"/>
            <p:cNvSpPr/>
            <p:nvPr/>
          </p:nvSpPr>
          <p:spPr>
            <a:xfrm>
              <a:off x="6034025" y="1060150"/>
              <a:ext cx="25" cy="3950"/>
            </a:xfrm>
            <a:custGeom>
              <a:avLst/>
              <a:gdLst/>
              <a:ahLst/>
              <a:cxnLst/>
              <a:rect l="l" t="t" r="r" b="b"/>
              <a:pathLst>
                <a:path w="1" h="158" extrusionOk="0">
                  <a:moveTo>
                    <a:pt x="1" y="1"/>
                  </a:moveTo>
                  <a:lnTo>
                    <a:pt x="1" y="158"/>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2"/>
            <p:cNvSpPr/>
            <p:nvPr/>
          </p:nvSpPr>
          <p:spPr>
            <a:xfrm>
              <a:off x="6038300" y="1051975"/>
              <a:ext cx="25" cy="3950"/>
            </a:xfrm>
            <a:custGeom>
              <a:avLst/>
              <a:gdLst/>
              <a:ahLst/>
              <a:cxnLst/>
              <a:rect l="l" t="t" r="r" b="b"/>
              <a:pathLst>
                <a:path w="1" h="158" extrusionOk="0">
                  <a:moveTo>
                    <a:pt x="0" y="1"/>
                  </a:moveTo>
                  <a:lnTo>
                    <a:pt x="0" y="158"/>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2"/>
            <p:cNvSpPr/>
            <p:nvPr/>
          </p:nvSpPr>
          <p:spPr>
            <a:xfrm>
              <a:off x="6034025" y="1060150"/>
              <a:ext cx="4300" cy="25"/>
            </a:xfrm>
            <a:custGeom>
              <a:avLst/>
              <a:gdLst/>
              <a:ahLst/>
              <a:cxnLst/>
              <a:rect l="l" t="t" r="r" b="b"/>
              <a:pathLst>
                <a:path w="172" h="1" extrusionOk="0">
                  <a:moveTo>
                    <a:pt x="171" y="1"/>
                  </a:moveTo>
                  <a:lnTo>
                    <a:pt x="1"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2"/>
            <p:cNvSpPr/>
            <p:nvPr/>
          </p:nvSpPr>
          <p:spPr>
            <a:xfrm>
              <a:off x="6442925" y="1027450"/>
              <a:ext cx="25" cy="25"/>
            </a:xfrm>
            <a:custGeom>
              <a:avLst/>
              <a:gdLst/>
              <a:ahLst/>
              <a:cxnLst/>
              <a:rect l="l" t="t" r="r" b="b"/>
              <a:pathLst>
                <a:path w="1" h="1" extrusionOk="0">
                  <a:moveTo>
                    <a:pt x="1" y="0"/>
                  </a:moveTo>
                  <a:lnTo>
                    <a:pt x="1" y="0"/>
                  </a:ln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2"/>
            <p:cNvSpPr/>
            <p:nvPr/>
          </p:nvSpPr>
          <p:spPr>
            <a:xfrm>
              <a:off x="6148525" y="659425"/>
              <a:ext cx="4275" cy="3950"/>
            </a:xfrm>
            <a:custGeom>
              <a:avLst/>
              <a:gdLst/>
              <a:ahLst/>
              <a:cxnLst/>
              <a:rect l="l" t="t" r="r" b="b"/>
              <a:pathLst>
                <a:path w="171" h="158" extrusionOk="0">
                  <a:moveTo>
                    <a:pt x="171" y="158"/>
                  </a:moveTo>
                  <a:cubicBezTo>
                    <a:pt x="171" y="158"/>
                    <a:pt x="1" y="158"/>
                    <a:pt x="1" y="1"/>
                  </a:cubicBezTo>
                  <a:cubicBezTo>
                    <a:pt x="1" y="158"/>
                    <a:pt x="171" y="158"/>
                    <a:pt x="171" y="158"/>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2"/>
            <p:cNvSpPr/>
            <p:nvPr/>
          </p:nvSpPr>
          <p:spPr>
            <a:xfrm>
              <a:off x="5551550" y="434375"/>
              <a:ext cx="20625" cy="20650"/>
            </a:xfrm>
            <a:custGeom>
              <a:avLst/>
              <a:gdLst/>
              <a:ahLst/>
              <a:cxnLst/>
              <a:rect l="l" t="t" r="r" b="b"/>
              <a:pathLst>
                <a:path w="825" h="826" extrusionOk="0">
                  <a:moveTo>
                    <a:pt x="825" y="825"/>
                  </a:moveTo>
                  <a:lnTo>
                    <a:pt x="0" y="1"/>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2"/>
            <p:cNvSpPr/>
            <p:nvPr/>
          </p:nvSpPr>
          <p:spPr>
            <a:xfrm>
              <a:off x="5445225" y="348675"/>
              <a:ext cx="24575" cy="16375"/>
            </a:xfrm>
            <a:custGeom>
              <a:avLst/>
              <a:gdLst/>
              <a:ahLst/>
              <a:cxnLst/>
              <a:rect l="l" t="t" r="r" b="b"/>
              <a:pathLst>
                <a:path w="983" h="655" extrusionOk="0">
                  <a:moveTo>
                    <a:pt x="982" y="655"/>
                  </a:moveTo>
                  <a:cubicBezTo>
                    <a:pt x="655" y="485"/>
                    <a:pt x="328" y="158"/>
                    <a:pt x="1" y="1"/>
                  </a:cubicBezTo>
                  <a:cubicBezTo>
                    <a:pt x="328" y="158"/>
                    <a:pt x="655" y="485"/>
                    <a:pt x="982" y="655"/>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2"/>
            <p:cNvSpPr/>
            <p:nvPr/>
          </p:nvSpPr>
          <p:spPr>
            <a:xfrm>
              <a:off x="5600600" y="479525"/>
              <a:ext cx="24575" cy="24550"/>
            </a:xfrm>
            <a:custGeom>
              <a:avLst/>
              <a:gdLst/>
              <a:ahLst/>
              <a:cxnLst/>
              <a:rect l="l" t="t" r="r" b="b"/>
              <a:pathLst>
                <a:path w="983" h="982" extrusionOk="0">
                  <a:moveTo>
                    <a:pt x="982" y="982"/>
                  </a:moveTo>
                  <a:lnTo>
                    <a:pt x="1" y="0"/>
                  </a:ln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2"/>
            <p:cNvSpPr/>
            <p:nvPr/>
          </p:nvSpPr>
          <p:spPr>
            <a:xfrm>
              <a:off x="5416775" y="328075"/>
              <a:ext cx="20300" cy="16375"/>
            </a:xfrm>
            <a:custGeom>
              <a:avLst/>
              <a:gdLst/>
              <a:ahLst/>
              <a:cxnLst/>
              <a:rect l="l" t="t" r="r" b="b"/>
              <a:pathLst>
                <a:path w="812" h="655" extrusionOk="0">
                  <a:moveTo>
                    <a:pt x="812" y="654"/>
                  </a:moveTo>
                  <a:cubicBezTo>
                    <a:pt x="655" y="497"/>
                    <a:pt x="327" y="170"/>
                    <a:pt x="0" y="0"/>
                  </a:cubicBezTo>
                  <a:cubicBezTo>
                    <a:pt x="327" y="170"/>
                    <a:pt x="655" y="497"/>
                    <a:pt x="812" y="654"/>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2"/>
            <p:cNvSpPr/>
            <p:nvPr/>
          </p:nvSpPr>
          <p:spPr>
            <a:xfrm>
              <a:off x="5576075" y="458925"/>
              <a:ext cx="20625" cy="20625"/>
            </a:xfrm>
            <a:custGeom>
              <a:avLst/>
              <a:gdLst/>
              <a:ahLst/>
              <a:cxnLst/>
              <a:rect l="l" t="t" r="r" b="b"/>
              <a:pathLst>
                <a:path w="825" h="825" extrusionOk="0">
                  <a:moveTo>
                    <a:pt x="825" y="824"/>
                  </a:moveTo>
                  <a:cubicBezTo>
                    <a:pt x="655" y="497"/>
                    <a:pt x="328" y="170"/>
                    <a:pt x="1" y="0"/>
                  </a:cubicBezTo>
                  <a:cubicBezTo>
                    <a:pt x="328" y="170"/>
                    <a:pt x="655" y="497"/>
                    <a:pt x="825" y="824"/>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2"/>
            <p:cNvSpPr/>
            <p:nvPr/>
          </p:nvSpPr>
          <p:spPr>
            <a:xfrm>
              <a:off x="5469775" y="368950"/>
              <a:ext cx="77875" cy="65450"/>
            </a:xfrm>
            <a:custGeom>
              <a:avLst/>
              <a:gdLst/>
              <a:ahLst/>
              <a:cxnLst/>
              <a:rect l="l" t="t" r="r" b="b"/>
              <a:pathLst>
                <a:path w="3115" h="2618" extrusionOk="0">
                  <a:moveTo>
                    <a:pt x="3114" y="2618"/>
                  </a:moveTo>
                  <a:cubicBezTo>
                    <a:pt x="2133" y="1636"/>
                    <a:pt x="1152" y="825"/>
                    <a:pt x="0" y="1"/>
                  </a:cubicBezTo>
                  <a:cubicBezTo>
                    <a:pt x="1152" y="825"/>
                    <a:pt x="2133" y="1636"/>
                    <a:pt x="3114" y="2618"/>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2"/>
            <p:cNvSpPr/>
            <p:nvPr/>
          </p:nvSpPr>
          <p:spPr>
            <a:xfrm>
              <a:off x="5625150" y="504050"/>
              <a:ext cx="384375" cy="572475"/>
            </a:xfrm>
            <a:custGeom>
              <a:avLst/>
              <a:gdLst/>
              <a:ahLst/>
              <a:cxnLst/>
              <a:rect l="l" t="t" r="r" b="b"/>
              <a:pathLst>
                <a:path w="15375" h="22899" extrusionOk="0">
                  <a:moveTo>
                    <a:pt x="0" y="1"/>
                  </a:moveTo>
                  <a:cubicBezTo>
                    <a:pt x="6385" y="6543"/>
                    <a:pt x="11619" y="14394"/>
                    <a:pt x="15375" y="22899"/>
                  </a:cubicBezTo>
                  <a:lnTo>
                    <a:pt x="15375" y="22899"/>
                  </a:lnTo>
                  <a:cubicBezTo>
                    <a:pt x="11619" y="14394"/>
                    <a:pt x="6385" y="6543"/>
                    <a:pt x="0" y="1"/>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2"/>
            <p:cNvSpPr/>
            <p:nvPr/>
          </p:nvSpPr>
          <p:spPr>
            <a:xfrm>
              <a:off x="5298025" y="250550"/>
              <a:ext cx="28825" cy="16375"/>
            </a:xfrm>
            <a:custGeom>
              <a:avLst/>
              <a:gdLst/>
              <a:ahLst/>
              <a:cxnLst/>
              <a:rect l="l" t="t" r="r" b="b"/>
              <a:pathLst>
                <a:path w="1153" h="655" extrusionOk="0">
                  <a:moveTo>
                    <a:pt x="1" y="0"/>
                  </a:moveTo>
                  <a:cubicBezTo>
                    <a:pt x="328" y="327"/>
                    <a:pt x="825" y="484"/>
                    <a:pt x="1152" y="654"/>
                  </a:cubicBezTo>
                  <a:cubicBezTo>
                    <a:pt x="825" y="484"/>
                    <a:pt x="328" y="327"/>
                    <a:pt x="1" y="0"/>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2"/>
            <p:cNvSpPr/>
            <p:nvPr/>
          </p:nvSpPr>
          <p:spPr>
            <a:xfrm>
              <a:off x="5363450" y="291425"/>
              <a:ext cx="20625" cy="12125"/>
            </a:xfrm>
            <a:custGeom>
              <a:avLst/>
              <a:gdLst/>
              <a:ahLst/>
              <a:cxnLst/>
              <a:rect l="l" t="t" r="r" b="b"/>
              <a:pathLst>
                <a:path w="825" h="485" extrusionOk="0">
                  <a:moveTo>
                    <a:pt x="825" y="485"/>
                  </a:moveTo>
                  <a:cubicBezTo>
                    <a:pt x="498" y="328"/>
                    <a:pt x="171" y="158"/>
                    <a:pt x="1" y="1"/>
                  </a:cubicBezTo>
                  <a:cubicBezTo>
                    <a:pt x="171" y="158"/>
                    <a:pt x="498" y="328"/>
                    <a:pt x="825" y="485"/>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2"/>
            <p:cNvSpPr/>
            <p:nvPr/>
          </p:nvSpPr>
          <p:spPr>
            <a:xfrm>
              <a:off x="5330750" y="270825"/>
              <a:ext cx="24550" cy="16375"/>
            </a:xfrm>
            <a:custGeom>
              <a:avLst/>
              <a:gdLst/>
              <a:ahLst/>
              <a:cxnLst/>
              <a:rect l="l" t="t" r="r" b="b"/>
              <a:pathLst>
                <a:path w="982" h="655" extrusionOk="0">
                  <a:moveTo>
                    <a:pt x="981" y="655"/>
                  </a:moveTo>
                  <a:cubicBezTo>
                    <a:pt x="654" y="328"/>
                    <a:pt x="327" y="171"/>
                    <a:pt x="0" y="0"/>
                  </a:cubicBezTo>
                  <a:cubicBezTo>
                    <a:pt x="327" y="171"/>
                    <a:pt x="654" y="328"/>
                    <a:pt x="981" y="655"/>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2"/>
            <p:cNvSpPr/>
            <p:nvPr/>
          </p:nvSpPr>
          <p:spPr>
            <a:xfrm>
              <a:off x="5387975" y="307800"/>
              <a:ext cx="24575" cy="16375"/>
            </a:xfrm>
            <a:custGeom>
              <a:avLst/>
              <a:gdLst/>
              <a:ahLst/>
              <a:cxnLst/>
              <a:rect l="l" t="t" r="r" b="b"/>
              <a:pathLst>
                <a:path w="983" h="655" extrusionOk="0">
                  <a:moveTo>
                    <a:pt x="982" y="654"/>
                  </a:moveTo>
                  <a:cubicBezTo>
                    <a:pt x="655" y="484"/>
                    <a:pt x="328" y="157"/>
                    <a:pt x="1" y="0"/>
                  </a:cubicBezTo>
                  <a:cubicBezTo>
                    <a:pt x="328" y="157"/>
                    <a:pt x="655" y="484"/>
                    <a:pt x="982" y="654"/>
                  </a:cubicBezTo>
                  <a:close/>
                </a:path>
              </a:pathLst>
            </a:custGeom>
            <a:solidFill>
              <a:srgbClr val="B63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2"/>
            <p:cNvSpPr/>
            <p:nvPr/>
          </p:nvSpPr>
          <p:spPr>
            <a:xfrm>
              <a:off x="5298025" y="250550"/>
              <a:ext cx="1144925" cy="825975"/>
            </a:xfrm>
            <a:custGeom>
              <a:avLst/>
              <a:gdLst/>
              <a:ahLst/>
              <a:cxnLst/>
              <a:rect l="l" t="t" r="r" b="b"/>
              <a:pathLst>
                <a:path w="45797" h="33039" extrusionOk="0">
                  <a:moveTo>
                    <a:pt x="1" y="0"/>
                  </a:moveTo>
                  <a:lnTo>
                    <a:pt x="1" y="0"/>
                  </a:lnTo>
                  <a:cubicBezTo>
                    <a:pt x="328" y="327"/>
                    <a:pt x="825" y="484"/>
                    <a:pt x="1152" y="654"/>
                  </a:cubicBezTo>
                  <a:cubicBezTo>
                    <a:pt x="1152" y="811"/>
                    <a:pt x="1309" y="811"/>
                    <a:pt x="1309" y="811"/>
                  </a:cubicBezTo>
                  <a:cubicBezTo>
                    <a:pt x="1636" y="982"/>
                    <a:pt x="1963" y="1139"/>
                    <a:pt x="2290" y="1466"/>
                  </a:cubicBezTo>
                  <a:cubicBezTo>
                    <a:pt x="2290" y="1466"/>
                    <a:pt x="2461" y="1466"/>
                    <a:pt x="2618" y="1636"/>
                  </a:cubicBezTo>
                  <a:cubicBezTo>
                    <a:pt x="2788" y="1793"/>
                    <a:pt x="3115" y="1963"/>
                    <a:pt x="3442" y="2120"/>
                  </a:cubicBezTo>
                  <a:cubicBezTo>
                    <a:pt x="3442" y="2290"/>
                    <a:pt x="3599" y="2290"/>
                    <a:pt x="3599" y="2290"/>
                  </a:cubicBezTo>
                  <a:cubicBezTo>
                    <a:pt x="3926" y="2447"/>
                    <a:pt x="4253" y="2774"/>
                    <a:pt x="4580" y="2944"/>
                  </a:cubicBezTo>
                  <a:lnTo>
                    <a:pt x="4750" y="3101"/>
                  </a:lnTo>
                  <a:cubicBezTo>
                    <a:pt x="5077" y="3271"/>
                    <a:pt x="5405" y="3598"/>
                    <a:pt x="5562" y="3755"/>
                  </a:cubicBezTo>
                  <a:cubicBezTo>
                    <a:pt x="5732" y="3755"/>
                    <a:pt x="5732" y="3755"/>
                    <a:pt x="5889" y="3926"/>
                  </a:cubicBezTo>
                  <a:cubicBezTo>
                    <a:pt x="6216" y="4083"/>
                    <a:pt x="6543" y="4410"/>
                    <a:pt x="6870" y="4580"/>
                  </a:cubicBezTo>
                  <a:lnTo>
                    <a:pt x="6870" y="4737"/>
                  </a:lnTo>
                  <a:cubicBezTo>
                    <a:pt x="8022" y="5561"/>
                    <a:pt x="9003" y="6372"/>
                    <a:pt x="9984" y="7354"/>
                  </a:cubicBezTo>
                  <a:lnTo>
                    <a:pt x="10141" y="7354"/>
                  </a:lnTo>
                  <a:lnTo>
                    <a:pt x="10966" y="8178"/>
                  </a:lnTo>
                  <a:cubicBezTo>
                    <a:pt x="11123" y="8178"/>
                    <a:pt x="11123" y="8178"/>
                    <a:pt x="11123" y="8335"/>
                  </a:cubicBezTo>
                  <a:cubicBezTo>
                    <a:pt x="11450" y="8505"/>
                    <a:pt x="11777" y="8832"/>
                    <a:pt x="11947" y="9159"/>
                  </a:cubicBezTo>
                  <a:lnTo>
                    <a:pt x="12104" y="9159"/>
                  </a:lnTo>
                  <a:lnTo>
                    <a:pt x="13085" y="10141"/>
                  </a:lnTo>
                  <a:cubicBezTo>
                    <a:pt x="19470" y="16683"/>
                    <a:pt x="24704" y="24534"/>
                    <a:pt x="28460" y="33039"/>
                  </a:cubicBezTo>
                  <a:lnTo>
                    <a:pt x="28957" y="33039"/>
                  </a:lnTo>
                  <a:lnTo>
                    <a:pt x="28957" y="32869"/>
                  </a:lnTo>
                  <a:lnTo>
                    <a:pt x="29114" y="32869"/>
                  </a:lnTo>
                  <a:lnTo>
                    <a:pt x="29284" y="32712"/>
                  </a:lnTo>
                  <a:cubicBezTo>
                    <a:pt x="29284" y="32712"/>
                    <a:pt x="29284" y="32542"/>
                    <a:pt x="29441" y="32542"/>
                  </a:cubicBezTo>
                  <a:lnTo>
                    <a:pt x="29441" y="32385"/>
                  </a:lnTo>
                  <a:lnTo>
                    <a:pt x="29611" y="32385"/>
                  </a:lnTo>
                  <a:lnTo>
                    <a:pt x="29611" y="32215"/>
                  </a:lnTo>
                  <a:lnTo>
                    <a:pt x="29611" y="32058"/>
                  </a:lnTo>
                  <a:cubicBezTo>
                    <a:pt x="29768" y="31730"/>
                    <a:pt x="30095" y="31233"/>
                    <a:pt x="30422" y="30906"/>
                  </a:cubicBezTo>
                  <a:cubicBezTo>
                    <a:pt x="30749" y="30579"/>
                    <a:pt x="31076" y="30422"/>
                    <a:pt x="31247" y="30095"/>
                  </a:cubicBezTo>
                  <a:cubicBezTo>
                    <a:pt x="31404" y="29598"/>
                    <a:pt x="31574" y="29113"/>
                    <a:pt x="31076" y="28786"/>
                  </a:cubicBezTo>
                  <a:cubicBezTo>
                    <a:pt x="30265" y="28132"/>
                    <a:pt x="29114" y="27478"/>
                    <a:pt x="28460" y="26497"/>
                  </a:cubicBezTo>
                  <a:cubicBezTo>
                    <a:pt x="28303" y="26326"/>
                    <a:pt x="28132" y="25999"/>
                    <a:pt x="28132" y="25672"/>
                  </a:cubicBezTo>
                  <a:cubicBezTo>
                    <a:pt x="27975" y="25345"/>
                    <a:pt x="28132" y="25018"/>
                    <a:pt x="28460" y="25018"/>
                  </a:cubicBezTo>
                  <a:cubicBezTo>
                    <a:pt x="28547" y="24976"/>
                    <a:pt x="28634" y="24957"/>
                    <a:pt x="28721" y="24957"/>
                  </a:cubicBezTo>
                  <a:cubicBezTo>
                    <a:pt x="28961" y="24957"/>
                    <a:pt x="29201" y="25105"/>
                    <a:pt x="29441" y="25345"/>
                  </a:cubicBezTo>
                  <a:cubicBezTo>
                    <a:pt x="29704" y="25482"/>
                    <a:pt x="29967" y="25720"/>
                    <a:pt x="30318" y="25720"/>
                  </a:cubicBezTo>
                  <a:cubicBezTo>
                    <a:pt x="30404" y="25720"/>
                    <a:pt x="30495" y="25706"/>
                    <a:pt x="30592" y="25672"/>
                  </a:cubicBezTo>
                  <a:cubicBezTo>
                    <a:pt x="30919" y="25515"/>
                    <a:pt x="31076" y="25018"/>
                    <a:pt x="31404" y="24534"/>
                  </a:cubicBezTo>
                  <a:cubicBezTo>
                    <a:pt x="31597" y="24341"/>
                    <a:pt x="31904" y="24262"/>
                    <a:pt x="32226" y="24262"/>
                  </a:cubicBezTo>
                  <a:cubicBezTo>
                    <a:pt x="32449" y="24262"/>
                    <a:pt x="32679" y="24299"/>
                    <a:pt x="32882" y="24364"/>
                  </a:cubicBezTo>
                  <a:cubicBezTo>
                    <a:pt x="33209" y="24691"/>
                    <a:pt x="33693" y="25188"/>
                    <a:pt x="34021" y="26654"/>
                  </a:cubicBezTo>
                  <a:lnTo>
                    <a:pt x="34191" y="26654"/>
                  </a:lnTo>
                  <a:cubicBezTo>
                    <a:pt x="34675" y="28943"/>
                    <a:pt x="36808" y="30906"/>
                    <a:pt x="39097" y="31403"/>
                  </a:cubicBezTo>
                  <a:cubicBezTo>
                    <a:pt x="39667" y="31482"/>
                    <a:pt x="40239" y="31521"/>
                    <a:pt x="40833" y="31521"/>
                  </a:cubicBezTo>
                  <a:cubicBezTo>
                    <a:pt x="41426" y="31521"/>
                    <a:pt x="42041" y="31482"/>
                    <a:pt x="42696" y="31403"/>
                  </a:cubicBezTo>
                  <a:cubicBezTo>
                    <a:pt x="43677" y="31233"/>
                    <a:pt x="44658" y="31233"/>
                    <a:pt x="45797" y="31076"/>
                  </a:cubicBezTo>
                  <a:lnTo>
                    <a:pt x="44331" y="28616"/>
                  </a:lnTo>
                  <a:cubicBezTo>
                    <a:pt x="44161" y="28289"/>
                    <a:pt x="43834" y="27962"/>
                    <a:pt x="43677" y="27635"/>
                  </a:cubicBezTo>
                  <a:lnTo>
                    <a:pt x="42696" y="26169"/>
                  </a:lnTo>
                  <a:cubicBezTo>
                    <a:pt x="42368" y="25842"/>
                    <a:pt x="42041" y="25515"/>
                    <a:pt x="41871" y="25188"/>
                  </a:cubicBezTo>
                  <a:cubicBezTo>
                    <a:pt x="41544" y="24691"/>
                    <a:pt x="41217" y="24207"/>
                    <a:pt x="40890" y="23880"/>
                  </a:cubicBezTo>
                  <a:cubicBezTo>
                    <a:pt x="40563" y="23553"/>
                    <a:pt x="40236" y="23225"/>
                    <a:pt x="39909" y="22728"/>
                  </a:cubicBezTo>
                  <a:lnTo>
                    <a:pt x="39424" y="22244"/>
                  </a:lnTo>
                  <a:cubicBezTo>
                    <a:pt x="38927" y="22244"/>
                    <a:pt x="38443" y="22244"/>
                    <a:pt x="37946" y="22074"/>
                  </a:cubicBezTo>
                  <a:lnTo>
                    <a:pt x="37462" y="22074"/>
                  </a:lnTo>
                  <a:cubicBezTo>
                    <a:pt x="37462" y="21917"/>
                    <a:pt x="37292" y="21917"/>
                    <a:pt x="37292" y="21917"/>
                  </a:cubicBezTo>
                  <a:lnTo>
                    <a:pt x="37135" y="21917"/>
                  </a:lnTo>
                  <a:lnTo>
                    <a:pt x="37135" y="21747"/>
                  </a:lnTo>
                  <a:lnTo>
                    <a:pt x="36808" y="21747"/>
                  </a:lnTo>
                  <a:lnTo>
                    <a:pt x="36808" y="21590"/>
                  </a:lnTo>
                  <a:lnTo>
                    <a:pt x="36637" y="21590"/>
                  </a:lnTo>
                  <a:cubicBezTo>
                    <a:pt x="36637" y="21590"/>
                    <a:pt x="36637" y="21420"/>
                    <a:pt x="36480" y="21420"/>
                  </a:cubicBezTo>
                  <a:cubicBezTo>
                    <a:pt x="35826" y="20765"/>
                    <a:pt x="35826" y="19627"/>
                    <a:pt x="35826" y="18803"/>
                  </a:cubicBezTo>
                  <a:cubicBezTo>
                    <a:pt x="35826" y="18646"/>
                    <a:pt x="35983" y="18646"/>
                    <a:pt x="35983" y="18476"/>
                  </a:cubicBezTo>
                  <a:lnTo>
                    <a:pt x="35983" y="18319"/>
                  </a:lnTo>
                  <a:cubicBezTo>
                    <a:pt x="35329" y="17664"/>
                    <a:pt x="34845" y="17010"/>
                    <a:pt x="34191" y="16513"/>
                  </a:cubicBezTo>
                  <a:cubicBezTo>
                    <a:pt x="34191" y="16513"/>
                    <a:pt x="34021" y="16513"/>
                    <a:pt x="34021" y="16356"/>
                  </a:cubicBezTo>
                  <a:lnTo>
                    <a:pt x="33864" y="16186"/>
                  </a:lnTo>
                  <a:cubicBezTo>
                    <a:pt x="33209" y="15532"/>
                    <a:pt x="32555" y="15048"/>
                    <a:pt x="32058" y="14550"/>
                  </a:cubicBezTo>
                  <a:cubicBezTo>
                    <a:pt x="31731" y="14393"/>
                    <a:pt x="31404" y="14066"/>
                    <a:pt x="31247" y="13896"/>
                  </a:cubicBezTo>
                  <a:cubicBezTo>
                    <a:pt x="30749" y="13412"/>
                    <a:pt x="30265" y="13085"/>
                    <a:pt x="29768" y="12588"/>
                  </a:cubicBezTo>
                  <a:cubicBezTo>
                    <a:pt x="29441" y="12431"/>
                    <a:pt x="29114" y="12260"/>
                    <a:pt x="28787" y="11933"/>
                  </a:cubicBezTo>
                  <a:lnTo>
                    <a:pt x="27321" y="10952"/>
                  </a:lnTo>
                  <a:cubicBezTo>
                    <a:pt x="27151" y="10625"/>
                    <a:pt x="26824" y="10468"/>
                    <a:pt x="26497" y="10298"/>
                  </a:cubicBezTo>
                  <a:cubicBezTo>
                    <a:pt x="26013" y="9814"/>
                    <a:pt x="25359" y="9487"/>
                    <a:pt x="24704" y="9159"/>
                  </a:cubicBezTo>
                  <a:cubicBezTo>
                    <a:pt x="24534" y="8989"/>
                    <a:pt x="24377" y="8832"/>
                    <a:pt x="24050" y="8662"/>
                  </a:cubicBezTo>
                  <a:lnTo>
                    <a:pt x="21590" y="7197"/>
                  </a:lnTo>
                  <a:cubicBezTo>
                    <a:pt x="21433" y="7027"/>
                    <a:pt x="21106" y="6870"/>
                    <a:pt x="20779" y="6700"/>
                  </a:cubicBezTo>
                  <a:cubicBezTo>
                    <a:pt x="20282" y="6372"/>
                    <a:pt x="19628" y="6045"/>
                    <a:pt x="19143" y="5888"/>
                  </a:cubicBezTo>
                  <a:cubicBezTo>
                    <a:pt x="18646" y="5561"/>
                    <a:pt x="18319" y="5391"/>
                    <a:pt x="17992" y="5234"/>
                  </a:cubicBezTo>
                  <a:cubicBezTo>
                    <a:pt x="17508" y="5064"/>
                    <a:pt x="16854" y="4737"/>
                    <a:pt x="16356" y="4580"/>
                  </a:cubicBezTo>
                  <a:cubicBezTo>
                    <a:pt x="16029" y="4410"/>
                    <a:pt x="15702" y="4253"/>
                    <a:pt x="15218" y="4083"/>
                  </a:cubicBezTo>
                  <a:cubicBezTo>
                    <a:pt x="14721" y="3755"/>
                    <a:pt x="14067" y="3598"/>
                    <a:pt x="13582" y="3428"/>
                  </a:cubicBezTo>
                  <a:lnTo>
                    <a:pt x="12601" y="2944"/>
                  </a:lnTo>
                  <a:cubicBezTo>
                    <a:pt x="12104" y="2774"/>
                    <a:pt x="11620" y="2774"/>
                    <a:pt x="11293" y="2617"/>
                  </a:cubicBezTo>
                  <a:cubicBezTo>
                    <a:pt x="10638" y="2290"/>
                    <a:pt x="9984" y="2120"/>
                    <a:pt x="9330" y="1963"/>
                  </a:cubicBezTo>
                  <a:cubicBezTo>
                    <a:pt x="9003" y="1793"/>
                    <a:pt x="8506" y="1793"/>
                    <a:pt x="8022" y="1636"/>
                  </a:cubicBezTo>
                  <a:cubicBezTo>
                    <a:pt x="7367" y="1466"/>
                    <a:pt x="6870" y="1309"/>
                    <a:pt x="6216" y="1139"/>
                  </a:cubicBezTo>
                  <a:cubicBezTo>
                    <a:pt x="5732" y="982"/>
                    <a:pt x="5234" y="982"/>
                    <a:pt x="4750" y="811"/>
                  </a:cubicBezTo>
                  <a:cubicBezTo>
                    <a:pt x="4096" y="654"/>
                    <a:pt x="3442" y="484"/>
                    <a:pt x="2945" y="484"/>
                  </a:cubicBezTo>
                  <a:cubicBezTo>
                    <a:pt x="2461" y="327"/>
                    <a:pt x="1963" y="327"/>
                    <a:pt x="1479" y="157"/>
                  </a:cubicBezTo>
                  <a:cubicBezTo>
                    <a:pt x="982" y="157"/>
                    <a:pt x="498" y="15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2"/>
            <p:cNvSpPr/>
            <p:nvPr/>
          </p:nvSpPr>
          <p:spPr>
            <a:xfrm>
              <a:off x="2301000" y="925050"/>
              <a:ext cx="139050" cy="165800"/>
            </a:xfrm>
            <a:custGeom>
              <a:avLst/>
              <a:gdLst/>
              <a:ahLst/>
              <a:cxnLst/>
              <a:rect l="l" t="t" r="r" b="b"/>
              <a:pathLst>
                <a:path w="5562" h="6632" extrusionOk="0">
                  <a:moveTo>
                    <a:pt x="3272" y="1"/>
                  </a:moveTo>
                  <a:cubicBezTo>
                    <a:pt x="2618" y="498"/>
                    <a:pt x="2121" y="1152"/>
                    <a:pt x="1637" y="1806"/>
                  </a:cubicBezTo>
                  <a:cubicBezTo>
                    <a:pt x="1139" y="2461"/>
                    <a:pt x="485" y="3115"/>
                    <a:pt x="158" y="4096"/>
                  </a:cubicBezTo>
                  <a:cubicBezTo>
                    <a:pt x="1" y="4907"/>
                    <a:pt x="328" y="6059"/>
                    <a:pt x="982" y="6386"/>
                  </a:cubicBezTo>
                  <a:cubicBezTo>
                    <a:pt x="1278" y="6563"/>
                    <a:pt x="1576" y="6631"/>
                    <a:pt x="1875" y="6631"/>
                  </a:cubicBezTo>
                  <a:cubicBezTo>
                    <a:pt x="2394" y="6631"/>
                    <a:pt x="2914" y="6424"/>
                    <a:pt x="3429" y="6216"/>
                  </a:cubicBezTo>
                  <a:cubicBezTo>
                    <a:pt x="4083" y="5889"/>
                    <a:pt x="4738" y="5405"/>
                    <a:pt x="5562" y="5235"/>
                  </a:cubicBezTo>
                  <a:cubicBezTo>
                    <a:pt x="5065" y="3272"/>
                    <a:pt x="4410" y="1479"/>
                    <a:pt x="3272" y="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2"/>
            <p:cNvSpPr/>
            <p:nvPr/>
          </p:nvSpPr>
          <p:spPr>
            <a:xfrm>
              <a:off x="2304925" y="925050"/>
              <a:ext cx="135125" cy="167850"/>
            </a:xfrm>
            <a:custGeom>
              <a:avLst/>
              <a:gdLst/>
              <a:ahLst/>
              <a:cxnLst/>
              <a:rect l="l" t="t" r="r" b="b"/>
              <a:pathLst>
                <a:path w="5405" h="6714" extrusionOk="0">
                  <a:moveTo>
                    <a:pt x="3115" y="1"/>
                  </a:moveTo>
                  <a:cubicBezTo>
                    <a:pt x="2461" y="498"/>
                    <a:pt x="1964" y="1152"/>
                    <a:pt x="1480" y="1806"/>
                  </a:cubicBezTo>
                  <a:cubicBezTo>
                    <a:pt x="982" y="2461"/>
                    <a:pt x="328" y="3115"/>
                    <a:pt x="1" y="4096"/>
                  </a:cubicBezTo>
                  <a:lnTo>
                    <a:pt x="1" y="4750"/>
                  </a:lnTo>
                  <a:cubicBezTo>
                    <a:pt x="1" y="5405"/>
                    <a:pt x="328" y="6059"/>
                    <a:pt x="825" y="6386"/>
                  </a:cubicBezTo>
                  <a:lnTo>
                    <a:pt x="982" y="6543"/>
                  </a:lnTo>
                  <a:cubicBezTo>
                    <a:pt x="1152" y="6543"/>
                    <a:pt x="1480" y="6713"/>
                    <a:pt x="1807" y="6713"/>
                  </a:cubicBezTo>
                  <a:cubicBezTo>
                    <a:pt x="2291" y="6713"/>
                    <a:pt x="2788" y="6543"/>
                    <a:pt x="3272" y="6216"/>
                  </a:cubicBezTo>
                  <a:cubicBezTo>
                    <a:pt x="3926" y="5889"/>
                    <a:pt x="4581" y="5405"/>
                    <a:pt x="5405" y="5235"/>
                  </a:cubicBezTo>
                  <a:cubicBezTo>
                    <a:pt x="4908" y="3272"/>
                    <a:pt x="4253" y="1479"/>
                    <a:pt x="3115" y="1"/>
                  </a:cubicBezTo>
                  <a:close/>
                </a:path>
              </a:pathLst>
            </a:custGeom>
            <a:solidFill>
              <a:srgbClr val="EB6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2"/>
            <p:cNvSpPr/>
            <p:nvPr/>
          </p:nvSpPr>
          <p:spPr>
            <a:xfrm>
              <a:off x="1454450" y="1145850"/>
              <a:ext cx="993775" cy="931775"/>
            </a:xfrm>
            <a:custGeom>
              <a:avLst/>
              <a:gdLst/>
              <a:ahLst/>
              <a:cxnLst/>
              <a:rect l="l" t="t" r="r" b="b"/>
              <a:pathLst>
                <a:path w="39751" h="37271" extrusionOk="0">
                  <a:moveTo>
                    <a:pt x="39751" y="1"/>
                  </a:moveTo>
                  <a:lnTo>
                    <a:pt x="39751" y="1"/>
                  </a:lnTo>
                  <a:cubicBezTo>
                    <a:pt x="37945" y="1636"/>
                    <a:pt x="35826" y="2788"/>
                    <a:pt x="33693" y="3769"/>
                  </a:cubicBezTo>
                  <a:cubicBezTo>
                    <a:pt x="31900" y="4423"/>
                    <a:pt x="31246" y="4580"/>
                    <a:pt x="29767" y="4751"/>
                  </a:cubicBezTo>
                  <a:cubicBezTo>
                    <a:pt x="27805" y="4908"/>
                    <a:pt x="26012" y="6386"/>
                    <a:pt x="24534" y="7695"/>
                  </a:cubicBezTo>
                  <a:cubicBezTo>
                    <a:pt x="21760" y="10141"/>
                    <a:pt x="18973" y="12758"/>
                    <a:pt x="16356" y="15218"/>
                  </a:cubicBezTo>
                  <a:cubicBezTo>
                    <a:pt x="14720" y="16684"/>
                    <a:pt x="12928" y="18162"/>
                    <a:pt x="12103" y="20282"/>
                  </a:cubicBezTo>
                  <a:cubicBezTo>
                    <a:pt x="11619" y="21433"/>
                    <a:pt x="11449" y="22742"/>
                    <a:pt x="11122" y="24050"/>
                  </a:cubicBezTo>
                  <a:cubicBezTo>
                    <a:pt x="10638" y="25189"/>
                    <a:pt x="10141" y="26340"/>
                    <a:pt x="9002" y="26994"/>
                  </a:cubicBezTo>
                  <a:cubicBezTo>
                    <a:pt x="7040" y="28303"/>
                    <a:pt x="4907" y="29441"/>
                    <a:pt x="3271" y="30920"/>
                  </a:cubicBezTo>
                  <a:cubicBezTo>
                    <a:pt x="1806" y="32385"/>
                    <a:pt x="497" y="34021"/>
                    <a:pt x="0" y="35826"/>
                  </a:cubicBezTo>
                  <a:cubicBezTo>
                    <a:pt x="1767" y="36803"/>
                    <a:pt x="3818" y="37270"/>
                    <a:pt x="6046" y="37270"/>
                  </a:cubicBezTo>
                  <a:cubicBezTo>
                    <a:pt x="13521" y="37270"/>
                    <a:pt x="22993" y="32010"/>
                    <a:pt x="30422" y="23069"/>
                  </a:cubicBezTo>
                  <a:cubicBezTo>
                    <a:pt x="36480" y="15375"/>
                    <a:pt x="39751" y="6870"/>
                    <a:pt x="39751" y="1"/>
                  </a:cubicBezTo>
                  <a:close/>
                </a:path>
              </a:pathLst>
            </a:custGeom>
            <a:solidFill>
              <a:srgbClr val="E9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2"/>
            <p:cNvSpPr/>
            <p:nvPr/>
          </p:nvSpPr>
          <p:spPr>
            <a:xfrm>
              <a:off x="1454450" y="1145850"/>
              <a:ext cx="993775" cy="932300"/>
            </a:xfrm>
            <a:custGeom>
              <a:avLst/>
              <a:gdLst/>
              <a:ahLst/>
              <a:cxnLst/>
              <a:rect l="l" t="t" r="r" b="b"/>
              <a:pathLst>
                <a:path w="39751" h="37292" extrusionOk="0">
                  <a:moveTo>
                    <a:pt x="39751" y="1"/>
                  </a:moveTo>
                  <a:cubicBezTo>
                    <a:pt x="37945" y="1636"/>
                    <a:pt x="35826" y="2788"/>
                    <a:pt x="33693" y="3769"/>
                  </a:cubicBezTo>
                  <a:cubicBezTo>
                    <a:pt x="31900" y="4423"/>
                    <a:pt x="31246" y="4580"/>
                    <a:pt x="29767" y="4751"/>
                  </a:cubicBezTo>
                  <a:cubicBezTo>
                    <a:pt x="27805" y="4908"/>
                    <a:pt x="26012" y="6386"/>
                    <a:pt x="24534" y="7695"/>
                  </a:cubicBezTo>
                  <a:cubicBezTo>
                    <a:pt x="21760" y="10141"/>
                    <a:pt x="18973" y="12758"/>
                    <a:pt x="16356" y="15218"/>
                  </a:cubicBezTo>
                  <a:cubicBezTo>
                    <a:pt x="14720" y="16684"/>
                    <a:pt x="12928" y="18162"/>
                    <a:pt x="12103" y="20282"/>
                  </a:cubicBezTo>
                  <a:cubicBezTo>
                    <a:pt x="11619" y="21433"/>
                    <a:pt x="11449" y="22742"/>
                    <a:pt x="11122" y="24050"/>
                  </a:cubicBezTo>
                  <a:cubicBezTo>
                    <a:pt x="10638" y="25189"/>
                    <a:pt x="10141" y="26340"/>
                    <a:pt x="9002" y="26994"/>
                  </a:cubicBezTo>
                  <a:cubicBezTo>
                    <a:pt x="7040" y="28303"/>
                    <a:pt x="4907" y="29441"/>
                    <a:pt x="3271" y="30920"/>
                  </a:cubicBezTo>
                  <a:cubicBezTo>
                    <a:pt x="1806" y="32385"/>
                    <a:pt x="497" y="34021"/>
                    <a:pt x="0" y="35826"/>
                  </a:cubicBezTo>
                  <a:cubicBezTo>
                    <a:pt x="1806" y="36808"/>
                    <a:pt x="3768" y="37292"/>
                    <a:pt x="6058" y="37292"/>
                  </a:cubicBezTo>
                  <a:cubicBezTo>
                    <a:pt x="13582" y="37292"/>
                    <a:pt x="23068" y="32058"/>
                    <a:pt x="30422" y="23069"/>
                  </a:cubicBezTo>
                  <a:cubicBezTo>
                    <a:pt x="36480" y="15375"/>
                    <a:pt x="39751" y="7040"/>
                    <a:pt x="39751" y="171"/>
                  </a:cubicBezTo>
                  <a:lnTo>
                    <a:pt x="39751" y="1"/>
                  </a:lnTo>
                  <a:close/>
                </a:path>
              </a:pathLst>
            </a:custGeom>
            <a:solidFill>
              <a:srgbClr val="EB6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2"/>
            <p:cNvSpPr/>
            <p:nvPr/>
          </p:nvSpPr>
          <p:spPr>
            <a:xfrm>
              <a:off x="1225450" y="813875"/>
              <a:ext cx="1222775" cy="1227650"/>
            </a:xfrm>
            <a:custGeom>
              <a:avLst/>
              <a:gdLst/>
              <a:ahLst/>
              <a:cxnLst/>
              <a:rect l="l" t="t" r="r" b="b"/>
              <a:pathLst>
                <a:path w="48911" h="49106" extrusionOk="0">
                  <a:moveTo>
                    <a:pt x="36819" y="0"/>
                  </a:moveTo>
                  <a:cubicBezTo>
                    <a:pt x="29257" y="0"/>
                    <a:pt x="19740" y="5303"/>
                    <a:pt x="12431" y="14261"/>
                  </a:cubicBezTo>
                  <a:cubicBezTo>
                    <a:pt x="2291" y="26862"/>
                    <a:pt x="1" y="42066"/>
                    <a:pt x="7525" y="48124"/>
                  </a:cubicBezTo>
                  <a:cubicBezTo>
                    <a:pt x="8022" y="48451"/>
                    <a:pt x="8506" y="48935"/>
                    <a:pt x="9160" y="49105"/>
                  </a:cubicBezTo>
                  <a:cubicBezTo>
                    <a:pt x="9657" y="47300"/>
                    <a:pt x="10966" y="45664"/>
                    <a:pt x="12431" y="44199"/>
                  </a:cubicBezTo>
                  <a:cubicBezTo>
                    <a:pt x="14067" y="42720"/>
                    <a:pt x="16200" y="41582"/>
                    <a:pt x="18162" y="40273"/>
                  </a:cubicBezTo>
                  <a:cubicBezTo>
                    <a:pt x="19301" y="39619"/>
                    <a:pt x="19798" y="38468"/>
                    <a:pt x="20282" y="37329"/>
                  </a:cubicBezTo>
                  <a:cubicBezTo>
                    <a:pt x="20609" y="36021"/>
                    <a:pt x="20779" y="34712"/>
                    <a:pt x="21263" y="33561"/>
                  </a:cubicBezTo>
                  <a:cubicBezTo>
                    <a:pt x="22088" y="31441"/>
                    <a:pt x="23880" y="29963"/>
                    <a:pt x="25516" y="28497"/>
                  </a:cubicBezTo>
                  <a:cubicBezTo>
                    <a:pt x="28133" y="26037"/>
                    <a:pt x="30920" y="23420"/>
                    <a:pt x="33694" y="20974"/>
                  </a:cubicBezTo>
                  <a:cubicBezTo>
                    <a:pt x="35172" y="19665"/>
                    <a:pt x="36965" y="18187"/>
                    <a:pt x="38927" y="18030"/>
                  </a:cubicBezTo>
                  <a:cubicBezTo>
                    <a:pt x="40406" y="17859"/>
                    <a:pt x="41060" y="17702"/>
                    <a:pt x="42853" y="17048"/>
                  </a:cubicBezTo>
                  <a:cubicBezTo>
                    <a:pt x="44986" y="16067"/>
                    <a:pt x="47105" y="14915"/>
                    <a:pt x="48911" y="13280"/>
                  </a:cubicBezTo>
                  <a:cubicBezTo>
                    <a:pt x="48911" y="12141"/>
                    <a:pt x="48741" y="10833"/>
                    <a:pt x="48584" y="9682"/>
                  </a:cubicBezTo>
                  <a:cubicBezTo>
                    <a:pt x="47760" y="9852"/>
                    <a:pt x="47105" y="10336"/>
                    <a:pt x="46451" y="10663"/>
                  </a:cubicBezTo>
                  <a:cubicBezTo>
                    <a:pt x="45936" y="10871"/>
                    <a:pt x="45416" y="11078"/>
                    <a:pt x="44897" y="11078"/>
                  </a:cubicBezTo>
                  <a:cubicBezTo>
                    <a:pt x="44598" y="11078"/>
                    <a:pt x="44300" y="11010"/>
                    <a:pt x="44004" y="10833"/>
                  </a:cubicBezTo>
                  <a:cubicBezTo>
                    <a:pt x="43350" y="10506"/>
                    <a:pt x="43023" y="9354"/>
                    <a:pt x="43180" y="8543"/>
                  </a:cubicBezTo>
                  <a:cubicBezTo>
                    <a:pt x="43507" y="7562"/>
                    <a:pt x="44161" y="6908"/>
                    <a:pt x="44659" y="6253"/>
                  </a:cubicBezTo>
                  <a:cubicBezTo>
                    <a:pt x="45143" y="5599"/>
                    <a:pt x="45640" y="4945"/>
                    <a:pt x="46294" y="4448"/>
                  </a:cubicBezTo>
                  <a:cubicBezTo>
                    <a:pt x="45797" y="3793"/>
                    <a:pt x="45143" y="3139"/>
                    <a:pt x="44488" y="2485"/>
                  </a:cubicBezTo>
                  <a:cubicBezTo>
                    <a:pt x="42387" y="797"/>
                    <a:pt x="39750" y="0"/>
                    <a:pt x="36819" y="0"/>
                  </a:cubicBezTo>
                  <a:close/>
                </a:path>
              </a:pathLst>
            </a:custGeom>
            <a:solidFill>
              <a:srgbClr val="D8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2"/>
            <p:cNvSpPr/>
            <p:nvPr/>
          </p:nvSpPr>
          <p:spPr>
            <a:xfrm>
              <a:off x="1303325" y="814825"/>
              <a:ext cx="1144900" cy="1226700"/>
            </a:xfrm>
            <a:custGeom>
              <a:avLst/>
              <a:gdLst/>
              <a:ahLst/>
              <a:cxnLst/>
              <a:rect l="l" t="t" r="r" b="b"/>
              <a:pathLst>
                <a:path w="45796" h="49068" extrusionOk="0">
                  <a:moveTo>
                    <a:pt x="33693" y="0"/>
                  </a:moveTo>
                  <a:cubicBezTo>
                    <a:pt x="26169" y="0"/>
                    <a:pt x="16840" y="5234"/>
                    <a:pt x="9486" y="14066"/>
                  </a:cubicBezTo>
                  <a:lnTo>
                    <a:pt x="9486" y="14223"/>
                  </a:lnTo>
                  <a:lnTo>
                    <a:pt x="9316" y="14223"/>
                  </a:lnTo>
                  <a:cubicBezTo>
                    <a:pt x="3271" y="21917"/>
                    <a:pt x="0" y="30252"/>
                    <a:pt x="0" y="37121"/>
                  </a:cubicBezTo>
                  <a:cubicBezTo>
                    <a:pt x="0" y="41701"/>
                    <a:pt x="1465" y="45626"/>
                    <a:pt x="4410" y="48086"/>
                  </a:cubicBezTo>
                  <a:cubicBezTo>
                    <a:pt x="4907" y="48413"/>
                    <a:pt x="5391" y="48897"/>
                    <a:pt x="6045" y="49067"/>
                  </a:cubicBezTo>
                  <a:cubicBezTo>
                    <a:pt x="6542" y="47262"/>
                    <a:pt x="7851" y="45626"/>
                    <a:pt x="9316" y="44161"/>
                  </a:cubicBezTo>
                  <a:cubicBezTo>
                    <a:pt x="10952" y="42682"/>
                    <a:pt x="13085" y="41544"/>
                    <a:pt x="15047" y="40235"/>
                  </a:cubicBezTo>
                  <a:cubicBezTo>
                    <a:pt x="16186" y="39581"/>
                    <a:pt x="16683" y="38430"/>
                    <a:pt x="17167" y="37291"/>
                  </a:cubicBezTo>
                  <a:cubicBezTo>
                    <a:pt x="17494" y="35983"/>
                    <a:pt x="17664" y="34674"/>
                    <a:pt x="18148" y="33523"/>
                  </a:cubicBezTo>
                  <a:cubicBezTo>
                    <a:pt x="18973" y="31403"/>
                    <a:pt x="20765" y="29925"/>
                    <a:pt x="22401" y="28459"/>
                  </a:cubicBezTo>
                  <a:cubicBezTo>
                    <a:pt x="25018" y="25999"/>
                    <a:pt x="27805" y="23382"/>
                    <a:pt x="30579" y="20936"/>
                  </a:cubicBezTo>
                  <a:cubicBezTo>
                    <a:pt x="32057" y="19627"/>
                    <a:pt x="33850" y="18149"/>
                    <a:pt x="35812" y="17992"/>
                  </a:cubicBezTo>
                  <a:cubicBezTo>
                    <a:pt x="37291" y="17821"/>
                    <a:pt x="37945" y="17664"/>
                    <a:pt x="39738" y="17010"/>
                  </a:cubicBezTo>
                  <a:cubicBezTo>
                    <a:pt x="41871" y="16029"/>
                    <a:pt x="43990" y="14877"/>
                    <a:pt x="45796" y="13242"/>
                  </a:cubicBezTo>
                  <a:cubicBezTo>
                    <a:pt x="45796" y="12103"/>
                    <a:pt x="45626" y="10795"/>
                    <a:pt x="45469" y="9644"/>
                  </a:cubicBezTo>
                  <a:cubicBezTo>
                    <a:pt x="44645" y="9814"/>
                    <a:pt x="43990" y="10298"/>
                    <a:pt x="43336" y="10625"/>
                  </a:cubicBezTo>
                  <a:cubicBezTo>
                    <a:pt x="42852" y="10952"/>
                    <a:pt x="42355" y="11122"/>
                    <a:pt x="41871" y="11122"/>
                  </a:cubicBezTo>
                  <a:cubicBezTo>
                    <a:pt x="41544" y="11122"/>
                    <a:pt x="41216" y="10952"/>
                    <a:pt x="41046" y="10952"/>
                  </a:cubicBezTo>
                  <a:lnTo>
                    <a:pt x="40889" y="10795"/>
                  </a:lnTo>
                  <a:cubicBezTo>
                    <a:pt x="40392" y="10468"/>
                    <a:pt x="40065" y="9814"/>
                    <a:pt x="40065" y="9159"/>
                  </a:cubicBezTo>
                  <a:lnTo>
                    <a:pt x="40065" y="8505"/>
                  </a:lnTo>
                  <a:cubicBezTo>
                    <a:pt x="40392" y="7524"/>
                    <a:pt x="41046" y="6870"/>
                    <a:pt x="41544" y="6215"/>
                  </a:cubicBezTo>
                  <a:cubicBezTo>
                    <a:pt x="42028" y="5561"/>
                    <a:pt x="42525" y="4907"/>
                    <a:pt x="43179" y="4410"/>
                  </a:cubicBezTo>
                  <a:cubicBezTo>
                    <a:pt x="42682" y="3755"/>
                    <a:pt x="42028" y="3101"/>
                    <a:pt x="41373" y="2447"/>
                  </a:cubicBezTo>
                  <a:lnTo>
                    <a:pt x="41216" y="2447"/>
                  </a:lnTo>
                  <a:cubicBezTo>
                    <a:pt x="39254" y="811"/>
                    <a:pt x="36637" y="0"/>
                    <a:pt x="336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2"/>
            <p:cNvSpPr/>
            <p:nvPr/>
          </p:nvSpPr>
          <p:spPr>
            <a:xfrm>
              <a:off x="3257825" y="2822325"/>
              <a:ext cx="2465475" cy="2412500"/>
            </a:xfrm>
            <a:custGeom>
              <a:avLst/>
              <a:gdLst/>
              <a:ahLst/>
              <a:cxnLst/>
              <a:rect l="l" t="t" r="r" b="b"/>
              <a:pathLst>
                <a:path w="98619" h="96500" extrusionOk="0">
                  <a:moveTo>
                    <a:pt x="86842" y="0"/>
                  </a:moveTo>
                  <a:cubicBezTo>
                    <a:pt x="70814" y="27151"/>
                    <a:pt x="40235" y="52666"/>
                    <a:pt x="1636" y="81452"/>
                  </a:cubicBezTo>
                  <a:cubicBezTo>
                    <a:pt x="1636" y="82276"/>
                    <a:pt x="1793" y="83258"/>
                    <a:pt x="1963" y="84069"/>
                  </a:cubicBezTo>
                  <a:cubicBezTo>
                    <a:pt x="2120" y="84239"/>
                    <a:pt x="2120" y="84239"/>
                    <a:pt x="2120" y="84396"/>
                  </a:cubicBezTo>
                  <a:lnTo>
                    <a:pt x="2120" y="84566"/>
                  </a:lnTo>
                  <a:lnTo>
                    <a:pt x="2120" y="84893"/>
                  </a:lnTo>
                  <a:lnTo>
                    <a:pt x="2120" y="85050"/>
                  </a:lnTo>
                  <a:lnTo>
                    <a:pt x="2120" y="85548"/>
                  </a:lnTo>
                  <a:cubicBezTo>
                    <a:pt x="2290" y="87340"/>
                    <a:pt x="1466" y="88976"/>
                    <a:pt x="654" y="90781"/>
                  </a:cubicBezTo>
                  <a:cubicBezTo>
                    <a:pt x="484" y="91109"/>
                    <a:pt x="157" y="91593"/>
                    <a:pt x="0" y="92090"/>
                  </a:cubicBezTo>
                  <a:cubicBezTo>
                    <a:pt x="1793" y="93555"/>
                    <a:pt x="3756" y="95034"/>
                    <a:pt x="5718" y="96499"/>
                  </a:cubicBezTo>
                  <a:cubicBezTo>
                    <a:pt x="46280" y="66732"/>
                    <a:pt x="79319" y="41060"/>
                    <a:pt x="98619" y="14236"/>
                  </a:cubicBezTo>
                  <a:cubicBezTo>
                    <a:pt x="98619" y="14066"/>
                    <a:pt x="98462" y="13909"/>
                    <a:pt x="98291" y="13739"/>
                  </a:cubicBezTo>
                  <a:cubicBezTo>
                    <a:pt x="97480" y="12601"/>
                    <a:pt x="97480" y="11292"/>
                    <a:pt x="97637" y="9984"/>
                  </a:cubicBezTo>
                  <a:cubicBezTo>
                    <a:pt x="97807" y="8676"/>
                    <a:pt x="98134" y="7367"/>
                    <a:pt x="97964" y="6059"/>
                  </a:cubicBezTo>
                  <a:cubicBezTo>
                    <a:pt x="97807" y="4750"/>
                    <a:pt x="97153" y="3442"/>
                    <a:pt x="96002" y="2787"/>
                  </a:cubicBezTo>
                  <a:cubicBezTo>
                    <a:pt x="95656" y="2648"/>
                    <a:pt x="95308" y="2597"/>
                    <a:pt x="94959" y="2597"/>
                  </a:cubicBezTo>
                  <a:cubicBezTo>
                    <a:pt x="94490" y="2597"/>
                    <a:pt x="94020" y="2690"/>
                    <a:pt x="93555" y="2787"/>
                  </a:cubicBezTo>
                  <a:cubicBezTo>
                    <a:pt x="92574" y="2944"/>
                    <a:pt x="91749" y="3115"/>
                    <a:pt x="90938" y="3115"/>
                  </a:cubicBezTo>
                  <a:cubicBezTo>
                    <a:pt x="90114" y="3115"/>
                    <a:pt x="89459" y="2617"/>
                    <a:pt x="88975" y="1963"/>
                  </a:cubicBezTo>
                  <a:cubicBezTo>
                    <a:pt x="88975" y="1806"/>
                    <a:pt x="88805" y="1806"/>
                    <a:pt x="88805" y="1636"/>
                  </a:cubicBezTo>
                  <a:cubicBezTo>
                    <a:pt x="88648" y="1479"/>
                    <a:pt x="88648" y="1479"/>
                    <a:pt x="88648" y="1309"/>
                  </a:cubicBezTo>
                  <a:lnTo>
                    <a:pt x="88478" y="1309"/>
                  </a:lnTo>
                  <a:cubicBezTo>
                    <a:pt x="88478" y="1309"/>
                    <a:pt x="88478" y="1152"/>
                    <a:pt x="88321" y="1152"/>
                  </a:cubicBezTo>
                  <a:cubicBezTo>
                    <a:pt x="87824" y="655"/>
                    <a:pt x="87340" y="328"/>
                    <a:pt x="86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6" name="Google Shape;2916;p52"/>
          <p:cNvSpPr/>
          <p:nvPr/>
        </p:nvSpPr>
        <p:spPr>
          <a:xfrm>
            <a:off x="4636228" y="16469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2"/>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Conclusions</a:t>
            </a:r>
            <a:endParaRPr/>
          </a:p>
        </p:txBody>
      </p:sp>
      <p:sp>
        <p:nvSpPr>
          <p:cNvPr id="2918" name="Google Shape;2918;p52"/>
          <p:cNvSpPr/>
          <p:nvPr/>
        </p:nvSpPr>
        <p:spPr>
          <a:xfrm>
            <a:off x="4636228" y="27137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19" name="Google Shape;2919;p52"/>
          <p:cNvCxnSpPr/>
          <p:nvPr/>
        </p:nvCxnSpPr>
        <p:spPr>
          <a:xfrm rot="10800000">
            <a:off x="2968818" y="2038350"/>
            <a:ext cx="1610100" cy="0"/>
          </a:xfrm>
          <a:prstGeom prst="straightConnector1">
            <a:avLst/>
          </a:prstGeom>
          <a:noFill/>
          <a:ln w="19050" cap="flat" cmpd="sng">
            <a:solidFill>
              <a:schemeClr val="lt2"/>
            </a:solidFill>
            <a:prstDash val="solid"/>
            <a:round/>
            <a:headEnd type="oval" w="med" len="med"/>
            <a:tailEnd type="oval" w="med" len="med"/>
          </a:ln>
        </p:spPr>
      </p:cxnSp>
      <p:cxnSp>
        <p:nvCxnSpPr>
          <p:cNvPr id="2920" name="Google Shape;2920;p52"/>
          <p:cNvCxnSpPr/>
          <p:nvPr/>
        </p:nvCxnSpPr>
        <p:spPr>
          <a:xfrm rot="10800000">
            <a:off x="2717718" y="3105150"/>
            <a:ext cx="1861200" cy="0"/>
          </a:xfrm>
          <a:prstGeom prst="straightConnector1">
            <a:avLst/>
          </a:prstGeom>
          <a:noFill/>
          <a:ln w="19050" cap="flat" cmpd="sng">
            <a:solidFill>
              <a:schemeClr val="lt2"/>
            </a:solidFill>
            <a:prstDash val="solid"/>
            <a:round/>
            <a:headEnd type="oval" w="med" len="med"/>
            <a:tailEnd type="oval" w="med" len="med"/>
          </a:ln>
        </p:spPr>
      </p:cxnSp>
      <p:sp>
        <p:nvSpPr>
          <p:cNvPr id="2921" name="Google Shape;2921;p52"/>
          <p:cNvSpPr txBox="1">
            <a:spLocks noGrp="1"/>
          </p:cNvSpPr>
          <p:nvPr>
            <p:ph type="subTitle" idx="1"/>
          </p:nvPr>
        </p:nvSpPr>
        <p:spPr>
          <a:xfrm>
            <a:off x="5505450" y="1704590"/>
            <a:ext cx="2751300" cy="51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not hot</a:t>
            </a:r>
            <a:endParaRPr/>
          </a:p>
        </p:txBody>
      </p:sp>
      <p:sp>
        <p:nvSpPr>
          <p:cNvPr id="2922" name="Google Shape;2922;p52"/>
          <p:cNvSpPr txBox="1">
            <a:spLocks noGrp="1"/>
          </p:cNvSpPr>
          <p:nvPr>
            <p:ph type="subTitle" idx="2"/>
          </p:nvPr>
        </p:nvSpPr>
        <p:spPr>
          <a:xfrm>
            <a:off x="5505450" y="2770340"/>
            <a:ext cx="2751300" cy="52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and the biggest planet our Solar System</a:t>
            </a:r>
            <a:endParaRPr/>
          </a:p>
        </p:txBody>
      </p:sp>
      <p:sp>
        <p:nvSpPr>
          <p:cNvPr id="2923" name="Google Shape;2923;p52"/>
          <p:cNvSpPr txBox="1">
            <a:spLocks noGrp="1"/>
          </p:cNvSpPr>
          <p:nvPr>
            <p:ph type="subTitle" idx="3"/>
          </p:nvPr>
        </p:nvSpPr>
        <p:spPr>
          <a:xfrm>
            <a:off x="5505450" y="3837140"/>
            <a:ext cx="2751300" cy="52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composed mostly of hydrogen and helium</a:t>
            </a:r>
            <a:endParaRPr/>
          </a:p>
        </p:txBody>
      </p:sp>
      <p:sp>
        <p:nvSpPr>
          <p:cNvPr id="2924" name="Google Shape;2924;p52"/>
          <p:cNvSpPr txBox="1">
            <a:spLocks noGrp="1"/>
          </p:cNvSpPr>
          <p:nvPr>
            <p:ph type="title" idx="4"/>
          </p:nvPr>
        </p:nvSpPr>
        <p:spPr>
          <a:xfrm>
            <a:off x="4630931" y="1741040"/>
            <a:ext cx="927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
        <p:nvSpPr>
          <p:cNvPr id="2925" name="Google Shape;2925;p52"/>
          <p:cNvSpPr txBox="1">
            <a:spLocks noGrp="1"/>
          </p:cNvSpPr>
          <p:nvPr>
            <p:ph type="title" idx="5"/>
          </p:nvPr>
        </p:nvSpPr>
        <p:spPr>
          <a:xfrm>
            <a:off x="4630931" y="2807840"/>
            <a:ext cx="927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sp>
        <p:nvSpPr>
          <p:cNvPr id="2926" name="Google Shape;2926;p52"/>
          <p:cNvSpPr txBox="1">
            <a:spLocks noGrp="1"/>
          </p:cNvSpPr>
          <p:nvPr>
            <p:ph type="title" idx="6"/>
          </p:nvPr>
        </p:nvSpPr>
        <p:spPr>
          <a:xfrm>
            <a:off x="4630931" y="3874640"/>
            <a:ext cx="927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a:t>
            </a:r>
            <a:endParaRPr/>
          </a:p>
        </p:txBody>
      </p:sp>
      <p:grpSp>
        <p:nvGrpSpPr>
          <p:cNvPr id="2927" name="Google Shape;2927;p52"/>
          <p:cNvGrpSpPr/>
          <p:nvPr/>
        </p:nvGrpSpPr>
        <p:grpSpPr>
          <a:xfrm>
            <a:off x="2038294" y="2671650"/>
            <a:ext cx="2540855" cy="1500300"/>
            <a:chOff x="1885800" y="2671650"/>
            <a:chExt cx="2991000" cy="1500300"/>
          </a:xfrm>
        </p:grpSpPr>
        <p:cxnSp>
          <p:nvCxnSpPr>
            <p:cNvPr id="2928" name="Google Shape;2928;p52"/>
            <p:cNvCxnSpPr/>
            <p:nvPr/>
          </p:nvCxnSpPr>
          <p:spPr>
            <a:xfrm rot="10800000">
              <a:off x="1885800" y="4171950"/>
              <a:ext cx="2991000" cy="0"/>
            </a:xfrm>
            <a:prstGeom prst="straightConnector1">
              <a:avLst/>
            </a:prstGeom>
            <a:noFill/>
            <a:ln w="19050" cap="flat" cmpd="sng">
              <a:solidFill>
                <a:schemeClr val="lt2"/>
              </a:solidFill>
              <a:prstDash val="solid"/>
              <a:round/>
              <a:headEnd type="oval" w="med" len="med"/>
              <a:tailEnd type="none" w="med" len="med"/>
            </a:ln>
          </p:spPr>
        </p:cxnSp>
        <p:cxnSp>
          <p:nvCxnSpPr>
            <p:cNvPr id="2929" name="Google Shape;2929;p52"/>
            <p:cNvCxnSpPr/>
            <p:nvPr/>
          </p:nvCxnSpPr>
          <p:spPr>
            <a:xfrm rot="10800000">
              <a:off x="1885800" y="2671650"/>
              <a:ext cx="0" cy="1500300"/>
            </a:xfrm>
            <a:prstGeom prst="straightConnector1">
              <a:avLst/>
            </a:prstGeom>
            <a:noFill/>
            <a:ln w="19050" cap="flat" cmpd="sng">
              <a:solidFill>
                <a:schemeClr val="lt2"/>
              </a:solidFill>
              <a:prstDash val="solid"/>
              <a:round/>
              <a:headEnd type="none" w="med" len="med"/>
              <a:tailEnd type="oval" w="med" len="med"/>
            </a:ln>
          </p:spPr>
        </p:cxn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933"/>
        <p:cNvGrpSpPr/>
        <p:nvPr/>
      </p:nvGrpSpPr>
      <p:grpSpPr>
        <a:xfrm>
          <a:off x="0" y="0"/>
          <a:ext cx="0" cy="0"/>
          <a:chOff x="0" y="0"/>
          <a:chExt cx="0" cy="0"/>
        </a:xfrm>
      </p:grpSpPr>
      <p:sp>
        <p:nvSpPr>
          <p:cNvPr id="2934" name="Google Shape;2934;p53"/>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2935" name="Google Shape;2935;p53"/>
          <p:cNvSpPr/>
          <p:nvPr/>
        </p:nvSpPr>
        <p:spPr>
          <a:xfrm>
            <a:off x="1714355" y="1438590"/>
            <a:ext cx="1886841" cy="146972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3"/>
          <p:cNvSpPr/>
          <p:nvPr/>
        </p:nvSpPr>
        <p:spPr>
          <a:xfrm>
            <a:off x="5563005" y="1438590"/>
            <a:ext cx="1886841" cy="146972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3"/>
          <p:cNvSpPr txBox="1">
            <a:spLocks noGrp="1"/>
          </p:cNvSpPr>
          <p:nvPr>
            <p:ph type="subTitle" idx="1"/>
          </p:nvPr>
        </p:nvSpPr>
        <p:spPr>
          <a:xfrm>
            <a:off x="1681425" y="3198313"/>
            <a:ext cx="1952700" cy="26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Dr. John James</a:t>
            </a:r>
            <a:endParaRPr/>
          </a:p>
        </p:txBody>
      </p:sp>
      <p:sp>
        <p:nvSpPr>
          <p:cNvPr id="2938" name="Google Shape;2938;p53"/>
          <p:cNvSpPr txBox="1">
            <a:spLocks noGrp="1"/>
          </p:cNvSpPr>
          <p:nvPr>
            <p:ph type="subTitle" idx="2"/>
          </p:nvPr>
        </p:nvSpPr>
        <p:spPr>
          <a:xfrm>
            <a:off x="1231275" y="3476625"/>
            <a:ext cx="2853000" cy="61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one</a:t>
            </a:r>
            <a:endParaRPr/>
          </a:p>
        </p:txBody>
      </p:sp>
      <p:sp>
        <p:nvSpPr>
          <p:cNvPr id="2939" name="Google Shape;2939;p53"/>
          <p:cNvSpPr txBox="1">
            <a:spLocks noGrp="1"/>
          </p:cNvSpPr>
          <p:nvPr>
            <p:ph type="subTitle" idx="3"/>
          </p:nvPr>
        </p:nvSpPr>
        <p:spPr>
          <a:xfrm>
            <a:off x="5530075" y="3198313"/>
            <a:ext cx="1952700" cy="26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Dr. Jenna Doe</a:t>
            </a:r>
            <a:endParaRPr/>
          </a:p>
        </p:txBody>
      </p:sp>
      <p:sp>
        <p:nvSpPr>
          <p:cNvPr id="2940" name="Google Shape;2940;p53"/>
          <p:cNvSpPr txBox="1">
            <a:spLocks noGrp="1"/>
          </p:cNvSpPr>
          <p:nvPr>
            <p:ph type="subTitle" idx="4"/>
          </p:nvPr>
        </p:nvSpPr>
        <p:spPr>
          <a:xfrm>
            <a:off x="5081875" y="3476625"/>
            <a:ext cx="28491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one</a:t>
            </a:r>
            <a:endParaRPr/>
          </a:p>
        </p:txBody>
      </p:sp>
      <p:pic>
        <p:nvPicPr>
          <p:cNvPr id="2941" name="Google Shape;2941;p53"/>
          <p:cNvPicPr preferRelativeResize="0"/>
          <p:nvPr/>
        </p:nvPicPr>
        <p:blipFill>
          <a:blip r:embed="rId3">
            <a:alphaModFix/>
          </a:blip>
          <a:stretch>
            <a:fillRect/>
          </a:stretch>
        </p:blipFill>
        <p:spPr>
          <a:xfrm>
            <a:off x="5733775" y="1400800"/>
            <a:ext cx="1545300" cy="1545300"/>
          </a:xfrm>
          <a:prstGeom prst="ellipse">
            <a:avLst/>
          </a:prstGeom>
          <a:noFill/>
          <a:ln>
            <a:noFill/>
          </a:ln>
        </p:spPr>
      </p:pic>
      <p:pic>
        <p:nvPicPr>
          <p:cNvPr id="2942" name="Google Shape;2942;p53"/>
          <p:cNvPicPr preferRelativeResize="0"/>
          <p:nvPr/>
        </p:nvPicPr>
        <p:blipFill>
          <a:blip r:embed="rId4">
            <a:alphaModFix/>
          </a:blip>
          <a:stretch>
            <a:fillRect/>
          </a:stretch>
        </p:blipFill>
        <p:spPr>
          <a:xfrm>
            <a:off x="1886475" y="1402150"/>
            <a:ext cx="1542600" cy="1542600"/>
          </a:xfrm>
          <a:prstGeom prst="ellipse">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946"/>
        <p:cNvGrpSpPr/>
        <p:nvPr/>
      </p:nvGrpSpPr>
      <p:grpSpPr>
        <a:xfrm>
          <a:off x="0" y="0"/>
          <a:ext cx="0" cy="0"/>
          <a:chOff x="0" y="0"/>
          <a:chExt cx="0" cy="0"/>
        </a:xfrm>
      </p:grpSpPr>
      <p:sp>
        <p:nvSpPr>
          <p:cNvPr id="2947" name="Google Shape;2947;p5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References</a:t>
            </a:r>
            <a:endParaRPr/>
          </a:p>
        </p:txBody>
      </p:sp>
      <p:sp>
        <p:nvSpPr>
          <p:cNvPr id="2948" name="Google Shape;2948;p54"/>
          <p:cNvSpPr txBox="1">
            <a:spLocks noGrp="1"/>
          </p:cNvSpPr>
          <p:nvPr>
            <p:ph type="body" idx="1"/>
          </p:nvPr>
        </p:nvSpPr>
        <p:spPr>
          <a:xfrm>
            <a:off x="704850" y="1513203"/>
            <a:ext cx="7717500" cy="29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AUTHOR (YEAR). Title of the publication. Publisher</a:t>
            </a:r>
            <a:endParaRPr/>
          </a:p>
          <a:p>
            <a:pPr marL="0" lvl="0" indent="0" algn="ctr" rtl="0">
              <a:spcBef>
                <a:spcPts val="1600"/>
              </a:spcBef>
              <a:spcAft>
                <a:spcPts val="0"/>
              </a:spcAft>
              <a:buNone/>
            </a:pPr>
            <a:br>
              <a:rPr lang="en"/>
            </a:br>
            <a:r>
              <a:rPr lang="en"/>
              <a:t>● AUTHOR (YEAR). Title of the publication. Publisher</a:t>
            </a:r>
            <a:endParaRPr/>
          </a:p>
          <a:p>
            <a:pPr marL="0" lvl="0" indent="0" algn="ctr" rtl="0">
              <a:spcBef>
                <a:spcPts val="1600"/>
              </a:spcBef>
              <a:spcAft>
                <a:spcPts val="0"/>
              </a:spcAft>
              <a:buNone/>
            </a:pPr>
            <a:br>
              <a:rPr lang="en"/>
            </a:br>
            <a:r>
              <a:rPr lang="en"/>
              <a:t>● AUTHOR (YEAR). Title of the publication. Publisher</a:t>
            </a:r>
            <a:endParaRPr/>
          </a:p>
          <a:p>
            <a:pPr marL="0" lvl="0" indent="0" algn="ctr" rtl="0">
              <a:spcBef>
                <a:spcPts val="1600"/>
              </a:spcBef>
              <a:spcAft>
                <a:spcPts val="0"/>
              </a:spcAft>
              <a:buNone/>
            </a:pPr>
            <a:br>
              <a:rPr lang="en"/>
            </a:br>
            <a:r>
              <a:rPr lang="en"/>
              <a:t>● AUTHOR (YEAR). Title of the publication. Publisher</a:t>
            </a:r>
            <a:endParaRPr/>
          </a:p>
          <a:p>
            <a:pPr marL="0" lvl="0" indent="0" algn="ctr" rtl="0">
              <a:spcBef>
                <a:spcPts val="1600"/>
              </a:spcBef>
              <a:spcAft>
                <a:spcPts val="1600"/>
              </a:spcAft>
              <a:buNone/>
            </a:pPr>
            <a:br>
              <a:rPr lang="en"/>
            </a:br>
            <a:r>
              <a:rPr lang="en"/>
              <a:t>● AUTHOR (YEAR). Title of the publication. Publisher</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952"/>
        <p:cNvGrpSpPr/>
        <p:nvPr/>
      </p:nvGrpSpPr>
      <p:grpSpPr>
        <a:xfrm>
          <a:off x="0" y="0"/>
          <a:ext cx="0" cy="0"/>
          <a:chOff x="0" y="0"/>
          <a:chExt cx="0" cy="0"/>
        </a:xfrm>
      </p:grpSpPr>
      <p:sp>
        <p:nvSpPr>
          <p:cNvPr id="2953" name="Google Shape;2953;p5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Mockup</a:t>
            </a:r>
            <a:endParaRPr/>
          </a:p>
        </p:txBody>
      </p:sp>
      <p:sp>
        <p:nvSpPr>
          <p:cNvPr id="2954" name="Google Shape;2954;p55"/>
          <p:cNvSpPr/>
          <p:nvPr/>
        </p:nvSpPr>
        <p:spPr>
          <a:xfrm>
            <a:off x="4428025" y="922438"/>
            <a:ext cx="3984452" cy="3380928"/>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5" name="Google Shape;2955;p55"/>
          <p:cNvGrpSpPr/>
          <p:nvPr/>
        </p:nvGrpSpPr>
        <p:grpSpPr>
          <a:xfrm>
            <a:off x="4561842" y="1665814"/>
            <a:ext cx="3580199" cy="2090372"/>
            <a:chOff x="697550" y="945975"/>
            <a:chExt cx="943225" cy="550750"/>
          </a:xfrm>
        </p:grpSpPr>
        <p:sp>
          <p:nvSpPr>
            <p:cNvPr id="2956" name="Google Shape;2956;p55"/>
            <p:cNvSpPr/>
            <p:nvPr/>
          </p:nvSpPr>
          <p:spPr>
            <a:xfrm>
              <a:off x="771175" y="945975"/>
              <a:ext cx="795950" cy="500300"/>
            </a:xfrm>
            <a:custGeom>
              <a:avLst/>
              <a:gdLst/>
              <a:ahLst/>
              <a:cxnLst/>
              <a:rect l="l" t="t" r="r" b="b"/>
              <a:pathLst>
                <a:path w="31838" h="20012" extrusionOk="0">
                  <a:moveTo>
                    <a:pt x="789" y="0"/>
                  </a:moveTo>
                  <a:cubicBezTo>
                    <a:pt x="348" y="0"/>
                    <a:pt x="1" y="347"/>
                    <a:pt x="1" y="789"/>
                  </a:cubicBezTo>
                  <a:lnTo>
                    <a:pt x="1" y="19223"/>
                  </a:lnTo>
                  <a:cubicBezTo>
                    <a:pt x="1" y="19664"/>
                    <a:pt x="348" y="20011"/>
                    <a:pt x="789" y="20011"/>
                  </a:cubicBezTo>
                  <a:lnTo>
                    <a:pt x="31050" y="20011"/>
                  </a:lnTo>
                  <a:cubicBezTo>
                    <a:pt x="31491" y="20011"/>
                    <a:pt x="31838" y="19664"/>
                    <a:pt x="31838" y="19223"/>
                  </a:cubicBezTo>
                  <a:lnTo>
                    <a:pt x="31838" y="789"/>
                  </a:lnTo>
                  <a:cubicBezTo>
                    <a:pt x="31838" y="347"/>
                    <a:pt x="31491" y="0"/>
                    <a:pt x="31050" y="0"/>
                  </a:cubicBezTo>
                  <a:close/>
                </a:path>
              </a:pathLst>
            </a:custGeom>
            <a:solidFill>
              <a:srgbClr val="313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819875" y="992900"/>
              <a:ext cx="698575" cy="405275"/>
            </a:xfrm>
            <a:custGeom>
              <a:avLst/>
              <a:gdLst/>
              <a:ahLst/>
              <a:cxnLst/>
              <a:rect l="l" t="t" r="r" b="b"/>
              <a:pathLst>
                <a:path w="27943" h="16211" extrusionOk="0">
                  <a:moveTo>
                    <a:pt x="27896" y="47"/>
                  </a:moveTo>
                  <a:lnTo>
                    <a:pt x="27896" y="16164"/>
                  </a:lnTo>
                  <a:lnTo>
                    <a:pt x="47" y="16164"/>
                  </a:lnTo>
                  <a:lnTo>
                    <a:pt x="47" y="47"/>
                  </a:lnTo>
                  <a:close/>
                  <a:moveTo>
                    <a:pt x="1" y="1"/>
                  </a:moveTo>
                  <a:lnTo>
                    <a:pt x="1" y="16211"/>
                  </a:lnTo>
                  <a:lnTo>
                    <a:pt x="27942" y="16211"/>
                  </a:lnTo>
                  <a:lnTo>
                    <a:pt x="27942" y="16186"/>
                  </a:lnTo>
                  <a:lnTo>
                    <a:pt x="27942" y="1"/>
                  </a:lnTo>
                  <a:close/>
                </a:path>
              </a:pathLst>
            </a:custGeom>
            <a:solidFill>
              <a:srgbClr val="2929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697550" y="1434650"/>
              <a:ext cx="943225" cy="62075"/>
            </a:xfrm>
            <a:custGeom>
              <a:avLst/>
              <a:gdLst/>
              <a:ahLst/>
              <a:cxnLst/>
              <a:rect l="l" t="t" r="r" b="b"/>
              <a:pathLst>
                <a:path w="37729" h="2483" extrusionOk="0">
                  <a:moveTo>
                    <a:pt x="0" y="1"/>
                  </a:moveTo>
                  <a:lnTo>
                    <a:pt x="0" y="210"/>
                  </a:lnTo>
                  <a:lnTo>
                    <a:pt x="0" y="767"/>
                  </a:lnTo>
                  <a:cubicBezTo>
                    <a:pt x="0" y="1716"/>
                    <a:pt x="766" y="2483"/>
                    <a:pt x="1716" y="2483"/>
                  </a:cubicBezTo>
                  <a:lnTo>
                    <a:pt x="36013" y="2483"/>
                  </a:lnTo>
                  <a:cubicBezTo>
                    <a:pt x="36963" y="2483"/>
                    <a:pt x="37729" y="1716"/>
                    <a:pt x="37729" y="767"/>
                  </a:cubicBezTo>
                  <a:lnTo>
                    <a:pt x="37729" y="210"/>
                  </a:lnTo>
                  <a:cubicBezTo>
                    <a:pt x="37729" y="140"/>
                    <a:pt x="37729" y="71"/>
                    <a:pt x="37705" y="1"/>
                  </a:cubicBezTo>
                  <a:lnTo>
                    <a:pt x="24673" y="1"/>
                  </a:lnTo>
                  <a:cubicBezTo>
                    <a:pt x="24650" y="279"/>
                    <a:pt x="24419" y="488"/>
                    <a:pt x="24140" y="488"/>
                  </a:cubicBezTo>
                  <a:lnTo>
                    <a:pt x="13589" y="488"/>
                  </a:lnTo>
                  <a:cubicBezTo>
                    <a:pt x="13310" y="488"/>
                    <a:pt x="13078" y="279"/>
                    <a:pt x="130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5"/>
            <p:cNvSpPr/>
            <p:nvPr/>
          </p:nvSpPr>
          <p:spPr>
            <a:xfrm>
              <a:off x="701625" y="1472350"/>
              <a:ext cx="935075" cy="24375"/>
            </a:xfrm>
            <a:custGeom>
              <a:avLst/>
              <a:gdLst/>
              <a:ahLst/>
              <a:cxnLst/>
              <a:rect l="l" t="t" r="r" b="b"/>
              <a:pathLst>
                <a:path w="37403" h="975" extrusionOk="0">
                  <a:moveTo>
                    <a:pt x="0" y="1"/>
                  </a:moveTo>
                  <a:cubicBezTo>
                    <a:pt x="279" y="580"/>
                    <a:pt x="857" y="975"/>
                    <a:pt x="1553" y="975"/>
                  </a:cubicBezTo>
                  <a:lnTo>
                    <a:pt x="35850" y="975"/>
                  </a:lnTo>
                  <a:cubicBezTo>
                    <a:pt x="36546" y="975"/>
                    <a:pt x="37124" y="580"/>
                    <a:pt x="37403" y="1"/>
                  </a:cubicBezTo>
                  <a:close/>
                </a:path>
              </a:pathLst>
            </a:custGeom>
            <a:solidFill>
              <a:srgbClr val="D1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p:nvPr/>
          </p:nvSpPr>
          <p:spPr>
            <a:xfrm>
              <a:off x="1162475" y="964525"/>
              <a:ext cx="13375" cy="13925"/>
            </a:xfrm>
            <a:custGeom>
              <a:avLst/>
              <a:gdLst/>
              <a:ahLst/>
              <a:cxnLst/>
              <a:rect l="l" t="t" r="r" b="b"/>
              <a:pathLst>
                <a:path w="535" h="557" extrusionOk="0">
                  <a:moveTo>
                    <a:pt x="256" y="0"/>
                  </a:moveTo>
                  <a:cubicBezTo>
                    <a:pt x="117" y="0"/>
                    <a:pt x="0" y="140"/>
                    <a:pt x="0" y="279"/>
                  </a:cubicBezTo>
                  <a:cubicBezTo>
                    <a:pt x="0" y="440"/>
                    <a:pt x="117" y="557"/>
                    <a:pt x="256" y="557"/>
                  </a:cubicBezTo>
                  <a:cubicBezTo>
                    <a:pt x="418" y="557"/>
                    <a:pt x="535" y="440"/>
                    <a:pt x="535" y="279"/>
                  </a:cubicBezTo>
                  <a:cubicBezTo>
                    <a:pt x="535" y="140"/>
                    <a:pt x="418" y="0"/>
                    <a:pt x="256" y="0"/>
                  </a:cubicBezTo>
                  <a:close/>
                </a:path>
              </a:pathLst>
            </a:custGeom>
            <a:solidFill>
              <a:srgbClr val="2325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61" name="Google Shape;2961;p55" descr="Slidesgo"/>
          <p:cNvPicPr preferRelativeResize="0"/>
          <p:nvPr/>
        </p:nvPicPr>
        <p:blipFill>
          <a:blip r:embed="rId3">
            <a:alphaModFix/>
          </a:blip>
          <a:stretch>
            <a:fillRect/>
          </a:stretch>
        </p:blipFill>
        <p:spPr>
          <a:xfrm>
            <a:off x="5028250" y="1896675"/>
            <a:ext cx="2647299" cy="1489117"/>
          </a:xfrm>
          <a:prstGeom prst="rect">
            <a:avLst/>
          </a:prstGeom>
          <a:noFill/>
          <a:ln>
            <a:noFill/>
          </a:ln>
        </p:spPr>
      </p:pic>
      <p:sp>
        <p:nvSpPr>
          <p:cNvPr id="2962" name="Google Shape;2962;p55"/>
          <p:cNvSpPr txBox="1">
            <a:spLocks noGrp="1"/>
          </p:cNvSpPr>
          <p:nvPr>
            <p:ph type="subTitle" idx="1"/>
          </p:nvPr>
        </p:nvSpPr>
        <p:spPr>
          <a:xfrm>
            <a:off x="1152525" y="2030000"/>
            <a:ext cx="2943000" cy="1362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the Solar System—it’s only a bit larger than the Moon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966"/>
        <p:cNvGrpSpPr/>
        <p:nvPr/>
      </p:nvGrpSpPr>
      <p:grpSpPr>
        <a:xfrm>
          <a:off x="0" y="0"/>
          <a:ext cx="0" cy="0"/>
          <a:chOff x="0" y="0"/>
          <a:chExt cx="0" cy="0"/>
        </a:xfrm>
      </p:grpSpPr>
      <p:sp>
        <p:nvSpPr>
          <p:cNvPr id="2967" name="Google Shape;2967;p56"/>
          <p:cNvSpPr txBox="1">
            <a:spLocks noGrp="1"/>
          </p:cNvSpPr>
          <p:nvPr>
            <p:ph type="title"/>
          </p:nvPr>
        </p:nvSpPr>
        <p:spPr>
          <a:xfrm>
            <a:off x="955800" y="2012850"/>
            <a:ext cx="7232400" cy="111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971"/>
        <p:cNvGrpSpPr/>
        <p:nvPr/>
      </p:nvGrpSpPr>
      <p:grpSpPr>
        <a:xfrm>
          <a:off x="0" y="0"/>
          <a:ext cx="0" cy="0"/>
          <a:chOff x="0" y="0"/>
          <a:chExt cx="0" cy="0"/>
        </a:xfrm>
      </p:grpSpPr>
      <p:sp>
        <p:nvSpPr>
          <p:cNvPr id="2972" name="Google Shape;2972;p57"/>
          <p:cNvSpPr txBox="1">
            <a:spLocks noGrp="1"/>
          </p:cNvSpPr>
          <p:nvPr>
            <p:ph type="title"/>
          </p:nvPr>
        </p:nvSpPr>
        <p:spPr>
          <a:xfrm>
            <a:off x="713225" y="920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973" name="Google Shape;2973;p57"/>
          <p:cNvSpPr txBox="1">
            <a:spLocks noGrp="1"/>
          </p:cNvSpPr>
          <p:nvPr>
            <p:ph type="subTitle" idx="1"/>
          </p:nvPr>
        </p:nvSpPr>
        <p:spPr>
          <a:xfrm>
            <a:off x="713225" y="1500375"/>
            <a:ext cx="7717500" cy="8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b="1"/>
              <a:t>Does anyone have any questions</a:t>
            </a:r>
            <a:br>
              <a:rPr lang="en"/>
            </a:br>
            <a:r>
              <a:rPr lang="en"/>
              <a:t>youremail@freepik.com </a:t>
            </a:r>
            <a:br>
              <a:rPr lang="en"/>
            </a:br>
            <a:r>
              <a:rPr lang="en"/>
              <a:t>+91 620 421 838</a:t>
            </a:r>
            <a:br>
              <a:rPr lang="en"/>
            </a:br>
            <a:r>
              <a:rPr lang="en"/>
              <a:t>yourcompany.com</a:t>
            </a:r>
            <a:endParaRPr/>
          </a:p>
          <a:p>
            <a:pPr marL="0" lvl="0" indent="0" algn="ctr" rtl="0">
              <a:spcBef>
                <a:spcPts val="1600"/>
              </a:spcBef>
              <a:spcAft>
                <a:spcPts val="1600"/>
              </a:spcAft>
              <a:buNone/>
            </a:pPr>
            <a:endParaRPr/>
          </a:p>
        </p:txBody>
      </p:sp>
      <p:sp>
        <p:nvSpPr>
          <p:cNvPr id="2974" name="Google Shape;2974;p57"/>
          <p:cNvSpPr txBox="1">
            <a:spLocks noGrp="1"/>
          </p:cNvSpPr>
          <p:nvPr>
            <p:ph type="subTitle" idx="2"/>
          </p:nvPr>
        </p:nvSpPr>
        <p:spPr>
          <a:xfrm>
            <a:off x="2171700" y="4127375"/>
            <a:ext cx="4800600" cy="34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Please keep this slide for attribution</a:t>
            </a:r>
            <a:endParaRPr/>
          </a:p>
        </p:txBody>
      </p:sp>
      <p:grpSp>
        <p:nvGrpSpPr>
          <p:cNvPr id="2975" name="Google Shape;2975;p57"/>
          <p:cNvGrpSpPr/>
          <p:nvPr/>
        </p:nvGrpSpPr>
        <p:grpSpPr>
          <a:xfrm>
            <a:off x="3773796" y="2712089"/>
            <a:ext cx="452076" cy="452076"/>
            <a:chOff x="2866317" y="3817357"/>
            <a:chExt cx="356865" cy="356865"/>
          </a:xfrm>
        </p:grpSpPr>
        <p:sp>
          <p:nvSpPr>
            <p:cNvPr id="2976" name="Google Shape;2976;p57"/>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57"/>
          <p:cNvGrpSpPr/>
          <p:nvPr/>
        </p:nvGrpSpPr>
        <p:grpSpPr>
          <a:xfrm>
            <a:off x="4341872" y="2712089"/>
            <a:ext cx="452076" cy="451611"/>
            <a:chOff x="3314750" y="3817357"/>
            <a:chExt cx="356865" cy="356498"/>
          </a:xfrm>
        </p:grpSpPr>
        <p:sp>
          <p:nvSpPr>
            <p:cNvPr id="2979" name="Google Shape;2979;p57"/>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57"/>
          <p:cNvGrpSpPr/>
          <p:nvPr/>
        </p:nvGrpSpPr>
        <p:grpSpPr>
          <a:xfrm>
            <a:off x="4909948" y="2712089"/>
            <a:ext cx="452076" cy="451611"/>
            <a:chOff x="3763184" y="3817357"/>
            <a:chExt cx="356865" cy="356498"/>
          </a:xfrm>
        </p:grpSpPr>
        <p:sp>
          <p:nvSpPr>
            <p:cNvPr id="2984" name="Google Shape;2984;p57"/>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57"/>
          <p:cNvGrpSpPr/>
          <p:nvPr/>
        </p:nvGrpSpPr>
        <p:grpSpPr>
          <a:xfrm>
            <a:off x="286988" y="4172338"/>
            <a:ext cx="985925" cy="744150"/>
            <a:chOff x="1666700" y="5967688"/>
            <a:chExt cx="985925" cy="744150"/>
          </a:xfrm>
        </p:grpSpPr>
        <p:sp>
          <p:nvSpPr>
            <p:cNvPr id="2989" name="Google Shape;2989;p57"/>
            <p:cNvSpPr/>
            <p:nvPr/>
          </p:nvSpPr>
          <p:spPr>
            <a:xfrm>
              <a:off x="1666700" y="5967688"/>
              <a:ext cx="985925" cy="744150"/>
            </a:xfrm>
            <a:custGeom>
              <a:avLst/>
              <a:gdLst/>
              <a:ahLst/>
              <a:cxnLst/>
              <a:rect l="l" t="t" r="r" b="b"/>
              <a:pathLst>
                <a:path w="39437" h="29766" extrusionOk="0">
                  <a:moveTo>
                    <a:pt x="31419" y="0"/>
                  </a:moveTo>
                  <a:cubicBezTo>
                    <a:pt x="30988" y="0"/>
                    <a:pt x="30551" y="105"/>
                    <a:pt x="30144" y="326"/>
                  </a:cubicBezTo>
                  <a:lnTo>
                    <a:pt x="1839" y="15340"/>
                  </a:lnTo>
                  <a:cubicBezTo>
                    <a:pt x="515" y="16060"/>
                    <a:pt x="0" y="17694"/>
                    <a:pt x="720" y="19018"/>
                  </a:cubicBezTo>
                  <a:lnTo>
                    <a:pt x="5624" y="28320"/>
                  </a:lnTo>
                  <a:cubicBezTo>
                    <a:pt x="6116" y="29236"/>
                    <a:pt x="7051" y="29765"/>
                    <a:pt x="8022" y="29765"/>
                  </a:cubicBezTo>
                  <a:cubicBezTo>
                    <a:pt x="8453" y="29765"/>
                    <a:pt x="8892" y="29661"/>
                    <a:pt x="9302" y="29440"/>
                  </a:cubicBezTo>
                  <a:lnTo>
                    <a:pt x="37598" y="14523"/>
                  </a:lnTo>
                  <a:cubicBezTo>
                    <a:pt x="38930" y="13812"/>
                    <a:pt x="39437" y="12177"/>
                    <a:pt x="38726" y="10845"/>
                  </a:cubicBezTo>
                  <a:lnTo>
                    <a:pt x="33822" y="1446"/>
                  </a:lnTo>
                  <a:cubicBezTo>
                    <a:pt x="33324" y="529"/>
                    <a:pt x="32387" y="0"/>
                    <a:pt x="31419" y="0"/>
                  </a:cubicBezTo>
                  <a:close/>
                </a:path>
              </a:pathLst>
            </a:custGeom>
            <a:solidFill>
              <a:srgbClr val="F1F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1758650" y="6363863"/>
              <a:ext cx="130375" cy="130375"/>
            </a:xfrm>
            <a:custGeom>
              <a:avLst/>
              <a:gdLst/>
              <a:ahLst/>
              <a:cxnLst/>
              <a:rect l="l" t="t" r="r" b="b"/>
              <a:pathLst>
                <a:path w="5215" h="5215" extrusionOk="0">
                  <a:moveTo>
                    <a:pt x="2555" y="0"/>
                  </a:moveTo>
                  <a:cubicBezTo>
                    <a:pt x="1305" y="0"/>
                    <a:pt x="194" y="901"/>
                    <a:pt x="0" y="2256"/>
                  </a:cubicBezTo>
                  <a:lnTo>
                    <a:pt x="0" y="2354"/>
                  </a:lnTo>
                  <a:lnTo>
                    <a:pt x="0" y="2460"/>
                  </a:lnTo>
                  <a:lnTo>
                    <a:pt x="0" y="2558"/>
                  </a:lnTo>
                  <a:lnTo>
                    <a:pt x="0" y="2665"/>
                  </a:lnTo>
                  <a:lnTo>
                    <a:pt x="0" y="2763"/>
                  </a:lnTo>
                  <a:cubicBezTo>
                    <a:pt x="0" y="2967"/>
                    <a:pt x="0" y="3171"/>
                    <a:pt x="107" y="3376"/>
                  </a:cubicBezTo>
                  <a:cubicBezTo>
                    <a:pt x="107" y="3482"/>
                    <a:pt x="107" y="3580"/>
                    <a:pt x="205" y="3580"/>
                  </a:cubicBezTo>
                  <a:lnTo>
                    <a:pt x="205" y="3686"/>
                  </a:lnTo>
                  <a:cubicBezTo>
                    <a:pt x="205" y="3686"/>
                    <a:pt x="205" y="3784"/>
                    <a:pt x="311" y="3784"/>
                  </a:cubicBezTo>
                  <a:lnTo>
                    <a:pt x="311" y="3891"/>
                  </a:lnTo>
                  <a:cubicBezTo>
                    <a:pt x="311" y="3989"/>
                    <a:pt x="409" y="3989"/>
                    <a:pt x="409" y="4095"/>
                  </a:cubicBezTo>
                  <a:cubicBezTo>
                    <a:pt x="409" y="4193"/>
                    <a:pt x="515" y="4193"/>
                    <a:pt x="515" y="4299"/>
                  </a:cubicBezTo>
                  <a:lnTo>
                    <a:pt x="613" y="4299"/>
                  </a:lnTo>
                  <a:cubicBezTo>
                    <a:pt x="613" y="4397"/>
                    <a:pt x="613" y="4397"/>
                    <a:pt x="720" y="4397"/>
                  </a:cubicBezTo>
                  <a:lnTo>
                    <a:pt x="720" y="4504"/>
                  </a:lnTo>
                  <a:cubicBezTo>
                    <a:pt x="818" y="4504"/>
                    <a:pt x="818" y="4602"/>
                    <a:pt x="924" y="4602"/>
                  </a:cubicBezTo>
                  <a:lnTo>
                    <a:pt x="1128" y="4806"/>
                  </a:lnTo>
                  <a:cubicBezTo>
                    <a:pt x="1226" y="4806"/>
                    <a:pt x="1226" y="4912"/>
                    <a:pt x="1333" y="4912"/>
                  </a:cubicBezTo>
                  <a:cubicBezTo>
                    <a:pt x="1431" y="4912"/>
                    <a:pt x="1537" y="5010"/>
                    <a:pt x="1537" y="5010"/>
                  </a:cubicBezTo>
                  <a:cubicBezTo>
                    <a:pt x="1635" y="5010"/>
                    <a:pt x="1741" y="5117"/>
                    <a:pt x="1741" y="5117"/>
                  </a:cubicBezTo>
                  <a:lnTo>
                    <a:pt x="2044" y="5117"/>
                  </a:lnTo>
                  <a:lnTo>
                    <a:pt x="2044" y="5215"/>
                  </a:lnTo>
                  <a:lnTo>
                    <a:pt x="2354" y="5215"/>
                  </a:lnTo>
                  <a:cubicBezTo>
                    <a:pt x="2763" y="5215"/>
                    <a:pt x="3172" y="5215"/>
                    <a:pt x="3580" y="5010"/>
                  </a:cubicBezTo>
                  <a:cubicBezTo>
                    <a:pt x="3678" y="5010"/>
                    <a:pt x="3785" y="4912"/>
                    <a:pt x="3785" y="4912"/>
                  </a:cubicBezTo>
                  <a:cubicBezTo>
                    <a:pt x="3883" y="4912"/>
                    <a:pt x="3989" y="4806"/>
                    <a:pt x="3989" y="4806"/>
                  </a:cubicBezTo>
                  <a:cubicBezTo>
                    <a:pt x="4087" y="4708"/>
                    <a:pt x="4193" y="4708"/>
                    <a:pt x="4193" y="4602"/>
                  </a:cubicBezTo>
                  <a:cubicBezTo>
                    <a:pt x="4398" y="4504"/>
                    <a:pt x="4496" y="4397"/>
                    <a:pt x="4602" y="4299"/>
                  </a:cubicBezTo>
                  <a:cubicBezTo>
                    <a:pt x="4806" y="3989"/>
                    <a:pt x="5011" y="3580"/>
                    <a:pt x="5109" y="3171"/>
                  </a:cubicBezTo>
                  <a:lnTo>
                    <a:pt x="5109" y="3073"/>
                  </a:ln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lnTo>
                    <a:pt x="4904" y="1537"/>
                  </a:lnTo>
                  <a:lnTo>
                    <a:pt x="4904" y="1439"/>
                  </a:lnTo>
                  <a:lnTo>
                    <a:pt x="4806" y="1332"/>
                  </a:lnTo>
                  <a:cubicBezTo>
                    <a:pt x="4398" y="621"/>
                    <a:pt x="3678" y="106"/>
                    <a:pt x="2763" y="8"/>
                  </a:cubicBezTo>
                  <a:cubicBezTo>
                    <a:pt x="2693" y="3"/>
                    <a:pt x="2624" y="0"/>
                    <a:pt x="2555"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1735750" y="6361013"/>
              <a:ext cx="148175" cy="131150"/>
            </a:xfrm>
            <a:custGeom>
              <a:avLst/>
              <a:gdLst/>
              <a:ahLst/>
              <a:cxnLst/>
              <a:rect l="l" t="t" r="r" b="b"/>
              <a:pathLst>
                <a:path w="5927" h="5246" extrusionOk="0">
                  <a:moveTo>
                    <a:pt x="2940" y="1"/>
                  </a:moveTo>
                  <a:cubicBezTo>
                    <a:pt x="2527" y="1"/>
                    <a:pt x="2111" y="105"/>
                    <a:pt x="1734" y="327"/>
                  </a:cubicBezTo>
                  <a:cubicBezTo>
                    <a:pt x="410" y="940"/>
                    <a:pt x="1" y="2574"/>
                    <a:pt x="614" y="3800"/>
                  </a:cubicBezTo>
                  <a:cubicBezTo>
                    <a:pt x="1106" y="4717"/>
                    <a:pt x="1994" y="5246"/>
                    <a:pt x="2901" y="5246"/>
                  </a:cubicBezTo>
                  <a:cubicBezTo>
                    <a:pt x="3304" y="5246"/>
                    <a:pt x="3710" y="5141"/>
                    <a:pt x="4088" y="4920"/>
                  </a:cubicBezTo>
                  <a:cubicBezTo>
                    <a:pt x="5412" y="4307"/>
                    <a:pt x="5927" y="2672"/>
                    <a:pt x="5207" y="1446"/>
                  </a:cubicBezTo>
                  <a:cubicBezTo>
                    <a:pt x="4783" y="530"/>
                    <a:pt x="3869" y="1"/>
                    <a:pt x="2940"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1766400" y="6369163"/>
              <a:ext cx="117525" cy="122175"/>
            </a:xfrm>
            <a:custGeom>
              <a:avLst/>
              <a:gdLst/>
              <a:ahLst/>
              <a:cxnLst/>
              <a:rect l="l" t="t" r="r" b="b"/>
              <a:pathLst>
                <a:path w="4701" h="4887" extrusionOk="0">
                  <a:moveTo>
                    <a:pt x="2862" y="1"/>
                  </a:moveTo>
                  <a:lnTo>
                    <a:pt x="2862" y="1"/>
                  </a:lnTo>
                  <a:cubicBezTo>
                    <a:pt x="3164" y="205"/>
                    <a:pt x="3368" y="409"/>
                    <a:pt x="3573" y="818"/>
                  </a:cubicBezTo>
                  <a:cubicBezTo>
                    <a:pt x="4186" y="2044"/>
                    <a:pt x="3679" y="3572"/>
                    <a:pt x="2453" y="4292"/>
                  </a:cubicBezTo>
                  <a:cubicBezTo>
                    <a:pt x="2044" y="4496"/>
                    <a:pt x="1636" y="4598"/>
                    <a:pt x="1227" y="4598"/>
                  </a:cubicBezTo>
                  <a:cubicBezTo>
                    <a:pt x="818" y="4598"/>
                    <a:pt x="410" y="4496"/>
                    <a:pt x="1" y="4292"/>
                  </a:cubicBezTo>
                  <a:lnTo>
                    <a:pt x="1" y="4292"/>
                  </a:lnTo>
                  <a:cubicBezTo>
                    <a:pt x="499" y="4665"/>
                    <a:pt x="1109" y="4887"/>
                    <a:pt x="1718" y="4887"/>
                  </a:cubicBezTo>
                  <a:cubicBezTo>
                    <a:pt x="2109" y="4887"/>
                    <a:pt x="2501" y="4795"/>
                    <a:pt x="2862" y="4594"/>
                  </a:cubicBezTo>
                  <a:cubicBezTo>
                    <a:pt x="4186" y="3981"/>
                    <a:pt x="4701" y="2346"/>
                    <a:pt x="3981" y="1120"/>
                  </a:cubicBezTo>
                  <a:cubicBezTo>
                    <a:pt x="3777" y="614"/>
                    <a:pt x="3368" y="205"/>
                    <a:pt x="2862"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1751075" y="6397163"/>
              <a:ext cx="119975" cy="66425"/>
            </a:xfrm>
            <a:custGeom>
              <a:avLst/>
              <a:gdLst/>
              <a:ahLst/>
              <a:cxnLst/>
              <a:rect l="l" t="t" r="r" b="b"/>
              <a:pathLst>
                <a:path w="4799" h="2657" extrusionOk="0">
                  <a:moveTo>
                    <a:pt x="4594" y="0"/>
                  </a:moveTo>
                  <a:lnTo>
                    <a:pt x="1" y="2354"/>
                  </a:lnTo>
                  <a:cubicBezTo>
                    <a:pt x="1" y="2354"/>
                    <a:pt x="1" y="2452"/>
                    <a:pt x="99" y="2452"/>
                  </a:cubicBezTo>
                  <a:cubicBezTo>
                    <a:pt x="99" y="2559"/>
                    <a:pt x="99" y="2559"/>
                    <a:pt x="205" y="2657"/>
                  </a:cubicBezTo>
                  <a:lnTo>
                    <a:pt x="4799" y="311"/>
                  </a:lnTo>
                  <a:cubicBezTo>
                    <a:pt x="4701" y="205"/>
                    <a:pt x="4701" y="107"/>
                    <a:pt x="4701" y="107"/>
                  </a:cubicBezTo>
                  <a:cubicBezTo>
                    <a:pt x="4701" y="0"/>
                    <a:pt x="4594" y="0"/>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1748425" y="6392063"/>
              <a:ext cx="120175" cy="69075"/>
            </a:xfrm>
            <a:custGeom>
              <a:avLst/>
              <a:gdLst/>
              <a:ahLst/>
              <a:cxnLst/>
              <a:rect l="l" t="t" r="r" b="b"/>
              <a:pathLst>
                <a:path w="4807" h="2763" extrusionOk="0">
                  <a:moveTo>
                    <a:pt x="4602" y="0"/>
                  </a:moveTo>
                  <a:lnTo>
                    <a:pt x="1" y="2452"/>
                  </a:lnTo>
                  <a:cubicBezTo>
                    <a:pt x="107" y="2452"/>
                    <a:pt x="107" y="2558"/>
                    <a:pt x="107" y="2558"/>
                  </a:cubicBezTo>
                  <a:cubicBezTo>
                    <a:pt x="107" y="2656"/>
                    <a:pt x="205" y="2656"/>
                    <a:pt x="205" y="2763"/>
                  </a:cubicBezTo>
                  <a:lnTo>
                    <a:pt x="4807" y="311"/>
                  </a:lnTo>
                  <a:cubicBezTo>
                    <a:pt x="4807" y="311"/>
                    <a:pt x="4807" y="204"/>
                    <a:pt x="4700" y="204"/>
                  </a:cubicBez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1911900" y="6282113"/>
              <a:ext cx="130375" cy="130400"/>
            </a:xfrm>
            <a:custGeom>
              <a:avLst/>
              <a:gdLst/>
              <a:ahLst/>
              <a:cxnLst/>
              <a:rect l="l" t="t" r="r" b="b"/>
              <a:pathLst>
                <a:path w="5215" h="5216" extrusionOk="0">
                  <a:moveTo>
                    <a:pt x="2654" y="1"/>
                  </a:moveTo>
                  <a:cubicBezTo>
                    <a:pt x="1412" y="1"/>
                    <a:pt x="300" y="901"/>
                    <a:pt x="107" y="2257"/>
                  </a:cubicBezTo>
                  <a:lnTo>
                    <a:pt x="107" y="2150"/>
                  </a:lnTo>
                  <a:cubicBezTo>
                    <a:pt x="0" y="2257"/>
                    <a:pt x="0" y="2355"/>
                    <a:pt x="0" y="2355"/>
                  </a:cubicBezTo>
                  <a:lnTo>
                    <a:pt x="0" y="2461"/>
                  </a:lnTo>
                  <a:lnTo>
                    <a:pt x="0" y="2559"/>
                  </a:lnTo>
                  <a:lnTo>
                    <a:pt x="0" y="2665"/>
                  </a:lnTo>
                  <a:cubicBezTo>
                    <a:pt x="0" y="2968"/>
                    <a:pt x="107" y="3172"/>
                    <a:pt x="107" y="3376"/>
                  </a:cubicBezTo>
                  <a:cubicBezTo>
                    <a:pt x="205" y="3483"/>
                    <a:pt x="205" y="3581"/>
                    <a:pt x="205" y="3581"/>
                  </a:cubicBezTo>
                  <a:lnTo>
                    <a:pt x="205" y="3687"/>
                  </a:lnTo>
                  <a:cubicBezTo>
                    <a:pt x="311" y="3687"/>
                    <a:pt x="311" y="3785"/>
                    <a:pt x="311" y="3785"/>
                  </a:cubicBezTo>
                  <a:lnTo>
                    <a:pt x="311" y="3891"/>
                  </a:lnTo>
                  <a:lnTo>
                    <a:pt x="515" y="4096"/>
                  </a:lnTo>
                  <a:cubicBezTo>
                    <a:pt x="515" y="4194"/>
                    <a:pt x="515" y="4194"/>
                    <a:pt x="613" y="4300"/>
                  </a:cubicBezTo>
                  <a:lnTo>
                    <a:pt x="720" y="4398"/>
                  </a:lnTo>
                  <a:cubicBezTo>
                    <a:pt x="818" y="4398"/>
                    <a:pt x="818" y="4504"/>
                    <a:pt x="818" y="4504"/>
                  </a:cubicBezTo>
                  <a:cubicBezTo>
                    <a:pt x="818" y="4504"/>
                    <a:pt x="924" y="4602"/>
                    <a:pt x="1022" y="4602"/>
                  </a:cubicBezTo>
                  <a:cubicBezTo>
                    <a:pt x="1022" y="4709"/>
                    <a:pt x="1128" y="4709"/>
                    <a:pt x="1128" y="4807"/>
                  </a:cubicBezTo>
                  <a:lnTo>
                    <a:pt x="1226" y="4807"/>
                  </a:lnTo>
                  <a:lnTo>
                    <a:pt x="1333" y="4913"/>
                  </a:lnTo>
                  <a:lnTo>
                    <a:pt x="1431" y="4913"/>
                  </a:lnTo>
                  <a:cubicBezTo>
                    <a:pt x="1431" y="4913"/>
                    <a:pt x="1537" y="5011"/>
                    <a:pt x="1635" y="5011"/>
                  </a:cubicBezTo>
                  <a:cubicBezTo>
                    <a:pt x="1741" y="5011"/>
                    <a:pt x="1741" y="5117"/>
                    <a:pt x="1839" y="5117"/>
                  </a:cubicBezTo>
                  <a:lnTo>
                    <a:pt x="2044" y="5117"/>
                  </a:lnTo>
                  <a:cubicBezTo>
                    <a:pt x="2150" y="5117"/>
                    <a:pt x="2150" y="5215"/>
                    <a:pt x="2150" y="5215"/>
                  </a:cubicBezTo>
                  <a:lnTo>
                    <a:pt x="2354" y="5215"/>
                  </a:lnTo>
                  <a:cubicBezTo>
                    <a:pt x="2861" y="5215"/>
                    <a:pt x="3270" y="5215"/>
                    <a:pt x="3678" y="5011"/>
                  </a:cubicBezTo>
                  <a:cubicBezTo>
                    <a:pt x="3678" y="5011"/>
                    <a:pt x="3785" y="4913"/>
                    <a:pt x="3883" y="4913"/>
                  </a:cubicBezTo>
                  <a:cubicBezTo>
                    <a:pt x="3989" y="4913"/>
                    <a:pt x="3989" y="4807"/>
                    <a:pt x="4087" y="4807"/>
                  </a:cubicBezTo>
                  <a:lnTo>
                    <a:pt x="4291" y="4602"/>
                  </a:lnTo>
                  <a:lnTo>
                    <a:pt x="4602" y="4300"/>
                  </a:ln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109" y="1946"/>
                    <a:pt x="5109" y="1946"/>
                    <a:pt x="5109" y="1848"/>
                  </a:cubicBezTo>
                  <a:lnTo>
                    <a:pt x="5109" y="1742"/>
                  </a:lnTo>
                  <a:lnTo>
                    <a:pt x="5011" y="1644"/>
                  </a:lnTo>
                  <a:lnTo>
                    <a:pt x="5011" y="1537"/>
                  </a:lnTo>
                  <a:cubicBezTo>
                    <a:pt x="5011" y="1537"/>
                    <a:pt x="5011" y="1439"/>
                    <a:pt x="4904" y="1439"/>
                  </a:cubicBezTo>
                  <a:lnTo>
                    <a:pt x="4904" y="1333"/>
                  </a:ln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1889000" y="6279288"/>
              <a:ext cx="148175" cy="129975"/>
            </a:xfrm>
            <a:custGeom>
              <a:avLst/>
              <a:gdLst/>
              <a:ahLst/>
              <a:cxnLst/>
              <a:rect l="l" t="t" r="r" b="b"/>
              <a:pathLst>
                <a:path w="5927" h="5199" extrusionOk="0">
                  <a:moveTo>
                    <a:pt x="3025" y="1"/>
                  </a:moveTo>
                  <a:cubicBezTo>
                    <a:pt x="2623" y="1"/>
                    <a:pt x="2217" y="105"/>
                    <a:pt x="1840" y="326"/>
                  </a:cubicBezTo>
                  <a:cubicBezTo>
                    <a:pt x="508" y="939"/>
                    <a:pt x="1" y="2574"/>
                    <a:pt x="712" y="3800"/>
                  </a:cubicBezTo>
                  <a:cubicBezTo>
                    <a:pt x="1138" y="4721"/>
                    <a:pt x="2058" y="5199"/>
                    <a:pt x="2991" y="5199"/>
                  </a:cubicBezTo>
                  <a:cubicBezTo>
                    <a:pt x="3400" y="5199"/>
                    <a:pt x="3812" y="5107"/>
                    <a:pt x="4186" y="4920"/>
                  </a:cubicBezTo>
                  <a:cubicBezTo>
                    <a:pt x="5518" y="4209"/>
                    <a:pt x="5927" y="2672"/>
                    <a:pt x="5314" y="1446"/>
                  </a:cubicBezTo>
                  <a:cubicBezTo>
                    <a:pt x="4816" y="529"/>
                    <a:pt x="3930" y="1"/>
                    <a:pt x="302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1922125" y="6287438"/>
              <a:ext cx="115050" cy="122175"/>
            </a:xfrm>
            <a:custGeom>
              <a:avLst/>
              <a:gdLst/>
              <a:ahLst/>
              <a:cxnLst/>
              <a:rect l="l" t="t" r="r" b="b"/>
              <a:pathLst>
                <a:path w="4602" h="4887" extrusionOk="0">
                  <a:moveTo>
                    <a:pt x="2861" y="0"/>
                  </a:moveTo>
                  <a:lnTo>
                    <a:pt x="2861" y="0"/>
                  </a:lnTo>
                  <a:cubicBezTo>
                    <a:pt x="3065" y="205"/>
                    <a:pt x="3376" y="409"/>
                    <a:pt x="3474" y="711"/>
                  </a:cubicBezTo>
                  <a:cubicBezTo>
                    <a:pt x="4193" y="2044"/>
                    <a:pt x="3678" y="3572"/>
                    <a:pt x="2354" y="4291"/>
                  </a:cubicBezTo>
                  <a:cubicBezTo>
                    <a:pt x="1994" y="4496"/>
                    <a:pt x="1586" y="4598"/>
                    <a:pt x="1177" y="4598"/>
                  </a:cubicBezTo>
                  <a:cubicBezTo>
                    <a:pt x="768" y="4598"/>
                    <a:pt x="360" y="4496"/>
                    <a:pt x="0" y="4291"/>
                  </a:cubicBezTo>
                  <a:lnTo>
                    <a:pt x="0" y="4291"/>
                  </a:lnTo>
                  <a:cubicBezTo>
                    <a:pt x="498" y="4665"/>
                    <a:pt x="1111" y="4886"/>
                    <a:pt x="1721" y="4886"/>
                  </a:cubicBezTo>
                  <a:cubicBezTo>
                    <a:pt x="2112" y="4886"/>
                    <a:pt x="2503" y="4795"/>
                    <a:pt x="2861" y="4594"/>
                  </a:cubicBezTo>
                  <a:cubicBezTo>
                    <a:pt x="4193" y="3883"/>
                    <a:pt x="4602" y="2346"/>
                    <a:pt x="3989" y="1120"/>
                  </a:cubicBezTo>
                  <a:cubicBezTo>
                    <a:pt x="3678" y="613"/>
                    <a:pt x="3269"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1906800" y="6315438"/>
              <a:ext cx="117500" cy="66425"/>
            </a:xfrm>
            <a:custGeom>
              <a:avLst/>
              <a:gdLst/>
              <a:ahLst/>
              <a:cxnLst/>
              <a:rect l="l" t="t" r="r" b="b"/>
              <a:pathLst>
                <a:path w="4700" h="2657" extrusionOk="0">
                  <a:moveTo>
                    <a:pt x="4602" y="0"/>
                  </a:moveTo>
                  <a:lnTo>
                    <a:pt x="0" y="2354"/>
                  </a:lnTo>
                  <a:lnTo>
                    <a:pt x="0" y="2452"/>
                  </a:lnTo>
                  <a:cubicBezTo>
                    <a:pt x="106" y="2558"/>
                    <a:pt x="106" y="2558"/>
                    <a:pt x="106"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1904325" y="6310313"/>
              <a:ext cx="119975" cy="69100"/>
            </a:xfrm>
            <a:custGeom>
              <a:avLst/>
              <a:gdLst/>
              <a:ahLst/>
              <a:cxnLst/>
              <a:rect l="l" t="t" r="r" b="b"/>
              <a:pathLst>
                <a:path w="4799" h="2764" extrusionOk="0">
                  <a:moveTo>
                    <a:pt x="4594" y="1"/>
                  </a:moveTo>
                  <a:lnTo>
                    <a:pt x="1" y="2453"/>
                  </a:lnTo>
                  <a:cubicBezTo>
                    <a:pt x="1" y="2453"/>
                    <a:pt x="1" y="2559"/>
                    <a:pt x="99" y="2559"/>
                  </a:cubicBezTo>
                  <a:cubicBezTo>
                    <a:pt x="99" y="2657"/>
                    <a:pt x="99" y="2657"/>
                    <a:pt x="205" y="2763"/>
                  </a:cubicBezTo>
                  <a:lnTo>
                    <a:pt x="4799" y="311"/>
                  </a:lnTo>
                  <a:cubicBezTo>
                    <a:pt x="4701" y="311"/>
                    <a:pt x="4701" y="205"/>
                    <a:pt x="4701" y="205"/>
                  </a:cubicBezTo>
                  <a:cubicBezTo>
                    <a:pt x="4701"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2067800" y="62003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303" y="3989"/>
                    <a:pt x="409" y="3989"/>
                    <a:pt x="409" y="4095"/>
                  </a:cubicBezTo>
                  <a:lnTo>
                    <a:pt x="614" y="4300"/>
                  </a:lnTo>
                  <a:lnTo>
                    <a:pt x="712" y="4398"/>
                  </a:lnTo>
                  <a:cubicBezTo>
                    <a:pt x="712" y="4398"/>
                    <a:pt x="712" y="4504"/>
                    <a:pt x="818" y="4504"/>
                  </a:cubicBezTo>
                  <a:lnTo>
                    <a:pt x="916" y="4602"/>
                  </a:lnTo>
                  <a:lnTo>
                    <a:pt x="1120" y="4806"/>
                  </a:lnTo>
                  <a:cubicBezTo>
                    <a:pt x="1227" y="4806"/>
                    <a:pt x="1227" y="4806"/>
                    <a:pt x="1325" y="4913"/>
                  </a:cubicBezTo>
                  <a:cubicBezTo>
                    <a:pt x="1431" y="4913"/>
                    <a:pt x="1529" y="5011"/>
                    <a:pt x="1529" y="5011"/>
                  </a:cubicBezTo>
                  <a:lnTo>
                    <a:pt x="1635" y="5011"/>
                  </a:lnTo>
                  <a:cubicBezTo>
                    <a:pt x="1635" y="5011"/>
                    <a:pt x="1733" y="5117"/>
                    <a:pt x="1840" y="5117"/>
                  </a:cubicBezTo>
                  <a:lnTo>
                    <a:pt x="2044" y="5117"/>
                  </a:lnTo>
                  <a:cubicBezTo>
                    <a:pt x="2044" y="5117"/>
                    <a:pt x="2044" y="5215"/>
                    <a:pt x="2142" y="5215"/>
                  </a:cubicBezTo>
                  <a:lnTo>
                    <a:pt x="2346" y="5215"/>
                  </a:lnTo>
                  <a:cubicBezTo>
                    <a:pt x="2755" y="5215"/>
                    <a:pt x="3270" y="5215"/>
                    <a:pt x="3572" y="5011"/>
                  </a:cubicBezTo>
                  <a:cubicBezTo>
                    <a:pt x="3679" y="5011"/>
                    <a:pt x="3777" y="4913"/>
                    <a:pt x="3883" y="4913"/>
                  </a:cubicBezTo>
                  <a:cubicBezTo>
                    <a:pt x="3883" y="4913"/>
                    <a:pt x="3981" y="4806"/>
                    <a:pt x="4087" y="4806"/>
                  </a:cubicBezTo>
                  <a:cubicBezTo>
                    <a:pt x="4087" y="4708"/>
                    <a:pt x="4185" y="4708"/>
                    <a:pt x="4292" y="4602"/>
                  </a:cubicBezTo>
                  <a:lnTo>
                    <a:pt x="4594" y="4300"/>
                  </a:lnTo>
                  <a:cubicBezTo>
                    <a:pt x="4798" y="3989"/>
                    <a:pt x="5003" y="3580"/>
                    <a:pt x="5109" y="3172"/>
                  </a:cubicBezTo>
                  <a:lnTo>
                    <a:pt x="5109" y="3074"/>
                  </a:lnTo>
                  <a:cubicBezTo>
                    <a:pt x="5109" y="2967"/>
                    <a:pt x="5207" y="2967"/>
                    <a:pt x="5207" y="2967"/>
                  </a:cubicBezTo>
                  <a:lnTo>
                    <a:pt x="5207" y="2869"/>
                  </a:lnTo>
                  <a:lnTo>
                    <a:pt x="5207" y="2665"/>
                  </a:lnTo>
                  <a:lnTo>
                    <a:pt x="5207" y="2559"/>
                  </a:lnTo>
                  <a:lnTo>
                    <a:pt x="5207" y="2354"/>
                  </a:lnTo>
                  <a:lnTo>
                    <a:pt x="5207" y="2256"/>
                  </a:lnTo>
                  <a:lnTo>
                    <a:pt x="5109" y="2150"/>
                  </a:lnTo>
                  <a:lnTo>
                    <a:pt x="5109" y="2052"/>
                  </a:lnTo>
                  <a:lnTo>
                    <a:pt x="5109" y="1848"/>
                  </a:lnTo>
                  <a:lnTo>
                    <a:pt x="5003" y="1741"/>
                  </a:lnTo>
                  <a:lnTo>
                    <a:pt x="5003" y="1643"/>
                  </a:lnTo>
                  <a:lnTo>
                    <a:pt x="5003" y="1537"/>
                  </a:lnTo>
                  <a:cubicBezTo>
                    <a:pt x="4905" y="1537"/>
                    <a:pt x="4905" y="1439"/>
                    <a:pt x="4905" y="1439"/>
                  </a:cubicBezTo>
                  <a:cubicBezTo>
                    <a:pt x="4905" y="1439"/>
                    <a:pt x="4905" y="1333"/>
                    <a:pt x="4798" y="1333"/>
                  </a:cubicBezTo>
                  <a:cubicBezTo>
                    <a:pt x="4390"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2044725" y="6197563"/>
              <a:ext cx="148150" cy="129975"/>
            </a:xfrm>
            <a:custGeom>
              <a:avLst/>
              <a:gdLst/>
              <a:ahLst/>
              <a:cxnLst/>
              <a:rect l="l" t="t" r="r" b="b"/>
              <a:pathLst>
                <a:path w="5926" h="5199" extrusionOk="0">
                  <a:moveTo>
                    <a:pt x="2993" y="0"/>
                  </a:moveTo>
                  <a:cubicBezTo>
                    <a:pt x="2576" y="0"/>
                    <a:pt x="2148" y="105"/>
                    <a:pt x="1741" y="326"/>
                  </a:cubicBezTo>
                  <a:cubicBezTo>
                    <a:pt x="515" y="939"/>
                    <a:pt x="0" y="2574"/>
                    <a:pt x="613" y="3800"/>
                  </a:cubicBezTo>
                  <a:cubicBezTo>
                    <a:pt x="1113" y="4720"/>
                    <a:pt x="2004" y="5198"/>
                    <a:pt x="2948" y="5198"/>
                  </a:cubicBezTo>
                  <a:cubicBezTo>
                    <a:pt x="3363" y="5198"/>
                    <a:pt x="3787" y="5106"/>
                    <a:pt x="4193" y="4919"/>
                  </a:cubicBezTo>
                  <a:cubicBezTo>
                    <a:pt x="5419" y="4208"/>
                    <a:pt x="5926" y="2672"/>
                    <a:pt x="5313" y="1446"/>
                  </a:cubicBezTo>
                  <a:cubicBezTo>
                    <a:pt x="4821" y="529"/>
                    <a:pt x="3933" y="0"/>
                    <a:pt x="2993"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2078025" y="6205713"/>
              <a:ext cx="114850" cy="122175"/>
            </a:xfrm>
            <a:custGeom>
              <a:avLst/>
              <a:gdLst/>
              <a:ahLst/>
              <a:cxnLst/>
              <a:rect l="l" t="t" r="r" b="b"/>
              <a:pathLst>
                <a:path w="4594" h="4887" extrusionOk="0">
                  <a:moveTo>
                    <a:pt x="2755" y="0"/>
                  </a:moveTo>
                  <a:lnTo>
                    <a:pt x="2755" y="0"/>
                  </a:lnTo>
                  <a:cubicBezTo>
                    <a:pt x="3065" y="204"/>
                    <a:pt x="3270" y="409"/>
                    <a:pt x="3474" y="711"/>
                  </a:cubicBezTo>
                  <a:cubicBezTo>
                    <a:pt x="4087" y="2043"/>
                    <a:pt x="3572" y="3572"/>
                    <a:pt x="2346" y="4291"/>
                  </a:cubicBezTo>
                  <a:cubicBezTo>
                    <a:pt x="1937" y="4495"/>
                    <a:pt x="1529" y="4598"/>
                    <a:pt x="1133" y="4598"/>
                  </a:cubicBezTo>
                  <a:cubicBezTo>
                    <a:pt x="738" y="4598"/>
                    <a:pt x="356" y="4495"/>
                    <a:pt x="0" y="4291"/>
                  </a:cubicBezTo>
                  <a:lnTo>
                    <a:pt x="0" y="4291"/>
                  </a:lnTo>
                  <a:cubicBezTo>
                    <a:pt x="433" y="4664"/>
                    <a:pt x="1021" y="4886"/>
                    <a:pt x="1645" y="4886"/>
                  </a:cubicBezTo>
                  <a:cubicBezTo>
                    <a:pt x="2046" y="4886"/>
                    <a:pt x="2462" y="4795"/>
                    <a:pt x="2861" y="4593"/>
                  </a:cubicBezTo>
                  <a:cubicBezTo>
                    <a:pt x="4087" y="3882"/>
                    <a:pt x="4594" y="2346"/>
                    <a:pt x="3981" y="1120"/>
                  </a:cubicBezTo>
                  <a:cubicBezTo>
                    <a:pt x="3678" y="613"/>
                    <a:pt x="3270" y="204"/>
                    <a:pt x="2755"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2060050" y="6233688"/>
              <a:ext cx="120175" cy="66450"/>
            </a:xfrm>
            <a:custGeom>
              <a:avLst/>
              <a:gdLst/>
              <a:ahLst/>
              <a:cxnLst/>
              <a:rect l="l" t="t" r="r" b="b"/>
              <a:pathLst>
                <a:path w="4807" h="2658" extrusionOk="0">
                  <a:moveTo>
                    <a:pt x="4602" y="1"/>
                  </a:moveTo>
                  <a:lnTo>
                    <a:pt x="0" y="2355"/>
                  </a:lnTo>
                  <a:cubicBezTo>
                    <a:pt x="106" y="2355"/>
                    <a:pt x="106" y="2453"/>
                    <a:pt x="106" y="2453"/>
                  </a:cubicBezTo>
                  <a:cubicBezTo>
                    <a:pt x="106" y="2559"/>
                    <a:pt x="204" y="2559"/>
                    <a:pt x="204" y="2657"/>
                  </a:cubicBezTo>
                  <a:lnTo>
                    <a:pt x="4806" y="311"/>
                  </a:lnTo>
                  <a:cubicBezTo>
                    <a:pt x="4806" y="205"/>
                    <a:pt x="4700" y="107"/>
                    <a:pt x="470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2060050" y="6228588"/>
              <a:ext cx="117500" cy="69100"/>
            </a:xfrm>
            <a:custGeom>
              <a:avLst/>
              <a:gdLst/>
              <a:ahLst/>
              <a:cxnLst/>
              <a:rect l="l" t="t" r="r" b="b"/>
              <a:pathLst>
                <a:path w="4700" h="2764" extrusionOk="0">
                  <a:moveTo>
                    <a:pt x="4602" y="0"/>
                  </a:moveTo>
                  <a:lnTo>
                    <a:pt x="0" y="2452"/>
                  </a:lnTo>
                  <a:lnTo>
                    <a:pt x="0" y="2559"/>
                  </a:lnTo>
                  <a:cubicBezTo>
                    <a:pt x="106" y="2657"/>
                    <a:pt x="106" y="2657"/>
                    <a:pt x="106" y="2763"/>
                  </a:cubicBezTo>
                  <a:lnTo>
                    <a:pt x="4700" y="311"/>
                  </a:lnTo>
                  <a:lnTo>
                    <a:pt x="4700" y="205"/>
                  </a:lnTo>
                  <a:cubicBezTo>
                    <a:pt x="4602" y="107"/>
                    <a:pt x="4602" y="107"/>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2221050" y="6118663"/>
              <a:ext cx="130200" cy="130375"/>
            </a:xfrm>
            <a:custGeom>
              <a:avLst/>
              <a:gdLst/>
              <a:ahLst/>
              <a:cxnLst/>
              <a:rect l="l" t="t" r="r" b="b"/>
              <a:pathLst>
                <a:path w="5208" h="5215" extrusionOk="0">
                  <a:moveTo>
                    <a:pt x="2653" y="0"/>
                  </a:moveTo>
                  <a:cubicBezTo>
                    <a:pt x="1403" y="0"/>
                    <a:pt x="292" y="895"/>
                    <a:pt x="99" y="2150"/>
                  </a:cubicBezTo>
                  <a:lnTo>
                    <a:pt x="99" y="2354"/>
                  </a:lnTo>
                  <a:lnTo>
                    <a:pt x="99" y="2460"/>
                  </a:lnTo>
                  <a:lnTo>
                    <a:pt x="1" y="2460"/>
                  </a:lnTo>
                  <a:lnTo>
                    <a:pt x="1" y="2558"/>
                  </a:lnTo>
                  <a:lnTo>
                    <a:pt x="1" y="2665"/>
                  </a:lnTo>
                  <a:cubicBezTo>
                    <a:pt x="99" y="2967"/>
                    <a:pt x="99" y="3171"/>
                    <a:pt x="205" y="3376"/>
                  </a:cubicBezTo>
                  <a:lnTo>
                    <a:pt x="205" y="3580"/>
                  </a:lnTo>
                  <a:lnTo>
                    <a:pt x="303" y="3686"/>
                  </a:lnTo>
                  <a:lnTo>
                    <a:pt x="303" y="3784"/>
                  </a:lnTo>
                  <a:lnTo>
                    <a:pt x="409" y="3891"/>
                  </a:lnTo>
                  <a:cubicBezTo>
                    <a:pt x="409" y="3989"/>
                    <a:pt x="409" y="3989"/>
                    <a:pt x="507" y="4095"/>
                  </a:cubicBezTo>
                  <a:lnTo>
                    <a:pt x="614" y="4193"/>
                  </a:lnTo>
                  <a:cubicBezTo>
                    <a:pt x="614" y="4299"/>
                    <a:pt x="614" y="4299"/>
                    <a:pt x="712" y="4299"/>
                  </a:cubicBezTo>
                  <a:cubicBezTo>
                    <a:pt x="712" y="4299"/>
                    <a:pt x="712" y="4397"/>
                    <a:pt x="818" y="4397"/>
                  </a:cubicBezTo>
                  <a:lnTo>
                    <a:pt x="818" y="4504"/>
                  </a:lnTo>
                  <a:cubicBezTo>
                    <a:pt x="916" y="4504"/>
                    <a:pt x="916" y="4602"/>
                    <a:pt x="1022" y="4602"/>
                  </a:cubicBezTo>
                  <a:cubicBezTo>
                    <a:pt x="1022" y="4708"/>
                    <a:pt x="1120" y="4708"/>
                    <a:pt x="1227" y="4708"/>
                  </a:cubicBezTo>
                  <a:lnTo>
                    <a:pt x="1227" y="4806"/>
                  </a:lnTo>
                  <a:cubicBezTo>
                    <a:pt x="1325" y="4806"/>
                    <a:pt x="1325" y="4806"/>
                    <a:pt x="1325" y="4912"/>
                  </a:cubicBezTo>
                  <a:lnTo>
                    <a:pt x="1431" y="4912"/>
                  </a:lnTo>
                  <a:cubicBezTo>
                    <a:pt x="1529" y="4912"/>
                    <a:pt x="1529" y="5010"/>
                    <a:pt x="1635" y="5010"/>
                  </a:cubicBezTo>
                  <a:cubicBezTo>
                    <a:pt x="1733" y="5010"/>
                    <a:pt x="1840" y="5117"/>
                    <a:pt x="1840" y="5117"/>
                  </a:cubicBezTo>
                  <a:lnTo>
                    <a:pt x="2142" y="5117"/>
                  </a:lnTo>
                  <a:lnTo>
                    <a:pt x="2142" y="5215"/>
                  </a:lnTo>
                  <a:lnTo>
                    <a:pt x="2453" y="5215"/>
                  </a:lnTo>
                  <a:cubicBezTo>
                    <a:pt x="2861" y="5215"/>
                    <a:pt x="3270" y="5215"/>
                    <a:pt x="3679" y="5010"/>
                  </a:cubicBezTo>
                  <a:cubicBezTo>
                    <a:pt x="3777" y="5010"/>
                    <a:pt x="3777" y="4912"/>
                    <a:pt x="3883" y="4912"/>
                  </a:cubicBezTo>
                  <a:cubicBezTo>
                    <a:pt x="3981" y="4806"/>
                    <a:pt x="4087" y="4806"/>
                    <a:pt x="4087" y="4806"/>
                  </a:cubicBezTo>
                  <a:cubicBezTo>
                    <a:pt x="4186" y="4708"/>
                    <a:pt x="4292" y="4708"/>
                    <a:pt x="4292" y="4602"/>
                  </a:cubicBezTo>
                  <a:cubicBezTo>
                    <a:pt x="4390" y="4504"/>
                    <a:pt x="4594" y="4397"/>
                    <a:pt x="4700" y="4299"/>
                  </a:cubicBezTo>
                  <a:cubicBezTo>
                    <a:pt x="4905" y="3989"/>
                    <a:pt x="5109" y="3580"/>
                    <a:pt x="5207" y="3171"/>
                  </a:cubicBezTo>
                  <a:lnTo>
                    <a:pt x="5207" y="3073"/>
                  </a:lnTo>
                  <a:lnTo>
                    <a:pt x="5207" y="2967"/>
                  </a:lnTo>
                  <a:lnTo>
                    <a:pt x="5207" y="2869"/>
                  </a:lnTo>
                  <a:lnTo>
                    <a:pt x="5207" y="2665"/>
                  </a:lnTo>
                  <a:lnTo>
                    <a:pt x="5207" y="2558"/>
                  </a:lnTo>
                  <a:lnTo>
                    <a:pt x="5207" y="2354"/>
                  </a:lnTo>
                  <a:lnTo>
                    <a:pt x="5207" y="2256"/>
                  </a:lnTo>
                  <a:lnTo>
                    <a:pt x="5207" y="2150"/>
                  </a:lnTo>
                  <a:lnTo>
                    <a:pt x="5207" y="2052"/>
                  </a:lnTo>
                  <a:cubicBezTo>
                    <a:pt x="5207" y="1945"/>
                    <a:pt x="5109" y="1945"/>
                    <a:pt x="5109" y="1847"/>
                  </a:cubicBezTo>
                  <a:lnTo>
                    <a:pt x="5109" y="1741"/>
                  </a:lnTo>
                  <a:lnTo>
                    <a:pt x="5109" y="1643"/>
                  </a:lnTo>
                  <a:cubicBezTo>
                    <a:pt x="5003" y="1643"/>
                    <a:pt x="5003" y="1537"/>
                    <a:pt x="5003" y="1537"/>
                  </a:cubicBezTo>
                  <a:lnTo>
                    <a:pt x="5003" y="1439"/>
                  </a:lnTo>
                  <a:cubicBezTo>
                    <a:pt x="4905" y="1439"/>
                    <a:pt x="4905" y="1332"/>
                    <a:pt x="4905" y="1332"/>
                  </a:cubicBezTo>
                  <a:cubicBezTo>
                    <a:pt x="4496" y="621"/>
                    <a:pt x="3777" y="106"/>
                    <a:pt x="2861" y="8"/>
                  </a:cubicBezTo>
                  <a:cubicBezTo>
                    <a:pt x="2792" y="3"/>
                    <a:pt x="2722" y="0"/>
                    <a:pt x="2653"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2197975" y="6115813"/>
              <a:ext cx="150825" cy="129975"/>
            </a:xfrm>
            <a:custGeom>
              <a:avLst/>
              <a:gdLst/>
              <a:ahLst/>
              <a:cxnLst/>
              <a:rect l="l" t="t" r="r" b="b"/>
              <a:pathLst>
                <a:path w="6033" h="5199" extrusionOk="0">
                  <a:moveTo>
                    <a:pt x="3045" y="1"/>
                  </a:moveTo>
                  <a:cubicBezTo>
                    <a:pt x="2632" y="1"/>
                    <a:pt x="2216" y="105"/>
                    <a:pt x="1839" y="327"/>
                  </a:cubicBezTo>
                  <a:cubicBezTo>
                    <a:pt x="515" y="940"/>
                    <a:pt x="0" y="2574"/>
                    <a:pt x="719" y="3800"/>
                  </a:cubicBezTo>
                  <a:cubicBezTo>
                    <a:pt x="1146" y="4721"/>
                    <a:pt x="2065" y="5199"/>
                    <a:pt x="2998" y="5199"/>
                  </a:cubicBezTo>
                  <a:cubicBezTo>
                    <a:pt x="3408" y="5199"/>
                    <a:pt x="3819" y="5107"/>
                    <a:pt x="4193" y="4920"/>
                  </a:cubicBezTo>
                  <a:cubicBezTo>
                    <a:pt x="5517" y="4209"/>
                    <a:pt x="6032" y="2672"/>
                    <a:pt x="5313" y="1446"/>
                  </a:cubicBezTo>
                  <a:cubicBezTo>
                    <a:pt x="4888" y="530"/>
                    <a:pt x="3974" y="1"/>
                    <a:pt x="3045"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2231275" y="6123963"/>
              <a:ext cx="117525" cy="122175"/>
            </a:xfrm>
            <a:custGeom>
              <a:avLst/>
              <a:gdLst/>
              <a:ahLst/>
              <a:cxnLst/>
              <a:rect l="l" t="t" r="r" b="b"/>
              <a:pathLst>
                <a:path w="4701" h="4887" extrusionOk="0">
                  <a:moveTo>
                    <a:pt x="2861" y="1"/>
                  </a:moveTo>
                  <a:lnTo>
                    <a:pt x="2861" y="1"/>
                  </a:lnTo>
                  <a:cubicBezTo>
                    <a:pt x="3163" y="205"/>
                    <a:pt x="3368" y="409"/>
                    <a:pt x="3474" y="712"/>
                  </a:cubicBezTo>
                  <a:cubicBezTo>
                    <a:pt x="4185" y="2044"/>
                    <a:pt x="3678" y="3572"/>
                    <a:pt x="2452" y="4292"/>
                  </a:cubicBezTo>
                  <a:cubicBezTo>
                    <a:pt x="2044" y="4496"/>
                    <a:pt x="1609" y="4598"/>
                    <a:pt x="1187" y="4598"/>
                  </a:cubicBezTo>
                  <a:cubicBezTo>
                    <a:pt x="765" y="4598"/>
                    <a:pt x="356" y="4496"/>
                    <a:pt x="0" y="4292"/>
                  </a:cubicBezTo>
                  <a:lnTo>
                    <a:pt x="0" y="4292"/>
                  </a:lnTo>
                  <a:cubicBezTo>
                    <a:pt x="498" y="4665"/>
                    <a:pt x="1108" y="4887"/>
                    <a:pt x="1718" y="4887"/>
                  </a:cubicBezTo>
                  <a:cubicBezTo>
                    <a:pt x="2109" y="4887"/>
                    <a:pt x="2500" y="4795"/>
                    <a:pt x="2861" y="4594"/>
                  </a:cubicBezTo>
                  <a:cubicBezTo>
                    <a:pt x="4185" y="3883"/>
                    <a:pt x="4700" y="2346"/>
                    <a:pt x="3981" y="1120"/>
                  </a:cubicBezTo>
                  <a:cubicBezTo>
                    <a:pt x="3777" y="614"/>
                    <a:pt x="3368" y="205"/>
                    <a:pt x="2861"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2215950" y="6151963"/>
              <a:ext cx="117525" cy="66425"/>
            </a:xfrm>
            <a:custGeom>
              <a:avLst/>
              <a:gdLst/>
              <a:ahLst/>
              <a:cxnLst/>
              <a:rect l="l" t="t" r="r" b="b"/>
              <a:pathLst>
                <a:path w="4701" h="2657" extrusionOk="0">
                  <a:moveTo>
                    <a:pt x="4594" y="0"/>
                  </a:moveTo>
                  <a:lnTo>
                    <a:pt x="0" y="2354"/>
                  </a:lnTo>
                  <a:lnTo>
                    <a:pt x="0" y="2452"/>
                  </a:lnTo>
                  <a:lnTo>
                    <a:pt x="205" y="2657"/>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2213300" y="6146863"/>
              <a:ext cx="120175" cy="69075"/>
            </a:xfrm>
            <a:custGeom>
              <a:avLst/>
              <a:gdLst/>
              <a:ahLst/>
              <a:cxnLst/>
              <a:rect l="l" t="t" r="r" b="b"/>
              <a:pathLst>
                <a:path w="4807" h="2763" extrusionOk="0">
                  <a:moveTo>
                    <a:pt x="4602" y="0"/>
                  </a:moveTo>
                  <a:lnTo>
                    <a:pt x="0" y="2452"/>
                  </a:lnTo>
                  <a:lnTo>
                    <a:pt x="106" y="2558"/>
                  </a:lnTo>
                  <a:cubicBezTo>
                    <a:pt x="106" y="2656"/>
                    <a:pt x="106" y="2656"/>
                    <a:pt x="204" y="2763"/>
                  </a:cubicBezTo>
                  <a:lnTo>
                    <a:pt x="4806" y="311"/>
                  </a:lnTo>
                  <a:lnTo>
                    <a:pt x="4700" y="204"/>
                  </a:lnTo>
                  <a:cubicBezTo>
                    <a:pt x="4700" y="106"/>
                    <a:pt x="4700" y="106"/>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2376750" y="6036913"/>
              <a:ext cx="130400" cy="130400"/>
            </a:xfrm>
            <a:custGeom>
              <a:avLst/>
              <a:gdLst/>
              <a:ahLst/>
              <a:cxnLst/>
              <a:rect l="l" t="t" r="r" b="b"/>
              <a:pathLst>
                <a:path w="5216" h="5216" extrusionOk="0">
                  <a:moveTo>
                    <a:pt x="2654" y="1"/>
                  </a:moveTo>
                  <a:cubicBezTo>
                    <a:pt x="1411" y="1"/>
                    <a:pt x="295" y="896"/>
                    <a:pt x="1" y="2150"/>
                  </a:cubicBezTo>
                  <a:lnTo>
                    <a:pt x="1" y="2355"/>
                  </a:lnTo>
                  <a:lnTo>
                    <a:pt x="1" y="2461"/>
                  </a:lnTo>
                  <a:lnTo>
                    <a:pt x="1" y="2559"/>
                  </a:lnTo>
                  <a:lnTo>
                    <a:pt x="1" y="2665"/>
                  </a:lnTo>
                  <a:cubicBezTo>
                    <a:pt x="1" y="2968"/>
                    <a:pt x="107" y="3172"/>
                    <a:pt x="107" y="3376"/>
                  </a:cubicBezTo>
                  <a:cubicBezTo>
                    <a:pt x="205" y="3483"/>
                    <a:pt x="205" y="3581"/>
                    <a:pt x="205" y="3581"/>
                  </a:cubicBezTo>
                  <a:lnTo>
                    <a:pt x="205" y="3687"/>
                  </a:lnTo>
                  <a:cubicBezTo>
                    <a:pt x="311" y="3687"/>
                    <a:pt x="311" y="3785"/>
                    <a:pt x="311" y="3785"/>
                  </a:cubicBezTo>
                  <a:lnTo>
                    <a:pt x="311" y="3891"/>
                  </a:lnTo>
                  <a:cubicBezTo>
                    <a:pt x="410" y="3891"/>
                    <a:pt x="410" y="3989"/>
                    <a:pt x="410" y="4096"/>
                  </a:cubicBezTo>
                  <a:lnTo>
                    <a:pt x="516" y="4096"/>
                  </a:lnTo>
                  <a:cubicBezTo>
                    <a:pt x="516" y="4096"/>
                    <a:pt x="516" y="4194"/>
                    <a:pt x="614" y="4194"/>
                  </a:cubicBezTo>
                  <a:lnTo>
                    <a:pt x="614" y="4300"/>
                  </a:lnTo>
                  <a:cubicBezTo>
                    <a:pt x="720" y="4300"/>
                    <a:pt x="720" y="4398"/>
                    <a:pt x="720" y="4398"/>
                  </a:cubicBezTo>
                  <a:lnTo>
                    <a:pt x="818" y="4504"/>
                  </a:lnTo>
                  <a:lnTo>
                    <a:pt x="924" y="4602"/>
                  </a:lnTo>
                  <a:cubicBezTo>
                    <a:pt x="1023" y="4709"/>
                    <a:pt x="1129" y="4709"/>
                    <a:pt x="1129" y="4709"/>
                  </a:cubicBezTo>
                  <a:cubicBezTo>
                    <a:pt x="1129" y="4807"/>
                    <a:pt x="1227" y="4807"/>
                    <a:pt x="1227" y="4807"/>
                  </a:cubicBezTo>
                  <a:cubicBezTo>
                    <a:pt x="1227" y="4807"/>
                    <a:pt x="1333" y="4807"/>
                    <a:pt x="1333" y="4913"/>
                  </a:cubicBezTo>
                  <a:lnTo>
                    <a:pt x="1431" y="4913"/>
                  </a:lnTo>
                  <a:cubicBezTo>
                    <a:pt x="1431" y="4913"/>
                    <a:pt x="1537" y="5011"/>
                    <a:pt x="1636" y="5011"/>
                  </a:cubicBezTo>
                  <a:cubicBezTo>
                    <a:pt x="1636" y="5011"/>
                    <a:pt x="1742" y="5117"/>
                    <a:pt x="1840" y="5117"/>
                  </a:cubicBezTo>
                  <a:lnTo>
                    <a:pt x="2150" y="5117"/>
                  </a:lnTo>
                  <a:cubicBezTo>
                    <a:pt x="2249" y="5215"/>
                    <a:pt x="2249" y="5215"/>
                    <a:pt x="2355" y="5215"/>
                  </a:cubicBezTo>
                  <a:cubicBezTo>
                    <a:pt x="2862" y="5215"/>
                    <a:pt x="3270" y="5215"/>
                    <a:pt x="3679" y="5011"/>
                  </a:cubicBezTo>
                  <a:cubicBezTo>
                    <a:pt x="3679" y="5011"/>
                    <a:pt x="3785" y="4913"/>
                    <a:pt x="3883" y="4913"/>
                  </a:cubicBezTo>
                  <a:cubicBezTo>
                    <a:pt x="3883" y="4807"/>
                    <a:pt x="3989" y="4807"/>
                    <a:pt x="4088" y="4807"/>
                  </a:cubicBezTo>
                  <a:lnTo>
                    <a:pt x="4292" y="4602"/>
                  </a:lnTo>
                  <a:lnTo>
                    <a:pt x="4602" y="4300"/>
                  </a:lnTo>
                  <a:cubicBezTo>
                    <a:pt x="4905" y="3989"/>
                    <a:pt x="5011" y="3581"/>
                    <a:pt x="5109" y="3172"/>
                  </a:cubicBezTo>
                  <a:lnTo>
                    <a:pt x="5215" y="3074"/>
                  </a:lnTo>
                  <a:lnTo>
                    <a:pt x="5215" y="2968"/>
                  </a:lnTo>
                  <a:lnTo>
                    <a:pt x="5215" y="2870"/>
                  </a:lnTo>
                  <a:lnTo>
                    <a:pt x="5215" y="2665"/>
                  </a:lnTo>
                  <a:lnTo>
                    <a:pt x="5215" y="2559"/>
                  </a:lnTo>
                  <a:lnTo>
                    <a:pt x="5215" y="2355"/>
                  </a:lnTo>
                  <a:lnTo>
                    <a:pt x="5215" y="2257"/>
                  </a:lnTo>
                  <a:lnTo>
                    <a:pt x="5215" y="2150"/>
                  </a:lnTo>
                  <a:lnTo>
                    <a:pt x="5109" y="2052"/>
                  </a:lnTo>
                  <a:lnTo>
                    <a:pt x="5109" y="1848"/>
                  </a:lnTo>
                  <a:lnTo>
                    <a:pt x="5109" y="1742"/>
                  </a:lnTo>
                  <a:cubicBezTo>
                    <a:pt x="5011" y="1742"/>
                    <a:pt x="5011" y="1644"/>
                    <a:pt x="5011" y="1644"/>
                  </a:cubicBezTo>
                  <a:lnTo>
                    <a:pt x="5011" y="1537"/>
                  </a:lnTo>
                  <a:lnTo>
                    <a:pt x="4905" y="1439"/>
                  </a:lnTo>
                  <a:lnTo>
                    <a:pt x="4905" y="1333"/>
                  </a:lnTo>
                  <a:cubicBezTo>
                    <a:pt x="4496" y="622"/>
                    <a:pt x="3679" y="107"/>
                    <a:pt x="2862"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2353875" y="6034013"/>
              <a:ext cx="148175" cy="130050"/>
            </a:xfrm>
            <a:custGeom>
              <a:avLst/>
              <a:gdLst/>
              <a:ahLst/>
              <a:cxnLst/>
              <a:rect l="l" t="t" r="r" b="b"/>
              <a:pathLst>
                <a:path w="5927" h="5202" extrusionOk="0">
                  <a:moveTo>
                    <a:pt x="3007" y="1"/>
                  </a:moveTo>
                  <a:cubicBezTo>
                    <a:pt x="2584" y="1"/>
                    <a:pt x="2149" y="105"/>
                    <a:pt x="1733" y="329"/>
                  </a:cubicBezTo>
                  <a:cubicBezTo>
                    <a:pt x="507" y="942"/>
                    <a:pt x="0" y="2577"/>
                    <a:pt x="712" y="3803"/>
                  </a:cubicBezTo>
                  <a:cubicBezTo>
                    <a:pt x="1138" y="4723"/>
                    <a:pt x="2010" y="5202"/>
                    <a:pt x="2947" y="5202"/>
                  </a:cubicBezTo>
                  <a:cubicBezTo>
                    <a:pt x="3358" y="5202"/>
                    <a:pt x="3782" y="5110"/>
                    <a:pt x="4185" y="4923"/>
                  </a:cubicBezTo>
                  <a:cubicBezTo>
                    <a:pt x="5411" y="4212"/>
                    <a:pt x="5926" y="2675"/>
                    <a:pt x="5313" y="1351"/>
                  </a:cubicBezTo>
                  <a:cubicBezTo>
                    <a:pt x="4818" y="508"/>
                    <a:pt x="3940" y="1"/>
                    <a:pt x="300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2386975" y="6042238"/>
              <a:ext cx="115075" cy="122175"/>
            </a:xfrm>
            <a:custGeom>
              <a:avLst/>
              <a:gdLst/>
              <a:ahLst/>
              <a:cxnLst/>
              <a:rect l="l" t="t" r="r" b="b"/>
              <a:pathLst>
                <a:path w="4603" h="4887" extrusionOk="0">
                  <a:moveTo>
                    <a:pt x="2861" y="0"/>
                  </a:moveTo>
                  <a:cubicBezTo>
                    <a:pt x="3066" y="205"/>
                    <a:pt x="3270" y="409"/>
                    <a:pt x="3474" y="711"/>
                  </a:cubicBezTo>
                  <a:cubicBezTo>
                    <a:pt x="4193" y="2044"/>
                    <a:pt x="3679" y="3572"/>
                    <a:pt x="2354" y="4291"/>
                  </a:cubicBezTo>
                  <a:cubicBezTo>
                    <a:pt x="2021" y="4481"/>
                    <a:pt x="1646" y="4559"/>
                    <a:pt x="1268" y="4559"/>
                  </a:cubicBezTo>
                  <a:cubicBezTo>
                    <a:pt x="829" y="4559"/>
                    <a:pt x="387" y="4454"/>
                    <a:pt x="1" y="4291"/>
                  </a:cubicBezTo>
                  <a:lnTo>
                    <a:pt x="1" y="4291"/>
                  </a:lnTo>
                  <a:cubicBezTo>
                    <a:pt x="498" y="4665"/>
                    <a:pt x="1111" y="4886"/>
                    <a:pt x="1721" y="4886"/>
                  </a:cubicBezTo>
                  <a:cubicBezTo>
                    <a:pt x="2113" y="4886"/>
                    <a:pt x="2503" y="4795"/>
                    <a:pt x="2861" y="4594"/>
                  </a:cubicBezTo>
                  <a:cubicBezTo>
                    <a:pt x="4087" y="3883"/>
                    <a:pt x="4602" y="2346"/>
                    <a:pt x="3989" y="1022"/>
                  </a:cubicBezTo>
                  <a:cubicBezTo>
                    <a:pt x="3679" y="613"/>
                    <a:pt x="3270"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2371650" y="6070238"/>
              <a:ext cx="117525" cy="66425"/>
            </a:xfrm>
            <a:custGeom>
              <a:avLst/>
              <a:gdLst/>
              <a:ahLst/>
              <a:cxnLst/>
              <a:rect l="l" t="t" r="r" b="b"/>
              <a:pathLst>
                <a:path w="4701" h="2657" extrusionOk="0">
                  <a:moveTo>
                    <a:pt x="4602" y="0"/>
                  </a:moveTo>
                  <a:lnTo>
                    <a:pt x="1" y="2354"/>
                  </a:lnTo>
                  <a:lnTo>
                    <a:pt x="1" y="2452"/>
                  </a:lnTo>
                  <a:cubicBezTo>
                    <a:pt x="1" y="2558"/>
                    <a:pt x="107" y="2558"/>
                    <a:pt x="107" y="2656"/>
                  </a:cubicBezTo>
                  <a:lnTo>
                    <a:pt x="4700" y="311"/>
                  </a:lnTo>
                  <a:cubicBezTo>
                    <a:pt x="4700" y="204"/>
                    <a:pt x="4700" y="106"/>
                    <a:pt x="460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2369200" y="6065113"/>
              <a:ext cx="117525" cy="69100"/>
            </a:xfrm>
            <a:custGeom>
              <a:avLst/>
              <a:gdLst/>
              <a:ahLst/>
              <a:cxnLst/>
              <a:rect l="l" t="t" r="r" b="b"/>
              <a:pathLst>
                <a:path w="4701" h="2764" extrusionOk="0">
                  <a:moveTo>
                    <a:pt x="4594" y="1"/>
                  </a:moveTo>
                  <a:lnTo>
                    <a:pt x="0" y="2453"/>
                  </a:lnTo>
                  <a:cubicBezTo>
                    <a:pt x="0" y="2453"/>
                    <a:pt x="0" y="2559"/>
                    <a:pt x="99" y="2559"/>
                  </a:cubicBezTo>
                  <a:lnTo>
                    <a:pt x="99" y="2763"/>
                  </a:lnTo>
                  <a:lnTo>
                    <a:pt x="4700" y="311"/>
                  </a:lnTo>
                  <a:lnTo>
                    <a:pt x="4700" y="107"/>
                  </a:lnTo>
                  <a:cubicBezTo>
                    <a:pt x="4700" y="107"/>
                    <a:pt x="4594" y="107"/>
                    <a:pt x="4594"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1832825" y="6506888"/>
              <a:ext cx="130175" cy="130400"/>
            </a:xfrm>
            <a:custGeom>
              <a:avLst/>
              <a:gdLst/>
              <a:ahLst/>
              <a:cxnLst/>
              <a:rect l="l" t="t" r="r" b="b"/>
              <a:pathLst>
                <a:path w="5207" h="5216" extrusionOk="0">
                  <a:moveTo>
                    <a:pt x="2652" y="0"/>
                  </a:moveTo>
                  <a:cubicBezTo>
                    <a:pt x="1403" y="0"/>
                    <a:pt x="292" y="896"/>
                    <a:pt x="98" y="2150"/>
                  </a:cubicBezTo>
                  <a:lnTo>
                    <a:pt x="0" y="2150"/>
                  </a:lnTo>
                  <a:lnTo>
                    <a:pt x="0" y="2355"/>
                  </a:lnTo>
                  <a:lnTo>
                    <a:pt x="0" y="2461"/>
                  </a:lnTo>
                  <a:lnTo>
                    <a:pt x="0" y="2559"/>
                  </a:lnTo>
                  <a:lnTo>
                    <a:pt x="0" y="2665"/>
                  </a:lnTo>
                  <a:cubicBezTo>
                    <a:pt x="0" y="2968"/>
                    <a:pt x="98" y="3172"/>
                    <a:pt x="98" y="3376"/>
                  </a:cubicBezTo>
                  <a:cubicBezTo>
                    <a:pt x="205" y="3482"/>
                    <a:pt x="205" y="3581"/>
                    <a:pt x="205" y="3581"/>
                  </a:cubicBezTo>
                  <a:lnTo>
                    <a:pt x="205" y="3687"/>
                  </a:lnTo>
                  <a:cubicBezTo>
                    <a:pt x="303" y="3687"/>
                    <a:pt x="303" y="3785"/>
                    <a:pt x="303" y="3785"/>
                  </a:cubicBezTo>
                  <a:lnTo>
                    <a:pt x="303" y="3891"/>
                  </a:lnTo>
                  <a:lnTo>
                    <a:pt x="507" y="4095"/>
                  </a:lnTo>
                  <a:cubicBezTo>
                    <a:pt x="507" y="4095"/>
                    <a:pt x="507" y="4194"/>
                    <a:pt x="613" y="4300"/>
                  </a:cubicBezTo>
                  <a:cubicBezTo>
                    <a:pt x="711" y="4300"/>
                    <a:pt x="711" y="4398"/>
                    <a:pt x="711" y="4398"/>
                  </a:cubicBezTo>
                  <a:cubicBezTo>
                    <a:pt x="818" y="4398"/>
                    <a:pt x="818" y="4504"/>
                    <a:pt x="818" y="4504"/>
                  </a:cubicBezTo>
                  <a:lnTo>
                    <a:pt x="916" y="4602"/>
                  </a:lnTo>
                  <a:lnTo>
                    <a:pt x="1022" y="4602"/>
                  </a:lnTo>
                  <a:cubicBezTo>
                    <a:pt x="1022" y="4708"/>
                    <a:pt x="1120" y="4708"/>
                    <a:pt x="1120" y="4807"/>
                  </a:cubicBezTo>
                  <a:lnTo>
                    <a:pt x="1226" y="4807"/>
                  </a:lnTo>
                  <a:cubicBezTo>
                    <a:pt x="1226" y="4807"/>
                    <a:pt x="1324" y="4807"/>
                    <a:pt x="1324" y="4913"/>
                  </a:cubicBezTo>
                  <a:lnTo>
                    <a:pt x="1431" y="4913"/>
                  </a:lnTo>
                  <a:cubicBezTo>
                    <a:pt x="1431" y="4913"/>
                    <a:pt x="1529" y="5011"/>
                    <a:pt x="1635" y="5011"/>
                  </a:cubicBezTo>
                  <a:cubicBezTo>
                    <a:pt x="1733" y="5011"/>
                    <a:pt x="1733" y="5117"/>
                    <a:pt x="1839" y="5117"/>
                  </a:cubicBezTo>
                  <a:lnTo>
                    <a:pt x="2044" y="5117"/>
                  </a:lnTo>
                  <a:cubicBezTo>
                    <a:pt x="2044" y="5117"/>
                    <a:pt x="2142" y="5117"/>
                    <a:pt x="2142" y="5215"/>
                  </a:cubicBezTo>
                  <a:lnTo>
                    <a:pt x="2346" y="5215"/>
                  </a:lnTo>
                  <a:cubicBezTo>
                    <a:pt x="2861" y="5215"/>
                    <a:pt x="3270" y="5215"/>
                    <a:pt x="3678" y="5011"/>
                  </a:cubicBezTo>
                  <a:cubicBezTo>
                    <a:pt x="3678" y="5011"/>
                    <a:pt x="3776" y="4913"/>
                    <a:pt x="3883" y="4913"/>
                  </a:cubicBezTo>
                  <a:cubicBezTo>
                    <a:pt x="3981" y="4807"/>
                    <a:pt x="3981" y="4807"/>
                    <a:pt x="4087" y="4807"/>
                  </a:cubicBezTo>
                  <a:lnTo>
                    <a:pt x="4291" y="4602"/>
                  </a:lnTo>
                  <a:lnTo>
                    <a:pt x="4594" y="4300"/>
                  </a:lnTo>
                  <a:cubicBezTo>
                    <a:pt x="4904" y="3989"/>
                    <a:pt x="5109" y="3581"/>
                    <a:pt x="5109" y="3172"/>
                  </a:cubicBezTo>
                  <a:lnTo>
                    <a:pt x="5207" y="3172"/>
                  </a:lnTo>
                  <a:lnTo>
                    <a:pt x="5207" y="3074"/>
                  </a:lnTo>
                  <a:lnTo>
                    <a:pt x="5207" y="2968"/>
                  </a:lnTo>
                  <a:lnTo>
                    <a:pt x="5207" y="2869"/>
                  </a:lnTo>
                  <a:lnTo>
                    <a:pt x="5207" y="2665"/>
                  </a:lnTo>
                  <a:lnTo>
                    <a:pt x="5207" y="2559"/>
                  </a:lnTo>
                  <a:lnTo>
                    <a:pt x="5207" y="2355"/>
                  </a:lnTo>
                  <a:lnTo>
                    <a:pt x="5207" y="2256"/>
                  </a:lnTo>
                  <a:lnTo>
                    <a:pt x="5207" y="2150"/>
                  </a:lnTo>
                  <a:lnTo>
                    <a:pt x="5207" y="2052"/>
                  </a:lnTo>
                  <a:cubicBezTo>
                    <a:pt x="5109" y="1946"/>
                    <a:pt x="5109" y="1946"/>
                    <a:pt x="5109" y="1848"/>
                  </a:cubicBezTo>
                  <a:lnTo>
                    <a:pt x="5109" y="1742"/>
                  </a:lnTo>
                  <a:lnTo>
                    <a:pt x="5002" y="1643"/>
                  </a:lnTo>
                  <a:lnTo>
                    <a:pt x="5002" y="1537"/>
                  </a:lnTo>
                  <a:lnTo>
                    <a:pt x="4904" y="1439"/>
                  </a:lnTo>
                  <a:lnTo>
                    <a:pt x="4904" y="1333"/>
                  </a:lnTo>
                  <a:cubicBezTo>
                    <a:pt x="4496" y="622"/>
                    <a:pt x="3776" y="107"/>
                    <a:pt x="2861" y="9"/>
                  </a:cubicBezTo>
                  <a:cubicBezTo>
                    <a:pt x="2791" y="3"/>
                    <a:pt x="2722" y="0"/>
                    <a:pt x="2652"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1809725" y="6504063"/>
              <a:ext cx="148175" cy="129975"/>
            </a:xfrm>
            <a:custGeom>
              <a:avLst/>
              <a:gdLst/>
              <a:ahLst/>
              <a:cxnLst/>
              <a:rect l="l" t="t" r="r" b="b"/>
              <a:pathLst>
                <a:path w="5927" h="5199" extrusionOk="0">
                  <a:moveTo>
                    <a:pt x="2994" y="0"/>
                  </a:moveTo>
                  <a:cubicBezTo>
                    <a:pt x="2577" y="0"/>
                    <a:pt x="2149" y="105"/>
                    <a:pt x="1742" y="326"/>
                  </a:cubicBezTo>
                  <a:cubicBezTo>
                    <a:pt x="516" y="939"/>
                    <a:pt x="1" y="2574"/>
                    <a:pt x="720" y="3800"/>
                  </a:cubicBezTo>
                  <a:cubicBezTo>
                    <a:pt x="1146" y="4720"/>
                    <a:pt x="2066" y="5198"/>
                    <a:pt x="2999" y="5198"/>
                  </a:cubicBezTo>
                  <a:cubicBezTo>
                    <a:pt x="3408" y="5198"/>
                    <a:pt x="3820" y="5106"/>
                    <a:pt x="4194" y="4920"/>
                  </a:cubicBezTo>
                  <a:cubicBezTo>
                    <a:pt x="5518" y="4208"/>
                    <a:pt x="5926" y="2672"/>
                    <a:pt x="5313" y="1446"/>
                  </a:cubicBezTo>
                  <a:cubicBezTo>
                    <a:pt x="4821" y="529"/>
                    <a:pt x="3933" y="0"/>
                    <a:pt x="2994"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1843025" y="6512213"/>
              <a:ext cx="114875" cy="122175"/>
            </a:xfrm>
            <a:custGeom>
              <a:avLst/>
              <a:gdLst/>
              <a:ahLst/>
              <a:cxnLst/>
              <a:rect l="l" t="t" r="r" b="b"/>
              <a:pathLst>
                <a:path w="4595" h="4887" extrusionOk="0">
                  <a:moveTo>
                    <a:pt x="2862" y="0"/>
                  </a:moveTo>
                  <a:lnTo>
                    <a:pt x="2862" y="0"/>
                  </a:lnTo>
                  <a:cubicBezTo>
                    <a:pt x="3066" y="204"/>
                    <a:pt x="3270" y="409"/>
                    <a:pt x="3475" y="711"/>
                  </a:cubicBezTo>
                  <a:cubicBezTo>
                    <a:pt x="4186" y="2043"/>
                    <a:pt x="3679" y="3572"/>
                    <a:pt x="2347" y="4291"/>
                  </a:cubicBezTo>
                  <a:cubicBezTo>
                    <a:pt x="1991" y="4495"/>
                    <a:pt x="1582" y="4598"/>
                    <a:pt x="1174" y="4598"/>
                  </a:cubicBezTo>
                  <a:cubicBezTo>
                    <a:pt x="765" y="4598"/>
                    <a:pt x="356" y="4495"/>
                    <a:pt x="1" y="4291"/>
                  </a:cubicBezTo>
                  <a:lnTo>
                    <a:pt x="1" y="4291"/>
                  </a:lnTo>
                  <a:cubicBezTo>
                    <a:pt x="499" y="4664"/>
                    <a:pt x="1109" y="4886"/>
                    <a:pt x="1718" y="4886"/>
                  </a:cubicBezTo>
                  <a:cubicBezTo>
                    <a:pt x="2109" y="4886"/>
                    <a:pt x="2501" y="4795"/>
                    <a:pt x="2862" y="4594"/>
                  </a:cubicBezTo>
                  <a:cubicBezTo>
                    <a:pt x="4186" y="3882"/>
                    <a:pt x="4594" y="2346"/>
                    <a:pt x="3981" y="1120"/>
                  </a:cubicBezTo>
                  <a:cubicBezTo>
                    <a:pt x="3679" y="613"/>
                    <a:pt x="3270" y="204"/>
                    <a:pt x="2862"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1827700" y="6540188"/>
              <a:ext cx="117525" cy="66450"/>
            </a:xfrm>
            <a:custGeom>
              <a:avLst/>
              <a:gdLst/>
              <a:ahLst/>
              <a:cxnLst/>
              <a:rect l="l" t="t" r="r" b="b"/>
              <a:pathLst>
                <a:path w="4701" h="2658" extrusionOk="0">
                  <a:moveTo>
                    <a:pt x="4594" y="1"/>
                  </a:moveTo>
                  <a:lnTo>
                    <a:pt x="1" y="2355"/>
                  </a:lnTo>
                  <a:lnTo>
                    <a:pt x="1" y="2453"/>
                  </a:lnTo>
                  <a:cubicBezTo>
                    <a:pt x="99" y="2559"/>
                    <a:pt x="99" y="2559"/>
                    <a:pt x="99" y="2657"/>
                  </a:cubicBezTo>
                  <a:lnTo>
                    <a:pt x="4701" y="311"/>
                  </a:lnTo>
                  <a:cubicBezTo>
                    <a:pt x="4701" y="205"/>
                    <a:pt x="4701" y="107"/>
                    <a:pt x="4594"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1825050" y="6535088"/>
              <a:ext cx="120175" cy="69100"/>
            </a:xfrm>
            <a:custGeom>
              <a:avLst/>
              <a:gdLst/>
              <a:ahLst/>
              <a:cxnLst/>
              <a:rect l="l" t="t" r="r" b="b"/>
              <a:pathLst>
                <a:path w="4807" h="2764" extrusionOk="0">
                  <a:moveTo>
                    <a:pt x="4602" y="1"/>
                  </a:moveTo>
                  <a:lnTo>
                    <a:pt x="1" y="2453"/>
                  </a:lnTo>
                  <a:cubicBezTo>
                    <a:pt x="1" y="2453"/>
                    <a:pt x="1" y="2559"/>
                    <a:pt x="107" y="2559"/>
                  </a:cubicBezTo>
                  <a:lnTo>
                    <a:pt x="107" y="2763"/>
                  </a:lnTo>
                  <a:lnTo>
                    <a:pt x="4807" y="311"/>
                  </a:lnTo>
                  <a:cubicBezTo>
                    <a:pt x="4700" y="311"/>
                    <a:pt x="4700" y="205"/>
                    <a:pt x="4700" y="205"/>
                  </a:cubicBezTo>
                  <a:cubicBezTo>
                    <a:pt x="4700" y="107"/>
                    <a:pt x="4602" y="107"/>
                    <a:pt x="4602" y="1"/>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1988525" y="6425163"/>
              <a:ext cx="130400" cy="130375"/>
            </a:xfrm>
            <a:custGeom>
              <a:avLst/>
              <a:gdLst/>
              <a:ahLst/>
              <a:cxnLst/>
              <a:rect l="l" t="t" r="r" b="b"/>
              <a:pathLst>
                <a:path w="5216" h="5215" extrusionOk="0">
                  <a:moveTo>
                    <a:pt x="2638" y="0"/>
                  </a:moveTo>
                  <a:cubicBezTo>
                    <a:pt x="1305" y="0"/>
                    <a:pt x="194" y="895"/>
                    <a:pt x="0" y="2150"/>
                  </a:cubicBezTo>
                  <a:lnTo>
                    <a:pt x="0" y="2354"/>
                  </a:lnTo>
                  <a:lnTo>
                    <a:pt x="0" y="2460"/>
                  </a:lnTo>
                  <a:lnTo>
                    <a:pt x="0" y="2558"/>
                  </a:lnTo>
                  <a:lnTo>
                    <a:pt x="0" y="2665"/>
                  </a:lnTo>
                  <a:cubicBezTo>
                    <a:pt x="0" y="2967"/>
                    <a:pt x="0" y="3171"/>
                    <a:pt x="107" y="3376"/>
                  </a:cubicBezTo>
                  <a:cubicBezTo>
                    <a:pt x="107" y="3482"/>
                    <a:pt x="107" y="3580"/>
                    <a:pt x="205" y="3580"/>
                  </a:cubicBezTo>
                  <a:lnTo>
                    <a:pt x="205" y="3686"/>
                  </a:lnTo>
                  <a:cubicBezTo>
                    <a:pt x="205" y="3686"/>
                    <a:pt x="205" y="3785"/>
                    <a:pt x="311" y="3785"/>
                  </a:cubicBezTo>
                  <a:lnTo>
                    <a:pt x="311" y="3891"/>
                  </a:lnTo>
                  <a:cubicBezTo>
                    <a:pt x="311" y="3989"/>
                    <a:pt x="409" y="3989"/>
                    <a:pt x="409" y="4095"/>
                  </a:cubicBezTo>
                  <a:cubicBezTo>
                    <a:pt x="515" y="4095"/>
                    <a:pt x="515" y="4193"/>
                    <a:pt x="515" y="4193"/>
                  </a:cubicBezTo>
                  <a:lnTo>
                    <a:pt x="613" y="4299"/>
                  </a:lnTo>
                  <a:lnTo>
                    <a:pt x="720" y="4398"/>
                  </a:lnTo>
                  <a:lnTo>
                    <a:pt x="720" y="4504"/>
                  </a:lnTo>
                  <a:cubicBezTo>
                    <a:pt x="818" y="4504"/>
                    <a:pt x="818" y="4602"/>
                    <a:pt x="924" y="4602"/>
                  </a:cubicBezTo>
                  <a:cubicBezTo>
                    <a:pt x="1022" y="4708"/>
                    <a:pt x="1022" y="4708"/>
                    <a:pt x="1128" y="4708"/>
                  </a:cubicBezTo>
                  <a:lnTo>
                    <a:pt x="1128" y="4806"/>
                  </a:lnTo>
                  <a:cubicBezTo>
                    <a:pt x="1226" y="4806"/>
                    <a:pt x="1226" y="4806"/>
                    <a:pt x="1333" y="4912"/>
                  </a:cubicBezTo>
                  <a:cubicBezTo>
                    <a:pt x="1431" y="4912"/>
                    <a:pt x="1537" y="5011"/>
                    <a:pt x="1537" y="5011"/>
                  </a:cubicBezTo>
                  <a:cubicBezTo>
                    <a:pt x="1635" y="5011"/>
                    <a:pt x="1741" y="5117"/>
                    <a:pt x="1839" y="5117"/>
                  </a:cubicBezTo>
                  <a:lnTo>
                    <a:pt x="2150" y="5117"/>
                  </a:lnTo>
                  <a:cubicBezTo>
                    <a:pt x="2150" y="5215"/>
                    <a:pt x="2248" y="5215"/>
                    <a:pt x="2354" y="5215"/>
                  </a:cubicBezTo>
                  <a:cubicBezTo>
                    <a:pt x="2763" y="5215"/>
                    <a:pt x="3172" y="5215"/>
                    <a:pt x="3580" y="5011"/>
                  </a:cubicBezTo>
                  <a:cubicBezTo>
                    <a:pt x="3678" y="5011"/>
                    <a:pt x="3785" y="4912"/>
                    <a:pt x="3785" y="4912"/>
                  </a:cubicBezTo>
                  <a:cubicBezTo>
                    <a:pt x="3883" y="4806"/>
                    <a:pt x="3989" y="4806"/>
                    <a:pt x="4087" y="4806"/>
                  </a:cubicBezTo>
                  <a:cubicBezTo>
                    <a:pt x="4087" y="4708"/>
                    <a:pt x="4193" y="4708"/>
                    <a:pt x="4193" y="4602"/>
                  </a:cubicBezTo>
                  <a:cubicBezTo>
                    <a:pt x="4398" y="4504"/>
                    <a:pt x="4496" y="4398"/>
                    <a:pt x="4602" y="4299"/>
                  </a:cubicBezTo>
                  <a:cubicBezTo>
                    <a:pt x="4806" y="3989"/>
                    <a:pt x="5011" y="3580"/>
                    <a:pt x="5109" y="3171"/>
                  </a:cubicBezTo>
                  <a:lnTo>
                    <a:pt x="5109" y="3073"/>
                  </a:lnTo>
                  <a:lnTo>
                    <a:pt x="5109" y="2967"/>
                  </a:lnTo>
                  <a:lnTo>
                    <a:pt x="5215" y="2967"/>
                  </a:lnTo>
                  <a:lnTo>
                    <a:pt x="5215" y="2869"/>
                  </a:lnTo>
                  <a:lnTo>
                    <a:pt x="5215" y="2665"/>
                  </a:lnTo>
                  <a:lnTo>
                    <a:pt x="5215" y="2558"/>
                  </a:lnTo>
                  <a:lnTo>
                    <a:pt x="5215" y="2354"/>
                  </a:lnTo>
                  <a:lnTo>
                    <a:pt x="5215" y="2256"/>
                  </a:lnTo>
                  <a:cubicBezTo>
                    <a:pt x="5109" y="2256"/>
                    <a:pt x="5109" y="2150"/>
                    <a:pt x="5109" y="2150"/>
                  </a:cubicBezTo>
                  <a:lnTo>
                    <a:pt x="5109" y="2052"/>
                  </a:lnTo>
                  <a:lnTo>
                    <a:pt x="5109" y="1847"/>
                  </a:lnTo>
                  <a:lnTo>
                    <a:pt x="5011" y="1741"/>
                  </a:lnTo>
                  <a:lnTo>
                    <a:pt x="5011" y="1643"/>
                  </a:lnTo>
                  <a:cubicBezTo>
                    <a:pt x="5011" y="1643"/>
                    <a:pt x="5011" y="1537"/>
                    <a:pt x="4904" y="1537"/>
                  </a:cubicBezTo>
                  <a:lnTo>
                    <a:pt x="4904" y="1439"/>
                  </a:lnTo>
                  <a:cubicBezTo>
                    <a:pt x="4904" y="1439"/>
                    <a:pt x="4904" y="1332"/>
                    <a:pt x="4806" y="1332"/>
                  </a:cubicBezTo>
                  <a:cubicBezTo>
                    <a:pt x="4398" y="621"/>
                    <a:pt x="3678" y="106"/>
                    <a:pt x="2861" y="8"/>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1965625" y="6422313"/>
              <a:ext cx="148175" cy="129975"/>
            </a:xfrm>
            <a:custGeom>
              <a:avLst/>
              <a:gdLst/>
              <a:ahLst/>
              <a:cxnLst/>
              <a:rect l="l" t="t" r="r" b="b"/>
              <a:pathLst>
                <a:path w="5927" h="5199" extrusionOk="0">
                  <a:moveTo>
                    <a:pt x="2987" y="1"/>
                  </a:moveTo>
                  <a:cubicBezTo>
                    <a:pt x="2572" y="1"/>
                    <a:pt x="2144" y="105"/>
                    <a:pt x="1734" y="327"/>
                  </a:cubicBezTo>
                  <a:cubicBezTo>
                    <a:pt x="508" y="940"/>
                    <a:pt x="1" y="2574"/>
                    <a:pt x="614" y="3800"/>
                  </a:cubicBezTo>
                  <a:cubicBezTo>
                    <a:pt x="1108" y="4721"/>
                    <a:pt x="2002" y="5199"/>
                    <a:pt x="2945" y="5199"/>
                  </a:cubicBezTo>
                  <a:cubicBezTo>
                    <a:pt x="3359" y="5199"/>
                    <a:pt x="3782" y="5107"/>
                    <a:pt x="4186" y="4920"/>
                  </a:cubicBezTo>
                  <a:cubicBezTo>
                    <a:pt x="5412" y="4209"/>
                    <a:pt x="5927" y="2672"/>
                    <a:pt x="5207" y="1446"/>
                  </a:cubicBezTo>
                  <a:cubicBezTo>
                    <a:pt x="4783" y="530"/>
                    <a:pt x="3920" y="1"/>
                    <a:pt x="298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1998750" y="6430463"/>
              <a:ext cx="115050" cy="122175"/>
            </a:xfrm>
            <a:custGeom>
              <a:avLst/>
              <a:gdLst/>
              <a:ahLst/>
              <a:cxnLst/>
              <a:rect l="l" t="t" r="r" b="b"/>
              <a:pathLst>
                <a:path w="4602" h="4887" extrusionOk="0">
                  <a:moveTo>
                    <a:pt x="2763" y="1"/>
                  </a:moveTo>
                  <a:lnTo>
                    <a:pt x="2763" y="1"/>
                  </a:lnTo>
                  <a:cubicBezTo>
                    <a:pt x="3065" y="205"/>
                    <a:pt x="3269" y="409"/>
                    <a:pt x="3474" y="712"/>
                  </a:cubicBezTo>
                  <a:cubicBezTo>
                    <a:pt x="4087" y="2044"/>
                    <a:pt x="3580" y="3573"/>
                    <a:pt x="2354" y="4292"/>
                  </a:cubicBezTo>
                  <a:cubicBezTo>
                    <a:pt x="1945" y="4496"/>
                    <a:pt x="1537" y="4598"/>
                    <a:pt x="1140" y="4598"/>
                  </a:cubicBezTo>
                  <a:cubicBezTo>
                    <a:pt x="744" y="4598"/>
                    <a:pt x="360" y="4496"/>
                    <a:pt x="0" y="4292"/>
                  </a:cubicBezTo>
                  <a:lnTo>
                    <a:pt x="0" y="4292"/>
                  </a:lnTo>
                  <a:cubicBezTo>
                    <a:pt x="438" y="4665"/>
                    <a:pt x="1025" y="4887"/>
                    <a:pt x="1647" y="4887"/>
                  </a:cubicBezTo>
                  <a:cubicBezTo>
                    <a:pt x="2047" y="4887"/>
                    <a:pt x="2461" y="4795"/>
                    <a:pt x="2861" y="4594"/>
                  </a:cubicBezTo>
                  <a:cubicBezTo>
                    <a:pt x="4087" y="3883"/>
                    <a:pt x="4602" y="2346"/>
                    <a:pt x="3882" y="1120"/>
                  </a:cubicBezTo>
                  <a:cubicBezTo>
                    <a:pt x="3678" y="614"/>
                    <a:pt x="3269" y="205"/>
                    <a:pt x="2763"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1980950" y="6458463"/>
              <a:ext cx="119975" cy="66425"/>
            </a:xfrm>
            <a:custGeom>
              <a:avLst/>
              <a:gdLst/>
              <a:ahLst/>
              <a:cxnLst/>
              <a:rect l="l" t="t" r="r" b="b"/>
              <a:pathLst>
                <a:path w="4799" h="2657" extrusionOk="0">
                  <a:moveTo>
                    <a:pt x="4594" y="0"/>
                  </a:moveTo>
                  <a:lnTo>
                    <a:pt x="1" y="2354"/>
                  </a:lnTo>
                  <a:lnTo>
                    <a:pt x="99" y="2453"/>
                  </a:lnTo>
                  <a:cubicBezTo>
                    <a:pt x="99" y="2559"/>
                    <a:pt x="205" y="2559"/>
                    <a:pt x="205" y="2657"/>
                  </a:cubicBezTo>
                  <a:lnTo>
                    <a:pt x="4799" y="311"/>
                  </a:lnTo>
                  <a:cubicBezTo>
                    <a:pt x="4799" y="205"/>
                    <a:pt x="4701" y="107"/>
                    <a:pt x="470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1980950" y="6453363"/>
              <a:ext cx="117525" cy="69075"/>
            </a:xfrm>
            <a:custGeom>
              <a:avLst/>
              <a:gdLst/>
              <a:ahLst/>
              <a:cxnLst/>
              <a:rect l="l" t="t" r="r" b="b"/>
              <a:pathLst>
                <a:path w="4701" h="2763" extrusionOk="0">
                  <a:moveTo>
                    <a:pt x="4594" y="0"/>
                  </a:moveTo>
                  <a:lnTo>
                    <a:pt x="1" y="2452"/>
                  </a:lnTo>
                  <a:lnTo>
                    <a:pt x="1" y="2558"/>
                  </a:lnTo>
                  <a:cubicBezTo>
                    <a:pt x="99" y="2657"/>
                    <a:pt x="99" y="2657"/>
                    <a:pt x="99" y="2763"/>
                  </a:cubicBezTo>
                  <a:lnTo>
                    <a:pt x="4701" y="311"/>
                  </a:lnTo>
                  <a:cubicBezTo>
                    <a:pt x="4701" y="311"/>
                    <a:pt x="4701" y="204"/>
                    <a:pt x="4594" y="204"/>
                  </a:cubicBezTo>
                  <a:lnTo>
                    <a:pt x="4594" y="0"/>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2141775" y="6343413"/>
              <a:ext cx="130400" cy="130400"/>
            </a:xfrm>
            <a:custGeom>
              <a:avLst/>
              <a:gdLst/>
              <a:ahLst/>
              <a:cxnLst/>
              <a:rect l="l" t="t" r="r" b="b"/>
              <a:pathLst>
                <a:path w="5216" h="5216" extrusionOk="0">
                  <a:moveTo>
                    <a:pt x="2654" y="1"/>
                  </a:moveTo>
                  <a:cubicBezTo>
                    <a:pt x="1411" y="1"/>
                    <a:pt x="300" y="896"/>
                    <a:pt x="107" y="2150"/>
                  </a:cubicBezTo>
                  <a:lnTo>
                    <a:pt x="107" y="2355"/>
                  </a:lnTo>
                  <a:cubicBezTo>
                    <a:pt x="0" y="2355"/>
                    <a:pt x="0" y="2461"/>
                    <a:pt x="0" y="2461"/>
                  </a:cubicBezTo>
                  <a:lnTo>
                    <a:pt x="0" y="2559"/>
                  </a:lnTo>
                  <a:lnTo>
                    <a:pt x="0" y="2665"/>
                  </a:lnTo>
                  <a:cubicBezTo>
                    <a:pt x="107" y="2968"/>
                    <a:pt x="107" y="3172"/>
                    <a:pt x="205" y="3376"/>
                  </a:cubicBezTo>
                  <a:lnTo>
                    <a:pt x="205" y="3581"/>
                  </a:lnTo>
                  <a:lnTo>
                    <a:pt x="311" y="3687"/>
                  </a:lnTo>
                  <a:lnTo>
                    <a:pt x="311" y="3785"/>
                  </a:lnTo>
                  <a:lnTo>
                    <a:pt x="409" y="3891"/>
                  </a:lnTo>
                  <a:cubicBezTo>
                    <a:pt x="409" y="3891"/>
                    <a:pt x="409" y="3989"/>
                    <a:pt x="515" y="4096"/>
                  </a:cubicBezTo>
                  <a:lnTo>
                    <a:pt x="613" y="4194"/>
                  </a:lnTo>
                  <a:cubicBezTo>
                    <a:pt x="613" y="4300"/>
                    <a:pt x="613" y="4300"/>
                    <a:pt x="720" y="4300"/>
                  </a:cubicBezTo>
                  <a:cubicBezTo>
                    <a:pt x="720" y="4300"/>
                    <a:pt x="720" y="4398"/>
                    <a:pt x="818" y="4398"/>
                  </a:cubicBezTo>
                  <a:lnTo>
                    <a:pt x="818" y="4504"/>
                  </a:lnTo>
                  <a:cubicBezTo>
                    <a:pt x="924" y="4504"/>
                    <a:pt x="924" y="4602"/>
                    <a:pt x="1022" y="4602"/>
                  </a:cubicBezTo>
                  <a:cubicBezTo>
                    <a:pt x="1022" y="4709"/>
                    <a:pt x="1128" y="4709"/>
                    <a:pt x="1128" y="4709"/>
                  </a:cubicBezTo>
                  <a:lnTo>
                    <a:pt x="1226" y="4807"/>
                  </a:lnTo>
                  <a:cubicBezTo>
                    <a:pt x="1226" y="4807"/>
                    <a:pt x="1333" y="4807"/>
                    <a:pt x="1333" y="4913"/>
                  </a:cubicBezTo>
                  <a:lnTo>
                    <a:pt x="1431" y="4913"/>
                  </a:lnTo>
                  <a:cubicBezTo>
                    <a:pt x="1537" y="4913"/>
                    <a:pt x="1537" y="5011"/>
                    <a:pt x="1635" y="5011"/>
                  </a:cubicBezTo>
                  <a:cubicBezTo>
                    <a:pt x="1741" y="5011"/>
                    <a:pt x="1741" y="5011"/>
                    <a:pt x="1839" y="5117"/>
                  </a:cubicBezTo>
                  <a:lnTo>
                    <a:pt x="2150" y="5117"/>
                  </a:lnTo>
                  <a:cubicBezTo>
                    <a:pt x="2248" y="5215"/>
                    <a:pt x="2354" y="5215"/>
                    <a:pt x="2354" y="5215"/>
                  </a:cubicBezTo>
                  <a:cubicBezTo>
                    <a:pt x="2861" y="5215"/>
                    <a:pt x="3270" y="5117"/>
                    <a:pt x="3678" y="5011"/>
                  </a:cubicBezTo>
                  <a:cubicBezTo>
                    <a:pt x="3785" y="5011"/>
                    <a:pt x="3785" y="4913"/>
                    <a:pt x="3883" y="4913"/>
                  </a:cubicBezTo>
                  <a:cubicBezTo>
                    <a:pt x="3989" y="4807"/>
                    <a:pt x="3989" y="4807"/>
                    <a:pt x="4087" y="4807"/>
                  </a:cubicBezTo>
                  <a:lnTo>
                    <a:pt x="4291" y="4602"/>
                  </a:lnTo>
                  <a:cubicBezTo>
                    <a:pt x="4398" y="4504"/>
                    <a:pt x="4602" y="4398"/>
                    <a:pt x="4700" y="4300"/>
                  </a:cubicBezTo>
                  <a:cubicBezTo>
                    <a:pt x="4904" y="3989"/>
                    <a:pt x="5109" y="3581"/>
                    <a:pt x="5215" y="3172"/>
                  </a:cubicBezTo>
                  <a:lnTo>
                    <a:pt x="5215" y="3074"/>
                  </a:lnTo>
                  <a:lnTo>
                    <a:pt x="5215" y="2968"/>
                  </a:lnTo>
                  <a:lnTo>
                    <a:pt x="5215" y="2870"/>
                  </a:lnTo>
                  <a:lnTo>
                    <a:pt x="5215" y="2665"/>
                  </a:lnTo>
                  <a:lnTo>
                    <a:pt x="5215" y="2559"/>
                  </a:lnTo>
                  <a:lnTo>
                    <a:pt x="5215" y="2355"/>
                  </a:lnTo>
                  <a:lnTo>
                    <a:pt x="5215" y="2257"/>
                  </a:lnTo>
                  <a:lnTo>
                    <a:pt x="5215" y="2150"/>
                  </a:lnTo>
                  <a:lnTo>
                    <a:pt x="5215" y="2052"/>
                  </a:lnTo>
                  <a:cubicBezTo>
                    <a:pt x="5215" y="1946"/>
                    <a:pt x="5109" y="1946"/>
                    <a:pt x="5109" y="1848"/>
                  </a:cubicBezTo>
                  <a:lnTo>
                    <a:pt x="5109" y="1742"/>
                  </a:lnTo>
                  <a:cubicBezTo>
                    <a:pt x="5109" y="1742"/>
                    <a:pt x="5109" y="1644"/>
                    <a:pt x="5011" y="1644"/>
                  </a:cubicBezTo>
                  <a:lnTo>
                    <a:pt x="5011" y="1537"/>
                  </a:lnTo>
                  <a:lnTo>
                    <a:pt x="5011" y="1439"/>
                  </a:lnTo>
                  <a:cubicBezTo>
                    <a:pt x="4904" y="1439"/>
                    <a:pt x="4904" y="1333"/>
                    <a:pt x="4904" y="1333"/>
                  </a:cubicBezTo>
                  <a:cubicBezTo>
                    <a:pt x="4496" y="622"/>
                    <a:pt x="3785" y="107"/>
                    <a:pt x="2861" y="9"/>
                  </a:cubicBezTo>
                  <a:cubicBezTo>
                    <a:pt x="2792" y="3"/>
                    <a:pt x="2723" y="1"/>
                    <a:pt x="2654" y="1"/>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2118900" y="6340513"/>
              <a:ext cx="150600" cy="130050"/>
            </a:xfrm>
            <a:custGeom>
              <a:avLst/>
              <a:gdLst/>
              <a:ahLst/>
              <a:cxnLst/>
              <a:rect l="l" t="t" r="r" b="b"/>
              <a:pathLst>
                <a:path w="6024" h="5202" extrusionOk="0">
                  <a:moveTo>
                    <a:pt x="3063" y="1"/>
                  </a:moveTo>
                  <a:cubicBezTo>
                    <a:pt x="2644" y="1"/>
                    <a:pt x="2222" y="105"/>
                    <a:pt x="1839" y="329"/>
                  </a:cubicBezTo>
                  <a:cubicBezTo>
                    <a:pt x="507" y="942"/>
                    <a:pt x="0" y="2577"/>
                    <a:pt x="711" y="3803"/>
                  </a:cubicBezTo>
                  <a:cubicBezTo>
                    <a:pt x="1137" y="4724"/>
                    <a:pt x="2057" y="5202"/>
                    <a:pt x="2990" y="5202"/>
                  </a:cubicBezTo>
                  <a:cubicBezTo>
                    <a:pt x="3399" y="5202"/>
                    <a:pt x="3811" y="5110"/>
                    <a:pt x="4185" y="4923"/>
                  </a:cubicBezTo>
                  <a:cubicBezTo>
                    <a:pt x="5517" y="4212"/>
                    <a:pt x="6024" y="2675"/>
                    <a:pt x="5313" y="1351"/>
                  </a:cubicBezTo>
                  <a:cubicBezTo>
                    <a:pt x="4891" y="508"/>
                    <a:pt x="3986" y="1"/>
                    <a:pt x="3063"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2152000" y="6348738"/>
              <a:ext cx="117500" cy="122175"/>
            </a:xfrm>
            <a:custGeom>
              <a:avLst/>
              <a:gdLst/>
              <a:ahLst/>
              <a:cxnLst/>
              <a:rect l="l" t="t" r="r" b="b"/>
              <a:pathLst>
                <a:path w="4700" h="4887" extrusionOk="0">
                  <a:moveTo>
                    <a:pt x="2861" y="0"/>
                  </a:moveTo>
                  <a:lnTo>
                    <a:pt x="2861" y="0"/>
                  </a:lnTo>
                  <a:cubicBezTo>
                    <a:pt x="3171" y="205"/>
                    <a:pt x="3376" y="409"/>
                    <a:pt x="3474" y="711"/>
                  </a:cubicBezTo>
                  <a:cubicBezTo>
                    <a:pt x="4193" y="2044"/>
                    <a:pt x="3678" y="3572"/>
                    <a:pt x="2452" y="4291"/>
                  </a:cubicBezTo>
                  <a:cubicBezTo>
                    <a:pt x="2074" y="4481"/>
                    <a:pt x="1674" y="4560"/>
                    <a:pt x="1282" y="4560"/>
                  </a:cubicBezTo>
                  <a:cubicBezTo>
                    <a:pt x="829" y="4560"/>
                    <a:pt x="386" y="4454"/>
                    <a:pt x="0" y="4291"/>
                  </a:cubicBezTo>
                  <a:lnTo>
                    <a:pt x="0" y="4291"/>
                  </a:lnTo>
                  <a:cubicBezTo>
                    <a:pt x="498" y="4665"/>
                    <a:pt x="1111" y="4887"/>
                    <a:pt x="1721" y="4887"/>
                  </a:cubicBezTo>
                  <a:cubicBezTo>
                    <a:pt x="2113" y="4887"/>
                    <a:pt x="2503" y="4795"/>
                    <a:pt x="2861" y="4594"/>
                  </a:cubicBezTo>
                  <a:cubicBezTo>
                    <a:pt x="4193" y="3883"/>
                    <a:pt x="4700" y="2346"/>
                    <a:pt x="3989" y="1022"/>
                  </a:cubicBezTo>
                  <a:cubicBezTo>
                    <a:pt x="3784" y="613"/>
                    <a:pt x="3376" y="205"/>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2136675" y="6376738"/>
              <a:ext cx="117500" cy="66425"/>
            </a:xfrm>
            <a:custGeom>
              <a:avLst/>
              <a:gdLst/>
              <a:ahLst/>
              <a:cxnLst/>
              <a:rect l="l" t="t" r="r" b="b"/>
              <a:pathLst>
                <a:path w="4700" h="2657" extrusionOk="0">
                  <a:moveTo>
                    <a:pt x="4602" y="0"/>
                  </a:moveTo>
                  <a:lnTo>
                    <a:pt x="0" y="2354"/>
                  </a:lnTo>
                  <a:lnTo>
                    <a:pt x="0" y="2452"/>
                  </a:lnTo>
                  <a:lnTo>
                    <a:pt x="204" y="2656"/>
                  </a:lnTo>
                  <a:lnTo>
                    <a:pt x="4700" y="311"/>
                  </a:lnTo>
                  <a:lnTo>
                    <a:pt x="4700"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2134225" y="6371613"/>
              <a:ext cx="119950" cy="66450"/>
            </a:xfrm>
            <a:custGeom>
              <a:avLst/>
              <a:gdLst/>
              <a:ahLst/>
              <a:cxnLst/>
              <a:rect l="l" t="t" r="r" b="b"/>
              <a:pathLst>
                <a:path w="4798" h="2658" extrusionOk="0">
                  <a:moveTo>
                    <a:pt x="4593" y="1"/>
                  </a:moveTo>
                  <a:lnTo>
                    <a:pt x="0" y="2453"/>
                  </a:lnTo>
                  <a:lnTo>
                    <a:pt x="98" y="2559"/>
                  </a:lnTo>
                  <a:cubicBezTo>
                    <a:pt x="98" y="2657"/>
                    <a:pt x="98" y="2657"/>
                    <a:pt x="204" y="2657"/>
                  </a:cubicBezTo>
                  <a:lnTo>
                    <a:pt x="4798" y="311"/>
                  </a:lnTo>
                  <a:cubicBezTo>
                    <a:pt x="4798" y="205"/>
                    <a:pt x="4700" y="205"/>
                    <a:pt x="4700" y="107"/>
                  </a:cubicBezTo>
                  <a:lnTo>
                    <a:pt x="4593" y="1"/>
                  </a:ln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2297675" y="6261688"/>
              <a:ext cx="130200" cy="130400"/>
            </a:xfrm>
            <a:custGeom>
              <a:avLst/>
              <a:gdLst/>
              <a:ahLst/>
              <a:cxnLst/>
              <a:rect l="l" t="t" r="r" b="b"/>
              <a:pathLst>
                <a:path w="5208" h="5216" extrusionOk="0">
                  <a:moveTo>
                    <a:pt x="2638" y="0"/>
                  </a:moveTo>
                  <a:cubicBezTo>
                    <a:pt x="1305" y="0"/>
                    <a:pt x="194" y="895"/>
                    <a:pt x="1" y="2150"/>
                  </a:cubicBezTo>
                  <a:lnTo>
                    <a:pt x="1" y="2354"/>
                  </a:lnTo>
                  <a:lnTo>
                    <a:pt x="1" y="2461"/>
                  </a:lnTo>
                  <a:lnTo>
                    <a:pt x="1" y="2559"/>
                  </a:lnTo>
                  <a:lnTo>
                    <a:pt x="1" y="2665"/>
                  </a:lnTo>
                  <a:cubicBezTo>
                    <a:pt x="1" y="2967"/>
                    <a:pt x="1" y="3172"/>
                    <a:pt x="99" y="3376"/>
                  </a:cubicBezTo>
                  <a:cubicBezTo>
                    <a:pt x="99" y="3482"/>
                    <a:pt x="205" y="3580"/>
                    <a:pt x="205" y="3580"/>
                  </a:cubicBezTo>
                  <a:lnTo>
                    <a:pt x="205" y="3687"/>
                  </a:lnTo>
                  <a:lnTo>
                    <a:pt x="303" y="3785"/>
                  </a:lnTo>
                  <a:lnTo>
                    <a:pt x="303" y="3891"/>
                  </a:lnTo>
                  <a:cubicBezTo>
                    <a:pt x="409" y="3891"/>
                    <a:pt x="409" y="3989"/>
                    <a:pt x="409" y="4095"/>
                  </a:cubicBezTo>
                  <a:lnTo>
                    <a:pt x="507" y="4095"/>
                  </a:lnTo>
                  <a:cubicBezTo>
                    <a:pt x="507" y="4095"/>
                    <a:pt x="507" y="4193"/>
                    <a:pt x="614" y="4193"/>
                  </a:cubicBezTo>
                  <a:lnTo>
                    <a:pt x="614" y="4300"/>
                  </a:lnTo>
                  <a:lnTo>
                    <a:pt x="712" y="4398"/>
                  </a:lnTo>
                  <a:cubicBezTo>
                    <a:pt x="712" y="4398"/>
                    <a:pt x="818" y="4398"/>
                    <a:pt x="818" y="4504"/>
                  </a:cubicBezTo>
                  <a:lnTo>
                    <a:pt x="916" y="4602"/>
                  </a:lnTo>
                  <a:cubicBezTo>
                    <a:pt x="1022" y="4708"/>
                    <a:pt x="1022" y="4708"/>
                    <a:pt x="1121" y="4708"/>
                  </a:cubicBezTo>
                  <a:cubicBezTo>
                    <a:pt x="1121" y="4806"/>
                    <a:pt x="1121" y="4806"/>
                    <a:pt x="1227" y="4806"/>
                  </a:cubicBezTo>
                  <a:cubicBezTo>
                    <a:pt x="1227" y="4806"/>
                    <a:pt x="1325" y="4806"/>
                    <a:pt x="1325" y="4913"/>
                  </a:cubicBezTo>
                  <a:lnTo>
                    <a:pt x="1431" y="4913"/>
                  </a:lnTo>
                  <a:cubicBezTo>
                    <a:pt x="1431" y="4913"/>
                    <a:pt x="1529" y="5011"/>
                    <a:pt x="1635" y="5011"/>
                  </a:cubicBezTo>
                  <a:cubicBezTo>
                    <a:pt x="1635" y="5011"/>
                    <a:pt x="1734" y="5011"/>
                    <a:pt x="1840" y="5117"/>
                  </a:cubicBezTo>
                  <a:lnTo>
                    <a:pt x="2142" y="5117"/>
                  </a:lnTo>
                  <a:cubicBezTo>
                    <a:pt x="2248" y="5215"/>
                    <a:pt x="2248" y="5215"/>
                    <a:pt x="2347" y="5215"/>
                  </a:cubicBezTo>
                  <a:cubicBezTo>
                    <a:pt x="2755" y="5215"/>
                    <a:pt x="3270" y="5117"/>
                    <a:pt x="3573" y="5011"/>
                  </a:cubicBezTo>
                  <a:cubicBezTo>
                    <a:pt x="3679" y="5011"/>
                    <a:pt x="3777" y="4913"/>
                    <a:pt x="3883" y="4913"/>
                  </a:cubicBezTo>
                  <a:cubicBezTo>
                    <a:pt x="3883" y="4806"/>
                    <a:pt x="3981" y="4806"/>
                    <a:pt x="4087" y="4806"/>
                  </a:cubicBezTo>
                  <a:cubicBezTo>
                    <a:pt x="4087" y="4708"/>
                    <a:pt x="4186" y="4708"/>
                    <a:pt x="4292" y="4602"/>
                  </a:cubicBezTo>
                  <a:lnTo>
                    <a:pt x="4594" y="4300"/>
                  </a:lnTo>
                  <a:cubicBezTo>
                    <a:pt x="4905" y="3989"/>
                    <a:pt x="5003" y="3580"/>
                    <a:pt x="5109" y="3172"/>
                  </a:cubicBezTo>
                  <a:cubicBezTo>
                    <a:pt x="5109" y="3074"/>
                    <a:pt x="5207" y="3074"/>
                    <a:pt x="5207" y="2967"/>
                  </a:cubicBezTo>
                  <a:lnTo>
                    <a:pt x="5207" y="2869"/>
                  </a:lnTo>
                  <a:lnTo>
                    <a:pt x="5207" y="2665"/>
                  </a:lnTo>
                  <a:lnTo>
                    <a:pt x="5207" y="2559"/>
                  </a:lnTo>
                  <a:lnTo>
                    <a:pt x="5207" y="2354"/>
                  </a:lnTo>
                  <a:lnTo>
                    <a:pt x="5207" y="2256"/>
                  </a:lnTo>
                  <a:lnTo>
                    <a:pt x="5207" y="2150"/>
                  </a:lnTo>
                  <a:lnTo>
                    <a:pt x="5109" y="2052"/>
                  </a:lnTo>
                  <a:lnTo>
                    <a:pt x="5109" y="1848"/>
                  </a:lnTo>
                  <a:lnTo>
                    <a:pt x="5109" y="1741"/>
                  </a:lnTo>
                  <a:cubicBezTo>
                    <a:pt x="5003" y="1741"/>
                    <a:pt x="5003" y="1643"/>
                    <a:pt x="5003" y="1643"/>
                  </a:cubicBezTo>
                  <a:lnTo>
                    <a:pt x="5003" y="1537"/>
                  </a:lnTo>
                  <a:lnTo>
                    <a:pt x="4905" y="1439"/>
                  </a:lnTo>
                  <a:lnTo>
                    <a:pt x="4905" y="1333"/>
                  </a:lnTo>
                  <a:cubicBezTo>
                    <a:pt x="4496" y="622"/>
                    <a:pt x="3679" y="107"/>
                    <a:pt x="2861" y="9"/>
                  </a:cubicBezTo>
                  <a:cubicBezTo>
                    <a:pt x="2786"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2274600" y="6258788"/>
              <a:ext cx="148150" cy="129600"/>
            </a:xfrm>
            <a:custGeom>
              <a:avLst/>
              <a:gdLst/>
              <a:ahLst/>
              <a:cxnLst/>
              <a:rect l="l" t="t" r="r" b="b"/>
              <a:pathLst>
                <a:path w="5926" h="5184" extrusionOk="0">
                  <a:moveTo>
                    <a:pt x="3011" y="0"/>
                  </a:moveTo>
                  <a:cubicBezTo>
                    <a:pt x="2588" y="0"/>
                    <a:pt x="2154" y="105"/>
                    <a:pt x="1741" y="329"/>
                  </a:cubicBezTo>
                  <a:cubicBezTo>
                    <a:pt x="515" y="942"/>
                    <a:pt x="0" y="2577"/>
                    <a:pt x="719" y="3803"/>
                  </a:cubicBezTo>
                  <a:cubicBezTo>
                    <a:pt x="1155" y="4675"/>
                    <a:pt x="2055" y="5183"/>
                    <a:pt x="3017" y="5183"/>
                  </a:cubicBezTo>
                  <a:cubicBezTo>
                    <a:pt x="3408" y="5183"/>
                    <a:pt x="3809" y="5099"/>
                    <a:pt x="4193" y="4922"/>
                  </a:cubicBezTo>
                  <a:cubicBezTo>
                    <a:pt x="5419" y="4211"/>
                    <a:pt x="5926" y="2675"/>
                    <a:pt x="5313" y="1351"/>
                  </a:cubicBezTo>
                  <a:cubicBezTo>
                    <a:pt x="4824" y="507"/>
                    <a:pt x="3944" y="0"/>
                    <a:pt x="3011" y="0"/>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2307900" y="6267013"/>
              <a:ext cx="114850" cy="122175"/>
            </a:xfrm>
            <a:custGeom>
              <a:avLst/>
              <a:gdLst/>
              <a:ahLst/>
              <a:cxnLst/>
              <a:rect l="l" t="t" r="r" b="b"/>
              <a:pathLst>
                <a:path w="4594" h="4887" extrusionOk="0">
                  <a:moveTo>
                    <a:pt x="2861" y="0"/>
                  </a:moveTo>
                  <a:lnTo>
                    <a:pt x="2861" y="0"/>
                  </a:lnTo>
                  <a:cubicBezTo>
                    <a:pt x="3065" y="204"/>
                    <a:pt x="3270" y="409"/>
                    <a:pt x="3474" y="711"/>
                  </a:cubicBezTo>
                  <a:cubicBezTo>
                    <a:pt x="4087" y="2043"/>
                    <a:pt x="3678" y="3572"/>
                    <a:pt x="2346" y="4291"/>
                  </a:cubicBezTo>
                  <a:cubicBezTo>
                    <a:pt x="2017" y="4480"/>
                    <a:pt x="1642" y="4559"/>
                    <a:pt x="1263" y="4559"/>
                  </a:cubicBezTo>
                  <a:cubicBezTo>
                    <a:pt x="825" y="4559"/>
                    <a:pt x="382" y="4453"/>
                    <a:pt x="0" y="4291"/>
                  </a:cubicBezTo>
                  <a:lnTo>
                    <a:pt x="0" y="4291"/>
                  </a:lnTo>
                  <a:cubicBezTo>
                    <a:pt x="433" y="4664"/>
                    <a:pt x="1058" y="4886"/>
                    <a:pt x="1688" y="4886"/>
                  </a:cubicBezTo>
                  <a:cubicBezTo>
                    <a:pt x="2093" y="4886"/>
                    <a:pt x="2500" y="4795"/>
                    <a:pt x="2861" y="4593"/>
                  </a:cubicBezTo>
                  <a:cubicBezTo>
                    <a:pt x="4087" y="3882"/>
                    <a:pt x="4594" y="2346"/>
                    <a:pt x="3981" y="1022"/>
                  </a:cubicBezTo>
                  <a:cubicBezTo>
                    <a:pt x="3678" y="613"/>
                    <a:pt x="3270" y="204"/>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2292575" y="6292538"/>
              <a:ext cx="117525" cy="68900"/>
            </a:xfrm>
            <a:custGeom>
              <a:avLst/>
              <a:gdLst/>
              <a:ahLst/>
              <a:cxnLst/>
              <a:rect l="l" t="t" r="r" b="b"/>
              <a:pathLst>
                <a:path w="4701" h="2756" extrusionOk="0">
                  <a:moveTo>
                    <a:pt x="4594" y="1"/>
                  </a:moveTo>
                  <a:lnTo>
                    <a:pt x="0" y="2453"/>
                  </a:lnTo>
                  <a:lnTo>
                    <a:pt x="0" y="2551"/>
                  </a:lnTo>
                  <a:cubicBezTo>
                    <a:pt x="0" y="2657"/>
                    <a:pt x="98" y="2657"/>
                    <a:pt x="98" y="2755"/>
                  </a:cubicBezTo>
                  <a:lnTo>
                    <a:pt x="4700" y="303"/>
                  </a:lnTo>
                  <a:cubicBezTo>
                    <a:pt x="4700" y="303"/>
                    <a:pt x="4594" y="205"/>
                    <a:pt x="4594" y="99"/>
                  </a:cubicBezTo>
                  <a:lnTo>
                    <a:pt x="4594" y="1"/>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2289925" y="6289888"/>
              <a:ext cx="117500" cy="66425"/>
            </a:xfrm>
            <a:custGeom>
              <a:avLst/>
              <a:gdLst/>
              <a:ahLst/>
              <a:cxnLst/>
              <a:rect l="l" t="t" r="r" b="b"/>
              <a:pathLst>
                <a:path w="4700" h="2657" extrusionOk="0">
                  <a:moveTo>
                    <a:pt x="4602" y="0"/>
                  </a:moveTo>
                  <a:lnTo>
                    <a:pt x="0" y="2452"/>
                  </a:lnTo>
                  <a:cubicBezTo>
                    <a:pt x="0" y="2452"/>
                    <a:pt x="0" y="2559"/>
                    <a:pt x="106" y="2559"/>
                  </a:cubicBezTo>
                  <a:lnTo>
                    <a:pt x="106" y="2657"/>
                  </a:lnTo>
                  <a:lnTo>
                    <a:pt x="4700" y="311"/>
                  </a:lnTo>
                  <a:lnTo>
                    <a:pt x="4700" y="107"/>
                  </a:lnTo>
                  <a:cubicBezTo>
                    <a:pt x="4602" y="107"/>
                    <a:pt x="4602"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2453375" y="6179963"/>
              <a:ext cx="130400" cy="130375"/>
            </a:xfrm>
            <a:custGeom>
              <a:avLst/>
              <a:gdLst/>
              <a:ahLst/>
              <a:cxnLst/>
              <a:rect l="l" t="t" r="r" b="b"/>
              <a:pathLst>
                <a:path w="5216" h="5215" extrusionOk="0">
                  <a:moveTo>
                    <a:pt x="2638" y="0"/>
                  </a:moveTo>
                  <a:cubicBezTo>
                    <a:pt x="1305" y="0"/>
                    <a:pt x="194" y="895"/>
                    <a:pt x="1" y="2150"/>
                  </a:cubicBezTo>
                  <a:lnTo>
                    <a:pt x="1" y="2354"/>
                  </a:lnTo>
                  <a:lnTo>
                    <a:pt x="1" y="2460"/>
                  </a:lnTo>
                  <a:lnTo>
                    <a:pt x="1" y="2558"/>
                  </a:lnTo>
                  <a:lnTo>
                    <a:pt x="1" y="2665"/>
                  </a:lnTo>
                  <a:cubicBezTo>
                    <a:pt x="1" y="2967"/>
                    <a:pt x="1" y="3171"/>
                    <a:pt x="107" y="3376"/>
                  </a:cubicBezTo>
                  <a:cubicBezTo>
                    <a:pt x="107" y="3482"/>
                    <a:pt x="107" y="3482"/>
                    <a:pt x="205" y="3580"/>
                  </a:cubicBezTo>
                  <a:lnTo>
                    <a:pt x="205" y="3686"/>
                  </a:lnTo>
                  <a:cubicBezTo>
                    <a:pt x="205" y="3686"/>
                    <a:pt x="205" y="3784"/>
                    <a:pt x="311" y="3784"/>
                  </a:cubicBezTo>
                  <a:lnTo>
                    <a:pt x="311" y="3891"/>
                  </a:lnTo>
                  <a:cubicBezTo>
                    <a:pt x="311" y="3891"/>
                    <a:pt x="410" y="3989"/>
                    <a:pt x="410" y="4095"/>
                  </a:cubicBezTo>
                  <a:lnTo>
                    <a:pt x="516" y="4193"/>
                  </a:lnTo>
                  <a:cubicBezTo>
                    <a:pt x="516" y="4299"/>
                    <a:pt x="614" y="4299"/>
                    <a:pt x="614" y="4299"/>
                  </a:cubicBezTo>
                  <a:cubicBezTo>
                    <a:pt x="614" y="4299"/>
                    <a:pt x="614" y="4397"/>
                    <a:pt x="720" y="4397"/>
                  </a:cubicBezTo>
                  <a:lnTo>
                    <a:pt x="720" y="4504"/>
                  </a:lnTo>
                  <a:cubicBezTo>
                    <a:pt x="818" y="4504"/>
                    <a:pt x="818" y="4602"/>
                    <a:pt x="924" y="4602"/>
                  </a:cubicBezTo>
                  <a:cubicBezTo>
                    <a:pt x="1023" y="4708"/>
                    <a:pt x="1023" y="4708"/>
                    <a:pt x="1129" y="4708"/>
                  </a:cubicBezTo>
                  <a:lnTo>
                    <a:pt x="1129" y="4806"/>
                  </a:lnTo>
                  <a:cubicBezTo>
                    <a:pt x="1227" y="4806"/>
                    <a:pt x="1227" y="4806"/>
                    <a:pt x="1333" y="4912"/>
                  </a:cubicBezTo>
                  <a:cubicBezTo>
                    <a:pt x="1431" y="4912"/>
                    <a:pt x="1537" y="5010"/>
                    <a:pt x="1537" y="5010"/>
                  </a:cubicBezTo>
                  <a:cubicBezTo>
                    <a:pt x="1636" y="5010"/>
                    <a:pt x="1742" y="5010"/>
                    <a:pt x="1742" y="5117"/>
                  </a:cubicBezTo>
                  <a:lnTo>
                    <a:pt x="2044" y="5117"/>
                  </a:lnTo>
                  <a:cubicBezTo>
                    <a:pt x="2150" y="5215"/>
                    <a:pt x="2249" y="5215"/>
                    <a:pt x="2355" y="5215"/>
                  </a:cubicBezTo>
                  <a:cubicBezTo>
                    <a:pt x="2763" y="5215"/>
                    <a:pt x="3172" y="5117"/>
                    <a:pt x="3581" y="5010"/>
                  </a:cubicBezTo>
                  <a:cubicBezTo>
                    <a:pt x="3679" y="4912"/>
                    <a:pt x="3785" y="4912"/>
                    <a:pt x="3785" y="4912"/>
                  </a:cubicBezTo>
                  <a:cubicBezTo>
                    <a:pt x="3883" y="4806"/>
                    <a:pt x="3989" y="4806"/>
                    <a:pt x="3989" y="4708"/>
                  </a:cubicBezTo>
                  <a:cubicBezTo>
                    <a:pt x="4088" y="4708"/>
                    <a:pt x="4194" y="4708"/>
                    <a:pt x="4194" y="4602"/>
                  </a:cubicBezTo>
                  <a:cubicBezTo>
                    <a:pt x="4398" y="4504"/>
                    <a:pt x="4496" y="4397"/>
                    <a:pt x="4602" y="4299"/>
                  </a:cubicBezTo>
                  <a:cubicBezTo>
                    <a:pt x="4807" y="3989"/>
                    <a:pt x="5011" y="3580"/>
                    <a:pt x="5109" y="3171"/>
                  </a:cubicBezTo>
                  <a:lnTo>
                    <a:pt x="5109" y="2967"/>
                  </a:lnTo>
                  <a:lnTo>
                    <a:pt x="5109" y="2869"/>
                  </a:lnTo>
                  <a:cubicBezTo>
                    <a:pt x="5215" y="2763"/>
                    <a:pt x="5215" y="2763"/>
                    <a:pt x="5215" y="2665"/>
                  </a:cubicBezTo>
                  <a:lnTo>
                    <a:pt x="5215" y="2558"/>
                  </a:lnTo>
                  <a:cubicBezTo>
                    <a:pt x="5215" y="2460"/>
                    <a:pt x="5215" y="2460"/>
                    <a:pt x="5109" y="2354"/>
                  </a:cubicBezTo>
                  <a:lnTo>
                    <a:pt x="5109" y="2256"/>
                  </a:lnTo>
                  <a:lnTo>
                    <a:pt x="5109" y="2150"/>
                  </a:lnTo>
                  <a:lnTo>
                    <a:pt x="5109" y="2052"/>
                  </a:lnTo>
                  <a:cubicBezTo>
                    <a:pt x="5109" y="1945"/>
                    <a:pt x="5109" y="1945"/>
                    <a:pt x="5011" y="1847"/>
                  </a:cubicBezTo>
                  <a:lnTo>
                    <a:pt x="5011" y="1741"/>
                  </a:lnTo>
                  <a:lnTo>
                    <a:pt x="5011" y="1643"/>
                  </a:lnTo>
                  <a:cubicBezTo>
                    <a:pt x="5011" y="1537"/>
                    <a:pt x="4905" y="1537"/>
                    <a:pt x="4905" y="1537"/>
                  </a:cubicBezTo>
                  <a:lnTo>
                    <a:pt x="4905" y="1439"/>
                  </a:lnTo>
                  <a:cubicBezTo>
                    <a:pt x="4905" y="1332"/>
                    <a:pt x="4807" y="1332"/>
                    <a:pt x="4807" y="1332"/>
                  </a:cubicBezTo>
                  <a:cubicBezTo>
                    <a:pt x="4398" y="621"/>
                    <a:pt x="3679" y="106"/>
                    <a:pt x="2862" y="8"/>
                  </a:cubicBezTo>
                  <a:cubicBezTo>
                    <a:pt x="2787" y="3"/>
                    <a:pt x="2712" y="0"/>
                    <a:pt x="2638" y="0"/>
                  </a:cubicBezTo>
                  <a:close/>
                </a:path>
              </a:pathLst>
            </a:custGeom>
            <a:solidFill>
              <a:srgbClr val="D9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2430500" y="6177038"/>
              <a:ext cx="148175" cy="129600"/>
            </a:xfrm>
            <a:custGeom>
              <a:avLst/>
              <a:gdLst/>
              <a:ahLst/>
              <a:cxnLst/>
              <a:rect l="l" t="t" r="r" b="b"/>
              <a:pathLst>
                <a:path w="5927" h="5184" extrusionOk="0">
                  <a:moveTo>
                    <a:pt x="2957" y="1"/>
                  </a:moveTo>
                  <a:cubicBezTo>
                    <a:pt x="2538" y="1"/>
                    <a:pt x="2116" y="105"/>
                    <a:pt x="1733" y="330"/>
                  </a:cubicBezTo>
                  <a:cubicBezTo>
                    <a:pt x="409" y="943"/>
                    <a:pt x="0" y="2577"/>
                    <a:pt x="613" y="3803"/>
                  </a:cubicBezTo>
                  <a:cubicBezTo>
                    <a:pt x="1119" y="4676"/>
                    <a:pt x="2043" y="5184"/>
                    <a:pt x="3011" y="5184"/>
                  </a:cubicBezTo>
                  <a:cubicBezTo>
                    <a:pt x="3403" y="5184"/>
                    <a:pt x="3803" y="5100"/>
                    <a:pt x="4185" y="4923"/>
                  </a:cubicBezTo>
                  <a:cubicBezTo>
                    <a:pt x="5411" y="4212"/>
                    <a:pt x="5926" y="2675"/>
                    <a:pt x="5207" y="1351"/>
                  </a:cubicBezTo>
                  <a:cubicBezTo>
                    <a:pt x="4785" y="508"/>
                    <a:pt x="3880" y="1"/>
                    <a:pt x="2957"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2461150" y="6182613"/>
              <a:ext cx="117525" cy="124825"/>
            </a:xfrm>
            <a:custGeom>
              <a:avLst/>
              <a:gdLst/>
              <a:ahLst/>
              <a:cxnLst/>
              <a:rect l="l" t="t" r="r" b="b"/>
              <a:pathLst>
                <a:path w="4701" h="4993" extrusionOk="0">
                  <a:moveTo>
                    <a:pt x="2861" y="0"/>
                  </a:moveTo>
                  <a:lnTo>
                    <a:pt x="2861" y="0"/>
                  </a:lnTo>
                  <a:cubicBezTo>
                    <a:pt x="3164" y="311"/>
                    <a:pt x="3368" y="515"/>
                    <a:pt x="3572" y="818"/>
                  </a:cubicBezTo>
                  <a:cubicBezTo>
                    <a:pt x="4185" y="2150"/>
                    <a:pt x="3678" y="3678"/>
                    <a:pt x="2452" y="4398"/>
                  </a:cubicBezTo>
                  <a:cubicBezTo>
                    <a:pt x="2074" y="4587"/>
                    <a:pt x="1695" y="4666"/>
                    <a:pt x="1317" y="4666"/>
                  </a:cubicBezTo>
                  <a:cubicBezTo>
                    <a:pt x="878" y="4666"/>
                    <a:pt x="439" y="4560"/>
                    <a:pt x="0" y="4398"/>
                  </a:cubicBezTo>
                  <a:lnTo>
                    <a:pt x="0" y="4398"/>
                  </a:lnTo>
                  <a:cubicBezTo>
                    <a:pt x="498" y="4771"/>
                    <a:pt x="1108" y="4993"/>
                    <a:pt x="1740" y="4993"/>
                  </a:cubicBezTo>
                  <a:cubicBezTo>
                    <a:pt x="2145" y="4993"/>
                    <a:pt x="2560" y="4901"/>
                    <a:pt x="2959" y="4700"/>
                  </a:cubicBezTo>
                  <a:cubicBezTo>
                    <a:pt x="4185" y="3989"/>
                    <a:pt x="4700" y="2452"/>
                    <a:pt x="3981" y="1128"/>
                  </a:cubicBezTo>
                  <a:cubicBezTo>
                    <a:pt x="3777" y="720"/>
                    <a:pt x="3368" y="311"/>
                    <a:pt x="2861"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2445825" y="6210813"/>
              <a:ext cx="119975" cy="68875"/>
            </a:xfrm>
            <a:custGeom>
              <a:avLst/>
              <a:gdLst/>
              <a:ahLst/>
              <a:cxnLst/>
              <a:rect l="l" t="t" r="r" b="b"/>
              <a:pathLst>
                <a:path w="4799" h="2755" extrusionOk="0">
                  <a:moveTo>
                    <a:pt x="4594" y="0"/>
                  </a:moveTo>
                  <a:lnTo>
                    <a:pt x="0" y="2452"/>
                  </a:lnTo>
                  <a:cubicBezTo>
                    <a:pt x="0" y="2452"/>
                    <a:pt x="0" y="2550"/>
                    <a:pt x="99" y="2550"/>
                  </a:cubicBezTo>
                  <a:cubicBezTo>
                    <a:pt x="99" y="2657"/>
                    <a:pt x="99" y="2657"/>
                    <a:pt x="205" y="2755"/>
                  </a:cubicBezTo>
                  <a:lnTo>
                    <a:pt x="4798" y="303"/>
                  </a:lnTo>
                  <a:cubicBezTo>
                    <a:pt x="4700" y="303"/>
                    <a:pt x="4700" y="205"/>
                    <a:pt x="4700" y="98"/>
                  </a:cubicBezTo>
                  <a:cubicBezTo>
                    <a:pt x="4700" y="98"/>
                    <a:pt x="4594" y="98"/>
                    <a:pt x="4594" y="0"/>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2443175" y="6208163"/>
              <a:ext cx="120175" cy="66425"/>
            </a:xfrm>
            <a:custGeom>
              <a:avLst/>
              <a:gdLst/>
              <a:ahLst/>
              <a:cxnLst/>
              <a:rect l="l" t="t" r="r" b="b"/>
              <a:pathLst>
                <a:path w="4807" h="2657" extrusionOk="0">
                  <a:moveTo>
                    <a:pt x="4602" y="0"/>
                  </a:moveTo>
                  <a:lnTo>
                    <a:pt x="0" y="2354"/>
                  </a:lnTo>
                  <a:cubicBezTo>
                    <a:pt x="106" y="2452"/>
                    <a:pt x="106" y="2452"/>
                    <a:pt x="106" y="2558"/>
                  </a:cubicBezTo>
                  <a:lnTo>
                    <a:pt x="205" y="2656"/>
                  </a:lnTo>
                  <a:lnTo>
                    <a:pt x="4806" y="311"/>
                  </a:lnTo>
                  <a:cubicBezTo>
                    <a:pt x="4806" y="204"/>
                    <a:pt x="4806" y="204"/>
                    <a:pt x="4700" y="106"/>
                  </a:cubicBezTo>
                  <a:cubicBezTo>
                    <a:pt x="4700" y="106"/>
                    <a:pt x="4700" y="0"/>
                    <a:pt x="4602" y="0"/>
                  </a:cubicBezTo>
                  <a:close/>
                </a:path>
              </a:pathLst>
            </a:custGeom>
            <a:solidFill>
              <a:srgbClr val="324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043"/>
        <p:cNvGrpSpPr/>
        <p:nvPr/>
      </p:nvGrpSpPr>
      <p:grpSpPr>
        <a:xfrm>
          <a:off x="0" y="0"/>
          <a:ext cx="0" cy="0"/>
          <a:chOff x="0" y="0"/>
          <a:chExt cx="0" cy="0"/>
        </a:xfrm>
      </p:grpSpPr>
      <p:sp>
        <p:nvSpPr>
          <p:cNvPr id="3044" name="Google Shape;3044;p5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3045" name="Google Shape;3045;p58"/>
          <p:cNvSpPr/>
          <p:nvPr/>
        </p:nvSpPr>
        <p:spPr>
          <a:xfrm>
            <a:off x="12274182" y="5310393"/>
            <a:ext cx="142149" cy="14460"/>
          </a:xfrm>
          <a:custGeom>
            <a:avLst/>
            <a:gdLst/>
            <a:ahLst/>
            <a:cxnLst/>
            <a:rect l="l" t="t" r="r" b="b"/>
            <a:pathLst>
              <a:path w="9044" h="920" extrusionOk="0">
                <a:moveTo>
                  <a:pt x="613" y="0"/>
                </a:moveTo>
                <a:cubicBezTo>
                  <a:pt x="306" y="0"/>
                  <a:pt x="0" y="160"/>
                  <a:pt x="0" y="466"/>
                </a:cubicBezTo>
                <a:cubicBezTo>
                  <a:pt x="0" y="772"/>
                  <a:pt x="306" y="919"/>
                  <a:pt x="613" y="919"/>
                </a:cubicBezTo>
                <a:lnTo>
                  <a:pt x="8578" y="919"/>
                </a:lnTo>
                <a:cubicBezTo>
                  <a:pt x="8884" y="919"/>
                  <a:pt x="9043" y="772"/>
                  <a:pt x="9043" y="466"/>
                </a:cubicBezTo>
                <a:cubicBezTo>
                  <a:pt x="9043" y="160"/>
                  <a:pt x="8884" y="0"/>
                  <a:pt x="8578"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6" name="Google Shape;3046;p58"/>
          <p:cNvGrpSpPr/>
          <p:nvPr/>
        </p:nvGrpSpPr>
        <p:grpSpPr>
          <a:xfrm>
            <a:off x="3458280" y="3202180"/>
            <a:ext cx="1090193" cy="1307240"/>
            <a:chOff x="11393043" y="2103646"/>
            <a:chExt cx="1064122" cy="1275978"/>
          </a:xfrm>
        </p:grpSpPr>
        <p:sp>
          <p:nvSpPr>
            <p:cNvPr id="3047" name="Google Shape;3047;p58"/>
            <p:cNvSpPr/>
            <p:nvPr/>
          </p:nvSpPr>
          <p:spPr>
            <a:xfrm>
              <a:off x="11393043" y="2180693"/>
              <a:ext cx="1064122" cy="1198931"/>
            </a:xfrm>
            <a:custGeom>
              <a:avLst/>
              <a:gdLst/>
              <a:ahLst/>
              <a:cxnLst/>
              <a:rect l="l" t="t" r="r" b="b"/>
              <a:pathLst>
                <a:path w="67703" h="76280" extrusionOk="0">
                  <a:moveTo>
                    <a:pt x="3223" y="0"/>
                  </a:moveTo>
                  <a:cubicBezTo>
                    <a:pt x="1532" y="0"/>
                    <a:pt x="1" y="1691"/>
                    <a:pt x="1" y="3676"/>
                  </a:cubicBezTo>
                  <a:lnTo>
                    <a:pt x="1" y="72762"/>
                  </a:lnTo>
                  <a:cubicBezTo>
                    <a:pt x="1" y="74748"/>
                    <a:pt x="1532" y="76279"/>
                    <a:pt x="3223" y="76279"/>
                  </a:cubicBezTo>
                  <a:lnTo>
                    <a:pt x="64492" y="76279"/>
                  </a:lnTo>
                  <a:cubicBezTo>
                    <a:pt x="66330" y="76279"/>
                    <a:pt x="67702" y="74748"/>
                    <a:pt x="67702" y="72762"/>
                  </a:cubicBezTo>
                  <a:lnTo>
                    <a:pt x="67702" y="3676"/>
                  </a:lnTo>
                  <a:cubicBezTo>
                    <a:pt x="67702" y="1691"/>
                    <a:pt x="66330" y="0"/>
                    <a:pt x="64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8"/>
            <p:cNvSpPr/>
            <p:nvPr/>
          </p:nvSpPr>
          <p:spPr>
            <a:xfrm>
              <a:off x="11460455" y="2257725"/>
              <a:ext cx="929297" cy="1054487"/>
            </a:xfrm>
            <a:custGeom>
              <a:avLst/>
              <a:gdLst/>
              <a:ahLst/>
              <a:cxnLst/>
              <a:rect l="l" t="t" r="r" b="b"/>
              <a:pathLst>
                <a:path w="59125" h="67090" extrusionOk="0">
                  <a:moveTo>
                    <a:pt x="0" y="1"/>
                  </a:moveTo>
                  <a:lnTo>
                    <a:pt x="0" y="67089"/>
                  </a:lnTo>
                  <a:lnTo>
                    <a:pt x="59124" y="67089"/>
                  </a:lnTo>
                  <a:lnTo>
                    <a:pt x="591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8"/>
            <p:cNvSpPr/>
            <p:nvPr/>
          </p:nvSpPr>
          <p:spPr>
            <a:xfrm>
              <a:off x="11703699" y="2151804"/>
              <a:ext cx="454927" cy="154094"/>
            </a:xfrm>
            <a:custGeom>
              <a:avLst/>
              <a:gdLst/>
              <a:ahLst/>
              <a:cxnLst/>
              <a:rect l="l" t="t" r="r" b="b"/>
              <a:pathLst>
                <a:path w="28944" h="9804" extrusionOk="0">
                  <a:moveTo>
                    <a:pt x="3211" y="0"/>
                  </a:moveTo>
                  <a:cubicBezTo>
                    <a:pt x="1532" y="0"/>
                    <a:pt x="1" y="1691"/>
                    <a:pt x="1" y="3676"/>
                  </a:cubicBezTo>
                  <a:lnTo>
                    <a:pt x="1" y="5821"/>
                  </a:lnTo>
                  <a:cubicBezTo>
                    <a:pt x="1" y="7818"/>
                    <a:pt x="1532" y="9803"/>
                    <a:pt x="3211" y="9803"/>
                  </a:cubicBezTo>
                  <a:lnTo>
                    <a:pt x="25427" y="9803"/>
                  </a:lnTo>
                  <a:cubicBezTo>
                    <a:pt x="27265" y="9803"/>
                    <a:pt x="28944" y="7818"/>
                    <a:pt x="28944" y="5821"/>
                  </a:cubicBezTo>
                  <a:lnTo>
                    <a:pt x="28944" y="3676"/>
                  </a:lnTo>
                  <a:cubicBezTo>
                    <a:pt x="28944" y="1691"/>
                    <a:pt x="27265" y="0"/>
                    <a:pt x="25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8"/>
            <p:cNvSpPr/>
            <p:nvPr/>
          </p:nvSpPr>
          <p:spPr>
            <a:xfrm>
              <a:off x="11761477" y="2103646"/>
              <a:ext cx="337062" cy="144460"/>
            </a:xfrm>
            <a:custGeom>
              <a:avLst/>
              <a:gdLst/>
              <a:ahLst/>
              <a:cxnLst/>
              <a:rect l="l" t="t" r="r" b="b"/>
              <a:pathLst>
                <a:path w="21445" h="9191" extrusionOk="0">
                  <a:moveTo>
                    <a:pt x="2599" y="1"/>
                  </a:moveTo>
                  <a:cubicBezTo>
                    <a:pt x="1226" y="1"/>
                    <a:pt x="1" y="1692"/>
                    <a:pt x="1" y="3677"/>
                  </a:cubicBezTo>
                  <a:lnTo>
                    <a:pt x="1" y="5821"/>
                  </a:lnTo>
                  <a:cubicBezTo>
                    <a:pt x="1" y="7819"/>
                    <a:pt x="1226" y="9191"/>
                    <a:pt x="2599" y="9191"/>
                  </a:cubicBezTo>
                  <a:lnTo>
                    <a:pt x="18994" y="9191"/>
                  </a:lnTo>
                  <a:cubicBezTo>
                    <a:pt x="20366" y="9191"/>
                    <a:pt x="21445" y="7819"/>
                    <a:pt x="21445" y="5821"/>
                  </a:cubicBezTo>
                  <a:lnTo>
                    <a:pt x="21445" y="3677"/>
                  </a:lnTo>
                  <a:cubicBezTo>
                    <a:pt x="21445" y="1692"/>
                    <a:pt x="20366" y="1"/>
                    <a:pt x="18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8"/>
            <p:cNvSpPr/>
            <p:nvPr/>
          </p:nvSpPr>
          <p:spPr>
            <a:xfrm>
              <a:off x="11761477" y="2199947"/>
              <a:ext cx="337062" cy="48158"/>
            </a:xfrm>
            <a:custGeom>
              <a:avLst/>
              <a:gdLst/>
              <a:ahLst/>
              <a:cxnLst/>
              <a:rect l="l" t="t" r="r" b="b"/>
              <a:pathLst>
                <a:path w="21445" h="3064" extrusionOk="0">
                  <a:moveTo>
                    <a:pt x="1373" y="1"/>
                  </a:moveTo>
                  <a:cubicBezTo>
                    <a:pt x="761" y="1"/>
                    <a:pt x="1" y="773"/>
                    <a:pt x="1" y="1385"/>
                  </a:cubicBezTo>
                  <a:lnTo>
                    <a:pt x="1" y="1998"/>
                  </a:lnTo>
                  <a:cubicBezTo>
                    <a:pt x="1" y="2758"/>
                    <a:pt x="761" y="3064"/>
                    <a:pt x="1373" y="3064"/>
                  </a:cubicBezTo>
                  <a:lnTo>
                    <a:pt x="20526" y="3064"/>
                  </a:lnTo>
                  <a:cubicBezTo>
                    <a:pt x="21138" y="3064"/>
                    <a:pt x="21445" y="2758"/>
                    <a:pt x="21445" y="1998"/>
                  </a:cubicBezTo>
                  <a:lnTo>
                    <a:pt x="21445" y="1385"/>
                  </a:lnTo>
                  <a:cubicBezTo>
                    <a:pt x="21445" y="773"/>
                    <a:pt x="21138" y="1"/>
                    <a:pt x="20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8"/>
            <p:cNvSpPr/>
            <p:nvPr/>
          </p:nvSpPr>
          <p:spPr>
            <a:xfrm>
              <a:off x="12187500"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8"/>
            <p:cNvSpPr/>
            <p:nvPr/>
          </p:nvSpPr>
          <p:spPr>
            <a:xfrm>
              <a:off x="12182690" y="2380604"/>
              <a:ext cx="7340" cy="818552"/>
            </a:xfrm>
            <a:custGeom>
              <a:avLst/>
              <a:gdLst/>
              <a:ahLst/>
              <a:cxnLst/>
              <a:rect l="l" t="t" r="r" b="b"/>
              <a:pathLst>
                <a:path w="467" h="52079" extrusionOk="0">
                  <a:moveTo>
                    <a:pt x="307" y="0"/>
                  </a:moveTo>
                  <a:cubicBezTo>
                    <a:pt x="160" y="0"/>
                    <a:pt x="1" y="148"/>
                    <a:pt x="1" y="148"/>
                  </a:cubicBezTo>
                  <a:lnTo>
                    <a:pt x="1" y="51919"/>
                  </a:lnTo>
                  <a:cubicBezTo>
                    <a:pt x="1" y="51919"/>
                    <a:pt x="160" y="52079"/>
                    <a:pt x="307" y="52079"/>
                  </a:cubicBezTo>
                  <a:lnTo>
                    <a:pt x="466" y="51919"/>
                  </a:lnTo>
                  <a:lnTo>
                    <a:pt x="466" y="148"/>
                  </a:lnTo>
                  <a:lnTo>
                    <a:pt x="30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8"/>
            <p:cNvSpPr/>
            <p:nvPr/>
          </p:nvSpPr>
          <p:spPr>
            <a:xfrm>
              <a:off x="12002222"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8"/>
            <p:cNvSpPr/>
            <p:nvPr/>
          </p:nvSpPr>
          <p:spPr>
            <a:xfrm>
              <a:off x="11999723" y="2380604"/>
              <a:ext cx="7340" cy="818552"/>
            </a:xfrm>
            <a:custGeom>
              <a:avLst/>
              <a:gdLst/>
              <a:ahLst/>
              <a:cxnLst/>
              <a:rect l="l" t="t" r="r" b="b"/>
              <a:pathLst>
                <a:path w="467" h="52079" extrusionOk="0">
                  <a:moveTo>
                    <a:pt x="160" y="0"/>
                  </a:moveTo>
                  <a:lnTo>
                    <a:pt x="1" y="148"/>
                  </a:lnTo>
                  <a:lnTo>
                    <a:pt x="1" y="51919"/>
                  </a:lnTo>
                  <a:lnTo>
                    <a:pt x="160" y="52079"/>
                  </a:lnTo>
                  <a:cubicBezTo>
                    <a:pt x="307" y="52079"/>
                    <a:pt x="466" y="51919"/>
                    <a:pt x="466" y="51919"/>
                  </a:cubicBezTo>
                  <a:lnTo>
                    <a:pt x="466" y="148"/>
                  </a:lnTo>
                  <a:cubicBezTo>
                    <a:pt x="466" y="148"/>
                    <a:pt x="307" y="0"/>
                    <a:pt x="1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8"/>
            <p:cNvSpPr/>
            <p:nvPr/>
          </p:nvSpPr>
          <p:spPr>
            <a:xfrm>
              <a:off x="11559255"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8"/>
            <p:cNvSpPr/>
            <p:nvPr/>
          </p:nvSpPr>
          <p:spPr>
            <a:xfrm>
              <a:off x="11554446" y="2380604"/>
              <a:ext cx="7136" cy="818552"/>
            </a:xfrm>
            <a:custGeom>
              <a:avLst/>
              <a:gdLst/>
              <a:ahLst/>
              <a:cxnLst/>
              <a:rect l="l" t="t" r="r" b="b"/>
              <a:pathLst>
                <a:path w="454" h="52079" extrusionOk="0">
                  <a:moveTo>
                    <a:pt x="307" y="0"/>
                  </a:moveTo>
                  <a:cubicBezTo>
                    <a:pt x="147" y="0"/>
                    <a:pt x="0" y="148"/>
                    <a:pt x="0" y="148"/>
                  </a:cubicBezTo>
                  <a:lnTo>
                    <a:pt x="0" y="51919"/>
                  </a:lnTo>
                  <a:cubicBezTo>
                    <a:pt x="0" y="51919"/>
                    <a:pt x="147" y="52079"/>
                    <a:pt x="307" y="52079"/>
                  </a:cubicBezTo>
                  <a:lnTo>
                    <a:pt x="454" y="51919"/>
                  </a:lnTo>
                  <a:lnTo>
                    <a:pt x="454" y="148"/>
                  </a:lnTo>
                  <a:lnTo>
                    <a:pt x="30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8"/>
            <p:cNvSpPr/>
            <p:nvPr/>
          </p:nvSpPr>
          <p:spPr>
            <a:xfrm>
              <a:off x="11645922"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8"/>
            <p:cNvSpPr/>
            <p:nvPr/>
          </p:nvSpPr>
          <p:spPr>
            <a:xfrm>
              <a:off x="11641112" y="2380604"/>
              <a:ext cx="7136" cy="818552"/>
            </a:xfrm>
            <a:custGeom>
              <a:avLst/>
              <a:gdLst/>
              <a:ahLst/>
              <a:cxnLst/>
              <a:rect l="l" t="t" r="r" b="b"/>
              <a:pathLst>
                <a:path w="454" h="52079" extrusionOk="0">
                  <a:moveTo>
                    <a:pt x="307" y="0"/>
                  </a:moveTo>
                  <a:cubicBezTo>
                    <a:pt x="147" y="0"/>
                    <a:pt x="0" y="148"/>
                    <a:pt x="0" y="148"/>
                  </a:cubicBezTo>
                  <a:lnTo>
                    <a:pt x="0" y="51919"/>
                  </a:lnTo>
                  <a:cubicBezTo>
                    <a:pt x="0" y="51919"/>
                    <a:pt x="147" y="52079"/>
                    <a:pt x="307" y="52079"/>
                  </a:cubicBezTo>
                  <a:cubicBezTo>
                    <a:pt x="454" y="52079"/>
                    <a:pt x="454" y="51919"/>
                    <a:pt x="454" y="51919"/>
                  </a:cubicBezTo>
                  <a:lnTo>
                    <a:pt x="454" y="148"/>
                  </a:lnTo>
                  <a:cubicBezTo>
                    <a:pt x="454" y="148"/>
                    <a:pt x="454" y="0"/>
                    <a:pt x="307"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8"/>
            <p:cNvSpPr/>
            <p:nvPr/>
          </p:nvSpPr>
          <p:spPr>
            <a:xfrm>
              <a:off x="11732588"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8"/>
            <p:cNvSpPr/>
            <p:nvPr/>
          </p:nvSpPr>
          <p:spPr>
            <a:xfrm>
              <a:off x="11730089" y="2380604"/>
              <a:ext cx="4825" cy="818552"/>
            </a:xfrm>
            <a:custGeom>
              <a:avLst/>
              <a:gdLst/>
              <a:ahLst/>
              <a:cxnLst/>
              <a:rect l="l" t="t" r="r" b="b"/>
              <a:pathLst>
                <a:path w="307" h="52079" extrusionOk="0">
                  <a:moveTo>
                    <a:pt x="160" y="0"/>
                  </a:moveTo>
                  <a:cubicBezTo>
                    <a:pt x="1" y="0"/>
                    <a:pt x="1" y="148"/>
                    <a:pt x="1" y="148"/>
                  </a:cubicBezTo>
                  <a:lnTo>
                    <a:pt x="1" y="51919"/>
                  </a:lnTo>
                  <a:cubicBezTo>
                    <a:pt x="1" y="51919"/>
                    <a:pt x="1" y="52079"/>
                    <a:pt x="160" y="52079"/>
                  </a:cubicBezTo>
                  <a:cubicBezTo>
                    <a:pt x="307" y="52079"/>
                    <a:pt x="307" y="51919"/>
                    <a:pt x="307" y="51919"/>
                  </a:cubicBezTo>
                  <a:lnTo>
                    <a:pt x="307" y="148"/>
                  </a:lnTo>
                  <a:cubicBezTo>
                    <a:pt x="307" y="148"/>
                    <a:pt x="307" y="0"/>
                    <a:pt x="1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8"/>
            <p:cNvSpPr/>
            <p:nvPr/>
          </p:nvSpPr>
          <p:spPr>
            <a:xfrm>
              <a:off x="11828889"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8"/>
            <p:cNvSpPr/>
            <p:nvPr/>
          </p:nvSpPr>
          <p:spPr>
            <a:xfrm>
              <a:off x="11826390" y="2380604"/>
              <a:ext cx="4825" cy="818552"/>
            </a:xfrm>
            <a:custGeom>
              <a:avLst/>
              <a:gdLst/>
              <a:ahLst/>
              <a:cxnLst/>
              <a:rect l="l" t="t" r="r" b="b"/>
              <a:pathLst>
                <a:path w="307" h="52079" extrusionOk="0">
                  <a:moveTo>
                    <a:pt x="160" y="0"/>
                  </a:moveTo>
                  <a:cubicBezTo>
                    <a:pt x="0" y="0"/>
                    <a:pt x="0" y="148"/>
                    <a:pt x="0" y="148"/>
                  </a:cubicBezTo>
                  <a:lnTo>
                    <a:pt x="0" y="51919"/>
                  </a:lnTo>
                  <a:cubicBezTo>
                    <a:pt x="0" y="51919"/>
                    <a:pt x="0" y="52079"/>
                    <a:pt x="160" y="52079"/>
                  </a:cubicBezTo>
                  <a:cubicBezTo>
                    <a:pt x="307" y="52079"/>
                    <a:pt x="307" y="51919"/>
                    <a:pt x="307" y="51919"/>
                  </a:cubicBezTo>
                  <a:lnTo>
                    <a:pt x="307" y="148"/>
                  </a:lnTo>
                  <a:cubicBezTo>
                    <a:pt x="307" y="148"/>
                    <a:pt x="307" y="0"/>
                    <a:pt x="1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8"/>
            <p:cNvSpPr/>
            <p:nvPr/>
          </p:nvSpPr>
          <p:spPr>
            <a:xfrm>
              <a:off x="11915555"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8"/>
            <p:cNvSpPr/>
            <p:nvPr/>
          </p:nvSpPr>
          <p:spPr>
            <a:xfrm>
              <a:off x="11913056" y="2380604"/>
              <a:ext cx="7340" cy="818552"/>
            </a:xfrm>
            <a:custGeom>
              <a:avLst/>
              <a:gdLst/>
              <a:ahLst/>
              <a:cxnLst/>
              <a:rect l="l" t="t" r="r" b="b"/>
              <a:pathLst>
                <a:path w="467" h="52079" extrusionOk="0">
                  <a:moveTo>
                    <a:pt x="160" y="0"/>
                  </a:moveTo>
                  <a:cubicBezTo>
                    <a:pt x="1" y="0"/>
                    <a:pt x="1" y="148"/>
                    <a:pt x="1" y="148"/>
                  </a:cubicBezTo>
                  <a:lnTo>
                    <a:pt x="1" y="51919"/>
                  </a:lnTo>
                  <a:cubicBezTo>
                    <a:pt x="1" y="51919"/>
                    <a:pt x="1" y="52079"/>
                    <a:pt x="160" y="52079"/>
                  </a:cubicBezTo>
                  <a:cubicBezTo>
                    <a:pt x="307" y="52079"/>
                    <a:pt x="466" y="51919"/>
                    <a:pt x="466" y="51919"/>
                  </a:cubicBezTo>
                  <a:lnTo>
                    <a:pt x="466" y="148"/>
                  </a:lnTo>
                  <a:cubicBezTo>
                    <a:pt x="466" y="148"/>
                    <a:pt x="307" y="0"/>
                    <a:pt x="1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8"/>
            <p:cNvSpPr/>
            <p:nvPr/>
          </p:nvSpPr>
          <p:spPr>
            <a:xfrm>
              <a:off x="12274182" y="2382914"/>
              <a:ext cx="16" cy="813742"/>
            </a:xfrm>
            <a:custGeom>
              <a:avLst/>
              <a:gdLst/>
              <a:ahLst/>
              <a:cxnLst/>
              <a:rect l="l" t="t" r="r" b="b"/>
              <a:pathLst>
                <a:path w="1" h="51773" extrusionOk="0">
                  <a:moveTo>
                    <a:pt x="0" y="1"/>
                  </a:moveTo>
                  <a:lnTo>
                    <a:pt x="0"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8"/>
            <p:cNvSpPr/>
            <p:nvPr/>
          </p:nvSpPr>
          <p:spPr>
            <a:xfrm>
              <a:off x="12269356" y="2380604"/>
              <a:ext cx="7340" cy="818552"/>
            </a:xfrm>
            <a:custGeom>
              <a:avLst/>
              <a:gdLst/>
              <a:ahLst/>
              <a:cxnLst/>
              <a:rect l="l" t="t" r="r" b="b"/>
              <a:pathLst>
                <a:path w="467" h="52079" extrusionOk="0">
                  <a:moveTo>
                    <a:pt x="307" y="0"/>
                  </a:moveTo>
                  <a:cubicBezTo>
                    <a:pt x="160" y="0"/>
                    <a:pt x="1" y="148"/>
                    <a:pt x="1" y="148"/>
                  </a:cubicBezTo>
                  <a:lnTo>
                    <a:pt x="1" y="51919"/>
                  </a:lnTo>
                  <a:cubicBezTo>
                    <a:pt x="1" y="51919"/>
                    <a:pt x="160" y="52079"/>
                    <a:pt x="307" y="52079"/>
                  </a:cubicBezTo>
                  <a:lnTo>
                    <a:pt x="466" y="51919"/>
                  </a:lnTo>
                  <a:lnTo>
                    <a:pt x="466" y="148"/>
                  </a:lnTo>
                  <a:lnTo>
                    <a:pt x="307"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8"/>
            <p:cNvSpPr/>
            <p:nvPr/>
          </p:nvSpPr>
          <p:spPr>
            <a:xfrm>
              <a:off x="12098523"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8"/>
            <p:cNvSpPr/>
            <p:nvPr/>
          </p:nvSpPr>
          <p:spPr>
            <a:xfrm>
              <a:off x="12096024" y="2380604"/>
              <a:ext cx="7340" cy="818552"/>
            </a:xfrm>
            <a:custGeom>
              <a:avLst/>
              <a:gdLst/>
              <a:ahLst/>
              <a:cxnLst/>
              <a:rect l="l" t="t" r="r" b="b"/>
              <a:pathLst>
                <a:path w="467" h="52079" extrusionOk="0">
                  <a:moveTo>
                    <a:pt x="160" y="0"/>
                  </a:moveTo>
                  <a:lnTo>
                    <a:pt x="0" y="148"/>
                  </a:lnTo>
                  <a:lnTo>
                    <a:pt x="0" y="51919"/>
                  </a:lnTo>
                  <a:lnTo>
                    <a:pt x="160" y="52079"/>
                  </a:lnTo>
                  <a:cubicBezTo>
                    <a:pt x="307" y="52079"/>
                    <a:pt x="466" y="51919"/>
                    <a:pt x="466" y="51919"/>
                  </a:cubicBezTo>
                  <a:lnTo>
                    <a:pt x="466" y="148"/>
                  </a:lnTo>
                  <a:cubicBezTo>
                    <a:pt x="466" y="148"/>
                    <a:pt x="307" y="0"/>
                    <a:pt x="16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8"/>
            <p:cNvSpPr/>
            <p:nvPr/>
          </p:nvSpPr>
          <p:spPr>
            <a:xfrm>
              <a:off x="11645922" y="2382914"/>
              <a:ext cx="16" cy="813742"/>
            </a:xfrm>
            <a:custGeom>
              <a:avLst/>
              <a:gdLst/>
              <a:ahLst/>
              <a:cxnLst/>
              <a:rect l="l" t="t" r="r" b="b"/>
              <a:pathLst>
                <a:path w="1" h="51773" extrusionOk="0">
                  <a:moveTo>
                    <a:pt x="1" y="1"/>
                  </a:moveTo>
                  <a:lnTo>
                    <a:pt x="1" y="51772"/>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8"/>
            <p:cNvSpPr/>
            <p:nvPr/>
          </p:nvSpPr>
          <p:spPr>
            <a:xfrm>
              <a:off x="11641112" y="2380604"/>
              <a:ext cx="7136" cy="818552"/>
            </a:xfrm>
            <a:custGeom>
              <a:avLst/>
              <a:gdLst/>
              <a:ahLst/>
              <a:cxnLst/>
              <a:rect l="l" t="t" r="r" b="b"/>
              <a:pathLst>
                <a:path w="454" h="52079" extrusionOk="0">
                  <a:moveTo>
                    <a:pt x="307" y="0"/>
                  </a:moveTo>
                  <a:cubicBezTo>
                    <a:pt x="147" y="0"/>
                    <a:pt x="0" y="148"/>
                    <a:pt x="0" y="148"/>
                  </a:cubicBezTo>
                  <a:lnTo>
                    <a:pt x="0" y="51919"/>
                  </a:lnTo>
                  <a:cubicBezTo>
                    <a:pt x="0" y="51919"/>
                    <a:pt x="147" y="52079"/>
                    <a:pt x="307" y="52079"/>
                  </a:cubicBezTo>
                  <a:cubicBezTo>
                    <a:pt x="454" y="52079"/>
                    <a:pt x="454" y="51919"/>
                    <a:pt x="454" y="51919"/>
                  </a:cubicBezTo>
                  <a:lnTo>
                    <a:pt x="454" y="148"/>
                  </a:lnTo>
                  <a:cubicBezTo>
                    <a:pt x="454" y="148"/>
                    <a:pt x="454" y="0"/>
                    <a:pt x="307"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8"/>
            <p:cNvSpPr/>
            <p:nvPr/>
          </p:nvSpPr>
          <p:spPr>
            <a:xfrm>
              <a:off x="11511113" y="2886173"/>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8"/>
            <p:cNvSpPr/>
            <p:nvPr/>
          </p:nvSpPr>
          <p:spPr>
            <a:xfrm>
              <a:off x="11506287" y="2883674"/>
              <a:ext cx="818552" cy="7324"/>
            </a:xfrm>
            <a:custGeom>
              <a:avLst/>
              <a:gdLst/>
              <a:ahLst/>
              <a:cxnLst/>
              <a:rect l="l" t="t" r="r" b="b"/>
              <a:pathLst>
                <a:path w="52079" h="466" extrusionOk="0">
                  <a:moveTo>
                    <a:pt x="307" y="0"/>
                  </a:moveTo>
                  <a:cubicBezTo>
                    <a:pt x="148" y="0"/>
                    <a:pt x="1" y="0"/>
                    <a:pt x="1" y="159"/>
                  </a:cubicBezTo>
                  <a:cubicBezTo>
                    <a:pt x="1" y="306"/>
                    <a:pt x="148" y="466"/>
                    <a:pt x="307" y="466"/>
                  </a:cubicBezTo>
                  <a:lnTo>
                    <a:pt x="51920" y="466"/>
                  </a:lnTo>
                  <a:cubicBezTo>
                    <a:pt x="52079" y="466"/>
                    <a:pt x="52079" y="306"/>
                    <a:pt x="52079" y="159"/>
                  </a:cubicBezTo>
                  <a:cubicBezTo>
                    <a:pt x="52079" y="0"/>
                    <a:pt x="52079" y="0"/>
                    <a:pt x="5192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8"/>
            <p:cNvSpPr/>
            <p:nvPr/>
          </p:nvSpPr>
          <p:spPr>
            <a:xfrm>
              <a:off x="11511113" y="2443191"/>
              <a:ext cx="811227" cy="16"/>
            </a:xfrm>
            <a:custGeom>
              <a:avLst/>
              <a:gdLst/>
              <a:ahLst/>
              <a:cxnLst/>
              <a:rect l="l" t="t" r="r" b="b"/>
              <a:pathLst>
                <a:path w="51613" h="1" extrusionOk="0">
                  <a:moveTo>
                    <a:pt x="51613" y="1"/>
                  </a:moveTo>
                  <a:lnTo>
                    <a:pt x="0"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8"/>
            <p:cNvSpPr/>
            <p:nvPr/>
          </p:nvSpPr>
          <p:spPr>
            <a:xfrm>
              <a:off x="11506287" y="2438381"/>
              <a:ext cx="818552" cy="7136"/>
            </a:xfrm>
            <a:custGeom>
              <a:avLst/>
              <a:gdLst/>
              <a:ahLst/>
              <a:cxnLst/>
              <a:rect l="l" t="t" r="r" b="b"/>
              <a:pathLst>
                <a:path w="52079" h="454" extrusionOk="0">
                  <a:moveTo>
                    <a:pt x="307" y="1"/>
                  </a:moveTo>
                  <a:cubicBezTo>
                    <a:pt x="148" y="1"/>
                    <a:pt x="1" y="148"/>
                    <a:pt x="1" y="307"/>
                  </a:cubicBezTo>
                  <a:cubicBezTo>
                    <a:pt x="1" y="307"/>
                    <a:pt x="148" y="454"/>
                    <a:pt x="307" y="454"/>
                  </a:cubicBezTo>
                  <a:lnTo>
                    <a:pt x="51920" y="454"/>
                  </a:lnTo>
                  <a:cubicBezTo>
                    <a:pt x="52079" y="454"/>
                    <a:pt x="52079" y="307"/>
                    <a:pt x="52079" y="307"/>
                  </a:cubicBezTo>
                  <a:cubicBezTo>
                    <a:pt x="52079" y="148"/>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8"/>
            <p:cNvSpPr/>
            <p:nvPr/>
          </p:nvSpPr>
          <p:spPr>
            <a:xfrm>
              <a:off x="11511113" y="2616539"/>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8"/>
            <p:cNvSpPr/>
            <p:nvPr/>
          </p:nvSpPr>
          <p:spPr>
            <a:xfrm>
              <a:off x="11506287" y="2611714"/>
              <a:ext cx="818552" cy="7151"/>
            </a:xfrm>
            <a:custGeom>
              <a:avLst/>
              <a:gdLst/>
              <a:ahLst/>
              <a:cxnLst/>
              <a:rect l="l" t="t" r="r" b="b"/>
              <a:pathLst>
                <a:path w="52079" h="455" extrusionOk="0">
                  <a:moveTo>
                    <a:pt x="307" y="1"/>
                  </a:moveTo>
                  <a:cubicBezTo>
                    <a:pt x="148" y="1"/>
                    <a:pt x="1" y="148"/>
                    <a:pt x="1" y="307"/>
                  </a:cubicBezTo>
                  <a:cubicBezTo>
                    <a:pt x="1" y="454"/>
                    <a:pt x="148" y="454"/>
                    <a:pt x="307" y="454"/>
                  </a:cubicBezTo>
                  <a:lnTo>
                    <a:pt x="51920" y="454"/>
                  </a:lnTo>
                  <a:cubicBezTo>
                    <a:pt x="52079" y="454"/>
                    <a:pt x="52079" y="454"/>
                    <a:pt x="52079" y="307"/>
                  </a:cubicBezTo>
                  <a:cubicBezTo>
                    <a:pt x="52079" y="148"/>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8"/>
            <p:cNvSpPr/>
            <p:nvPr/>
          </p:nvSpPr>
          <p:spPr>
            <a:xfrm>
              <a:off x="11511113" y="2712840"/>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8"/>
            <p:cNvSpPr/>
            <p:nvPr/>
          </p:nvSpPr>
          <p:spPr>
            <a:xfrm>
              <a:off x="11506287" y="2710326"/>
              <a:ext cx="818552" cy="4841"/>
            </a:xfrm>
            <a:custGeom>
              <a:avLst/>
              <a:gdLst/>
              <a:ahLst/>
              <a:cxnLst/>
              <a:rect l="l" t="t" r="r" b="b"/>
              <a:pathLst>
                <a:path w="52079" h="308" extrusionOk="0">
                  <a:moveTo>
                    <a:pt x="307" y="1"/>
                  </a:moveTo>
                  <a:cubicBezTo>
                    <a:pt x="148" y="1"/>
                    <a:pt x="1" y="1"/>
                    <a:pt x="1" y="160"/>
                  </a:cubicBezTo>
                  <a:cubicBezTo>
                    <a:pt x="1" y="307"/>
                    <a:pt x="148" y="307"/>
                    <a:pt x="307" y="307"/>
                  </a:cubicBezTo>
                  <a:lnTo>
                    <a:pt x="51920" y="307"/>
                  </a:lnTo>
                  <a:cubicBezTo>
                    <a:pt x="52079" y="307"/>
                    <a:pt x="52079" y="307"/>
                    <a:pt x="52079" y="160"/>
                  </a:cubicBezTo>
                  <a:cubicBezTo>
                    <a:pt x="52079" y="1"/>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8"/>
            <p:cNvSpPr/>
            <p:nvPr/>
          </p:nvSpPr>
          <p:spPr>
            <a:xfrm>
              <a:off x="11511113" y="2799507"/>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8"/>
            <p:cNvSpPr/>
            <p:nvPr/>
          </p:nvSpPr>
          <p:spPr>
            <a:xfrm>
              <a:off x="11506287" y="2796992"/>
              <a:ext cx="818552" cy="4841"/>
            </a:xfrm>
            <a:custGeom>
              <a:avLst/>
              <a:gdLst/>
              <a:ahLst/>
              <a:cxnLst/>
              <a:rect l="l" t="t" r="r" b="b"/>
              <a:pathLst>
                <a:path w="52079" h="308" extrusionOk="0">
                  <a:moveTo>
                    <a:pt x="307" y="1"/>
                  </a:moveTo>
                  <a:cubicBezTo>
                    <a:pt x="148" y="1"/>
                    <a:pt x="1" y="1"/>
                    <a:pt x="1" y="160"/>
                  </a:cubicBezTo>
                  <a:cubicBezTo>
                    <a:pt x="1" y="307"/>
                    <a:pt x="148" y="307"/>
                    <a:pt x="307" y="307"/>
                  </a:cubicBezTo>
                  <a:lnTo>
                    <a:pt x="51920" y="307"/>
                  </a:lnTo>
                  <a:cubicBezTo>
                    <a:pt x="52079" y="307"/>
                    <a:pt x="52079" y="307"/>
                    <a:pt x="52079" y="160"/>
                  </a:cubicBezTo>
                  <a:cubicBezTo>
                    <a:pt x="52079" y="1"/>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8"/>
            <p:cNvSpPr/>
            <p:nvPr/>
          </p:nvSpPr>
          <p:spPr>
            <a:xfrm>
              <a:off x="11511113" y="3158117"/>
              <a:ext cx="811227" cy="16"/>
            </a:xfrm>
            <a:custGeom>
              <a:avLst/>
              <a:gdLst/>
              <a:ahLst/>
              <a:cxnLst/>
              <a:rect l="l" t="t" r="r" b="b"/>
              <a:pathLst>
                <a:path w="51613" h="1" extrusionOk="0">
                  <a:moveTo>
                    <a:pt x="51613" y="1"/>
                  </a:moveTo>
                  <a:lnTo>
                    <a:pt x="0"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8"/>
            <p:cNvSpPr/>
            <p:nvPr/>
          </p:nvSpPr>
          <p:spPr>
            <a:xfrm>
              <a:off x="11506287" y="3153308"/>
              <a:ext cx="818552" cy="7324"/>
            </a:xfrm>
            <a:custGeom>
              <a:avLst/>
              <a:gdLst/>
              <a:ahLst/>
              <a:cxnLst/>
              <a:rect l="l" t="t" r="r" b="b"/>
              <a:pathLst>
                <a:path w="52079" h="466" extrusionOk="0">
                  <a:moveTo>
                    <a:pt x="307" y="0"/>
                  </a:moveTo>
                  <a:cubicBezTo>
                    <a:pt x="148" y="0"/>
                    <a:pt x="1" y="159"/>
                    <a:pt x="1" y="307"/>
                  </a:cubicBezTo>
                  <a:cubicBezTo>
                    <a:pt x="1" y="307"/>
                    <a:pt x="148" y="466"/>
                    <a:pt x="307" y="466"/>
                  </a:cubicBezTo>
                  <a:lnTo>
                    <a:pt x="51920" y="466"/>
                  </a:lnTo>
                  <a:cubicBezTo>
                    <a:pt x="52079" y="466"/>
                    <a:pt x="52079" y="307"/>
                    <a:pt x="52079" y="307"/>
                  </a:cubicBezTo>
                  <a:cubicBezTo>
                    <a:pt x="52079" y="159"/>
                    <a:pt x="52079" y="0"/>
                    <a:pt x="5192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8"/>
            <p:cNvSpPr/>
            <p:nvPr/>
          </p:nvSpPr>
          <p:spPr>
            <a:xfrm>
              <a:off x="11511113" y="2982474"/>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8"/>
            <p:cNvSpPr/>
            <p:nvPr/>
          </p:nvSpPr>
          <p:spPr>
            <a:xfrm>
              <a:off x="11506287" y="2979959"/>
              <a:ext cx="818552" cy="7340"/>
            </a:xfrm>
            <a:custGeom>
              <a:avLst/>
              <a:gdLst/>
              <a:ahLst/>
              <a:cxnLst/>
              <a:rect l="l" t="t" r="r" b="b"/>
              <a:pathLst>
                <a:path w="52079" h="467" extrusionOk="0">
                  <a:moveTo>
                    <a:pt x="307" y="1"/>
                  </a:moveTo>
                  <a:cubicBezTo>
                    <a:pt x="148" y="1"/>
                    <a:pt x="1" y="160"/>
                    <a:pt x="1" y="160"/>
                  </a:cubicBezTo>
                  <a:cubicBezTo>
                    <a:pt x="1" y="307"/>
                    <a:pt x="148" y="467"/>
                    <a:pt x="307" y="467"/>
                  </a:cubicBezTo>
                  <a:lnTo>
                    <a:pt x="51920" y="467"/>
                  </a:lnTo>
                  <a:cubicBezTo>
                    <a:pt x="52079" y="467"/>
                    <a:pt x="52079" y="307"/>
                    <a:pt x="52079" y="160"/>
                  </a:cubicBezTo>
                  <a:cubicBezTo>
                    <a:pt x="52079" y="160"/>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8"/>
            <p:cNvSpPr/>
            <p:nvPr/>
          </p:nvSpPr>
          <p:spPr>
            <a:xfrm>
              <a:off x="11511113" y="3069140"/>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8"/>
            <p:cNvSpPr/>
            <p:nvPr/>
          </p:nvSpPr>
          <p:spPr>
            <a:xfrm>
              <a:off x="11506287" y="3066641"/>
              <a:ext cx="818552" cy="7324"/>
            </a:xfrm>
            <a:custGeom>
              <a:avLst/>
              <a:gdLst/>
              <a:ahLst/>
              <a:cxnLst/>
              <a:rect l="l" t="t" r="r" b="b"/>
              <a:pathLst>
                <a:path w="52079" h="466" extrusionOk="0">
                  <a:moveTo>
                    <a:pt x="307" y="0"/>
                  </a:moveTo>
                  <a:cubicBezTo>
                    <a:pt x="148" y="0"/>
                    <a:pt x="1" y="159"/>
                    <a:pt x="1" y="159"/>
                  </a:cubicBezTo>
                  <a:cubicBezTo>
                    <a:pt x="1" y="306"/>
                    <a:pt x="148" y="466"/>
                    <a:pt x="307" y="466"/>
                  </a:cubicBezTo>
                  <a:lnTo>
                    <a:pt x="51920" y="466"/>
                  </a:lnTo>
                  <a:cubicBezTo>
                    <a:pt x="52079" y="466"/>
                    <a:pt x="52079" y="306"/>
                    <a:pt x="52079" y="159"/>
                  </a:cubicBezTo>
                  <a:cubicBezTo>
                    <a:pt x="52079" y="159"/>
                    <a:pt x="52079" y="0"/>
                    <a:pt x="5192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8"/>
            <p:cNvSpPr/>
            <p:nvPr/>
          </p:nvSpPr>
          <p:spPr>
            <a:xfrm>
              <a:off x="11511113" y="2529873"/>
              <a:ext cx="811227" cy="16"/>
            </a:xfrm>
            <a:custGeom>
              <a:avLst/>
              <a:gdLst/>
              <a:ahLst/>
              <a:cxnLst/>
              <a:rect l="l" t="t" r="r" b="b"/>
              <a:pathLst>
                <a:path w="51613" h="1" extrusionOk="0">
                  <a:moveTo>
                    <a:pt x="51613" y="0"/>
                  </a:moveTo>
                  <a:lnTo>
                    <a:pt x="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8"/>
            <p:cNvSpPr/>
            <p:nvPr/>
          </p:nvSpPr>
          <p:spPr>
            <a:xfrm>
              <a:off x="11506287" y="2525048"/>
              <a:ext cx="818552" cy="7151"/>
            </a:xfrm>
            <a:custGeom>
              <a:avLst/>
              <a:gdLst/>
              <a:ahLst/>
              <a:cxnLst/>
              <a:rect l="l" t="t" r="r" b="b"/>
              <a:pathLst>
                <a:path w="52079" h="455" extrusionOk="0">
                  <a:moveTo>
                    <a:pt x="307" y="1"/>
                  </a:moveTo>
                  <a:cubicBezTo>
                    <a:pt x="148" y="1"/>
                    <a:pt x="1" y="148"/>
                    <a:pt x="1" y="307"/>
                  </a:cubicBezTo>
                  <a:cubicBezTo>
                    <a:pt x="1" y="307"/>
                    <a:pt x="148" y="454"/>
                    <a:pt x="307" y="454"/>
                  </a:cubicBezTo>
                  <a:lnTo>
                    <a:pt x="51920" y="454"/>
                  </a:lnTo>
                  <a:cubicBezTo>
                    <a:pt x="52079" y="454"/>
                    <a:pt x="52079" y="307"/>
                    <a:pt x="52079" y="307"/>
                  </a:cubicBezTo>
                  <a:cubicBezTo>
                    <a:pt x="52079" y="148"/>
                    <a:pt x="52079" y="1"/>
                    <a:pt x="51920"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8"/>
            <p:cNvSpPr/>
            <p:nvPr/>
          </p:nvSpPr>
          <p:spPr>
            <a:xfrm>
              <a:off x="11518233" y="2382914"/>
              <a:ext cx="832996" cy="823361"/>
            </a:xfrm>
            <a:custGeom>
              <a:avLst/>
              <a:gdLst/>
              <a:ahLst/>
              <a:cxnLst/>
              <a:rect l="l" t="t" r="r" b="b"/>
              <a:pathLst>
                <a:path w="52998" h="52385" extrusionOk="0">
                  <a:moveTo>
                    <a:pt x="20072" y="1"/>
                  </a:moveTo>
                  <a:lnTo>
                    <a:pt x="17009" y="32326"/>
                  </a:lnTo>
                  <a:lnTo>
                    <a:pt x="14558" y="27424"/>
                  </a:lnTo>
                  <a:lnTo>
                    <a:pt x="10416" y="43195"/>
                  </a:lnTo>
                  <a:lnTo>
                    <a:pt x="7046" y="23135"/>
                  </a:lnTo>
                  <a:lnTo>
                    <a:pt x="1" y="36002"/>
                  </a:lnTo>
                  <a:lnTo>
                    <a:pt x="1079" y="36762"/>
                  </a:lnTo>
                  <a:lnTo>
                    <a:pt x="6434" y="27265"/>
                  </a:lnTo>
                  <a:lnTo>
                    <a:pt x="10269" y="49481"/>
                  </a:lnTo>
                  <a:lnTo>
                    <a:pt x="15011" y="31407"/>
                  </a:lnTo>
                  <a:lnTo>
                    <a:pt x="17768" y="37374"/>
                  </a:lnTo>
                  <a:lnTo>
                    <a:pt x="19913" y="14705"/>
                  </a:lnTo>
                  <a:lnTo>
                    <a:pt x="22523" y="43195"/>
                  </a:lnTo>
                  <a:lnTo>
                    <a:pt x="24054" y="32166"/>
                  </a:lnTo>
                  <a:lnTo>
                    <a:pt x="26040" y="42582"/>
                  </a:lnTo>
                  <a:lnTo>
                    <a:pt x="27265" y="22216"/>
                  </a:lnTo>
                  <a:lnTo>
                    <a:pt x="28650" y="52385"/>
                  </a:lnTo>
                  <a:lnTo>
                    <a:pt x="31554" y="32473"/>
                  </a:lnTo>
                  <a:lnTo>
                    <a:pt x="33698" y="39212"/>
                  </a:lnTo>
                  <a:lnTo>
                    <a:pt x="34470" y="28184"/>
                  </a:lnTo>
                  <a:lnTo>
                    <a:pt x="38146" y="37681"/>
                  </a:lnTo>
                  <a:lnTo>
                    <a:pt x="41822" y="30941"/>
                  </a:lnTo>
                  <a:lnTo>
                    <a:pt x="52238" y="38906"/>
                  </a:lnTo>
                  <a:lnTo>
                    <a:pt x="52998" y="37533"/>
                  </a:lnTo>
                  <a:lnTo>
                    <a:pt x="41516" y="28797"/>
                  </a:lnTo>
                  <a:lnTo>
                    <a:pt x="38293" y="34470"/>
                  </a:lnTo>
                  <a:lnTo>
                    <a:pt x="33698" y="22216"/>
                  </a:lnTo>
                  <a:lnTo>
                    <a:pt x="32938" y="32019"/>
                  </a:lnTo>
                  <a:lnTo>
                    <a:pt x="31100" y="26505"/>
                  </a:lnTo>
                  <a:lnTo>
                    <a:pt x="29262" y="38600"/>
                  </a:lnTo>
                  <a:lnTo>
                    <a:pt x="28037" y="9191"/>
                  </a:lnTo>
                  <a:lnTo>
                    <a:pt x="26652" y="9044"/>
                  </a:lnTo>
                  <a:lnTo>
                    <a:pt x="25280" y="32019"/>
                  </a:lnTo>
                  <a:lnTo>
                    <a:pt x="23748" y="24202"/>
                  </a:lnTo>
                  <a:lnTo>
                    <a:pt x="22829" y="31554"/>
                  </a:lnTo>
                  <a:lnTo>
                    <a:pt x="20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58"/>
          <p:cNvGrpSpPr/>
          <p:nvPr/>
        </p:nvGrpSpPr>
        <p:grpSpPr>
          <a:xfrm>
            <a:off x="6127644" y="3430640"/>
            <a:ext cx="692405" cy="850320"/>
            <a:chOff x="11580820" y="4402865"/>
            <a:chExt cx="548918" cy="674108"/>
          </a:xfrm>
        </p:grpSpPr>
        <p:sp>
          <p:nvSpPr>
            <p:cNvPr id="3092" name="Google Shape;3092;p58"/>
            <p:cNvSpPr/>
            <p:nvPr/>
          </p:nvSpPr>
          <p:spPr>
            <a:xfrm>
              <a:off x="11580820" y="4402865"/>
              <a:ext cx="416608" cy="594624"/>
            </a:xfrm>
            <a:custGeom>
              <a:avLst/>
              <a:gdLst/>
              <a:ahLst/>
              <a:cxnLst/>
              <a:rect l="l" t="t" r="r" b="b"/>
              <a:pathLst>
                <a:path w="26506" h="37832" extrusionOk="0">
                  <a:moveTo>
                    <a:pt x="14093" y="1"/>
                  </a:moveTo>
                  <a:cubicBezTo>
                    <a:pt x="14093" y="1"/>
                    <a:pt x="467" y="17156"/>
                    <a:pt x="307" y="24349"/>
                  </a:cubicBezTo>
                  <a:cubicBezTo>
                    <a:pt x="1" y="31554"/>
                    <a:pt x="5674" y="37522"/>
                    <a:pt x="12867" y="37828"/>
                  </a:cubicBezTo>
                  <a:cubicBezTo>
                    <a:pt x="12966" y="37830"/>
                    <a:pt x="13065" y="37831"/>
                    <a:pt x="13163" y="37831"/>
                  </a:cubicBezTo>
                  <a:cubicBezTo>
                    <a:pt x="20235" y="37831"/>
                    <a:pt x="26044" y="32215"/>
                    <a:pt x="26346" y="25121"/>
                  </a:cubicBezTo>
                  <a:cubicBezTo>
                    <a:pt x="26506" y="17916"/>
                    <a:pt x="14093" y="1"/>
                    <a:pt x="14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8"/>
            <p:cNvSpPr/>
            <p:nvPr/>
          </p:nvSpPr>
          <p:spPr>
            <a:xfrm>
              <a:off x="11795191" y="4590657"/>
              <a:ext cx="130015" cy="315293"/>
            </a:xfrm>
            <a:custGeom>
              <a:avLst/>
              <a:gdLst/>
              <a:ahLst/>
              <a:cxnLst/>
              <a:rect l="l" t="t" r="r" b="b"/>
              <a:pathLst>
                <a:path w="8272" h="20060" extrusionOk="0">
                  <a:moveTo>
                    <a:pt x="2598" y="0"/>
                  </a:moveTo>
                  <a:cubicBezTo>
                    <a:pt x="2451" y="147"/>
                    <a:pt x="2451" y="454"/>
                    <a:pt x="2598" y="613"/>
                  </a:cubicBezTo>
                  <a:cubicBezTo>
                    <a:pt x="2757" y="919"/>
                    <a:pt x="3983" y="2757"/>
                    <a:pt x="5208" y="5049"/>
                  </a:cubicBezTo>
                  <a:cubicBezTo>
                    <a:pt x="5821" y="6274"/>
                    <a:pt x="6433" y="7659"/>
                    <a:pt x="6740" y="8884"/>
                  </a:cubicBezTo>
                  <a:cubicBezTo>
                    <a:pt x="7193" y="10110"/>
                    <a:pt x="7500" y="11176"/>
                    <a:pt x="7500" y="12095"/>
                  </a:cubicBezTo>
                  <a:cubicBezTo>
                    <a:pt x="7500" y="14092"/>
                    <a:pt x="6740" y="15930"/>
                    <a:pt x="5514" y="17155"/>
                  </a:cubicBezTo>
                  <a:cubicBezTo>
                    <a:pt x="4130" y="18381"/>
                    <a:pt x="2451" y="19300"/>
                    <a:pt x="454" y="19300"/>
                  </a:cubicBezTo>
                  <a:cubicBezTo>
                    <a:pt x="147" y="19300"/>
                    <a:pt x="0" y="19447"/>
                    <a:pt x="0" y="19606"/>
                  </a:cubicBezTo>
                  <a:cubicBezTo>
                    <a:pt x="0" y="19913"/>
                    <a:pt x="147" y="20060"/>
                    <a:pt x="454" y="20060"/>
                  </a:cubicBezTo>
                  <a:cubicBezTo>
                    <a:pt x="2598" y="20060"/>
                    <a:pt x="4436" y="19141"/>
                    <a:pt x="5968" y="17768"/>
                  </a:cubicBezTo>
                  <a:cubicBezTo>
                    <a:pt x="6580" y="16383"/>
                    <a:pt x="7352" y="15011"/>
                    <a:pt x="8112" y="13626"/>
                  </a:cubicBezTo>
                  <a:cubicBezTo>
                    <a:pt x="8271" y="13173"/>
                    <a:pt x="8271" y="12707"/>
                    <a:pt x="8271" y="12095"/>
                  </a:cubicBezTo>
                  <a:cubicBezTo>
                    <a:pt x="8271" y="11029"/>
                    <a:pt x="7965" y="9803"/>
                    <a:pt x="7500" y="8419"/>
                  </a:cubicBezTo>
                  <a:cubicBezTo>
                    <a:pt x="6740" y="6434"/>
                    <a:pt x="5661" y="4436"/>
                    <a:pt x="4902" y="2757"/>
                  </a:cubicBezTo>
                  <a:cubicBezTo>
                    <a:pt x="3983" y="1226"/>
                    <a:pt x="3211" y="147"/>
                    <a:pt x="3211" y="147"/>
                  </a:cubicBezTo>
                  <a:cubicBezTo>
                    <a:pt x="3211" y="0"/>
                    <a:pt x="3064" y="0"/>
                    <a:pt x="2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8"/>
            <p:cNvSpPr/>
            <p:nvPr/>
          </p:nvSpPr>
          <p:spPr>
            <a:xfrm>
              <a:off x="11864914" y="4696578"/>
              <a:ext cx="264824" cy="380395"/>
            </a:xfrm>
            <a:custGeom>
              <a:avLst/>
              <a:gdLst/>
              <a:ahLst/>
              <a:cxnLst/>
              <a:rect l="l" t="t" r="r" b="b"/>
              <a:pathLst>
                <a:path w="16849" h="24202" extrusionOk="0">
                  <a:moveTo>
                    <a:pt x="8431" y="1"/>
                  </a:moveTo>
                  <a:cubicBezTo>
                    <a:pt x="8431" y="1"/>
                    <a:pt x="0" y="11176"/>
                    <a:pt x="0" y="15771"/>
                  </a:cubicBezTo>
                  <a:cubicBezTo>
                    <a:pt x="0" y="20526"/>
                    <a:pt x="3835" y="24202"/>
                    <a:pt x="8431" y="24202"/>
                  </a:cubicBezTo>
                  <a:cubicBezTo>
                    <a:pt x="13026" y="24202"/>
                    <a:pt x="16849" y="20526"/>
                    <a:pt x="16849" y="15771"/>
                  </a:cubicBezTo>
                  <a:cubicBezTo>
                    <a:pt x="16849" y="11176"/>
                    <a:pt x="8431" y="1"/>
                    <a:pt x="8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8"/>
            <p:cNvSpPr/>
            <p:nvPr/>
          </p:nvSpPr>
          <p:spPr>
            <a:xfrm>
              <a:off x="11966024" y="4792879"/>
              <a:ext cx="101126" cy="235951"/>
            </a:xfrm>
            <a:custGeom>
              <a:avLst/>
              <a:gdLst/>
              <a:ahLst/>
              <a:cxnLst/>
              <a:rect l="l" t="t" r="r" b="b"/>
              <a:pathLst>
                <a:path w="6434" h="15012" extrusionOk="0">
                  <a:moveTo>
                    <a:pt x="2304" y="1"/>
                  </a:moveTo>
                  <a:cubicBezTo>
                    <a:pt x="2145" y="1"/>
                    <a:pt x="2145" y="1"/>
                    <a:pt x="1998" y="148"/>
                  </a:cubicBezTo>
                  <a:cubicBezTo>
                    <a:pt x="1838" y="148"/>
                    <a:pt x="1838" y="454"/>
                    <a:pt x="1998" y="613"/>
                  </a:cubicBezTo>
                  <a:cubicBezTo>
                    <a:pt x="1998" y="760"/>
                    <a:pt x="2917" y="2292"/>
                    <a:pt x="3836" y="3983"/>
                  </a:cubicBezTo>
                  <a:cubicBezTo>
                    <a:pt x="4289" y="4743"/>
                    <a:pt x="4755" y="5821"/>
                    <a:pt x="5061" y="6581"/>
                  </a:cubicBezTo>
                  <a:cubicBezTo>
                    <a:pt x="5367" y="7500"/>
                    <a:pt x="5514" y="8419"/>
                    <a:pt x="5514" y="9032"/>
                  </a:cubicBezTo>
                  <a:cubicBezTo>
                    <a:pt x="5514" y="10416"/>
                    <a:pt x="5061" y="11789"/>
                    <a:pt x="4142" y="12708"/>
                  </a:cubicBezTo>
                  <a:cubicBezTo>
                    <a:pt x="3223" y="13627"/>
                    <a:pt x="1838" y="14092"/>
                    <a:pt x="466" y="14092"/>
                  </a:cubicBezTo>
                  <a:cubicBezTo>
                    <a:pt x="307" y="14092"/>
                    <a:pt x="0" y="14399"/>
                    <a:pt x="0" y="14546"/>
                  </a:cubicBezTo>
                  <a:cubicBezTo>
                    <a:pt x="0" y="14852"/>
                    <a:pt x="307" y="15011"/>
                    <a:pt x="466" y="15011"/>
                  </a:cubicBezTo>
                  <a:cubicBezTo>
                    <a:pt x="3676" y="15011"/>
                    <a:pt x="6433" y="12401"/>
                    <a:pt x="6433" y="9032"/>
                  </a:cubicBezTo>
                  <a:cubicBezTo>
                    <a:pt x="6433" y="8272"/>
                    <a:pt x="6127" y="7194"/>
                    <a:pt x="5821" y="6275"/>
                  </a:cubicBezTo>
                  <a:cubicBezTo>
                    <a:pt x="5208" y="4902"/>
                    <a:pt x="4448" y="3370"/>
                    <a:pt x="3836" y="2145"/>
                  </a:cubicBezTo>
                  <a:cubicBezTo>
                    <a:pt x="3223" y="1067"/>
                    <a:pt x="2610" y="148"/>
                    <a:pt x="2610" y="148"/>
                  </a:cubicBezTo>
                  <a:cubicBezTo>
                    <a:pt x="2610" y="148"/>
                    <a:pt x="2451"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58"/>
          <p:cNvGrpSpPr/>
          <p:nvPr/>
        </p:nvGrpSpPr>
        <p:grpSpPr>
          <a:xfrm>
            <a:off x="2357827" y="1393625"/>
            <a:ext cx="580475" cy="1244975"/>
            <a:chOff x="238125" y="2288550"/>
            <a:chExt cx="580475" cy="1244975"/>
          </a:xfrm>
        </p:grpSpPr>
        <p:sp>
          <p:nvSpPr>
            <p:cNvPr id="3097" name="Google Shape;3097;p58"/>
            <p:cNvSpPr/>
            <p:nvPr/>
          </p:nvSpPr>
          <p:spPr>
            <a:xfrm>
              <a:off x="238125" y="2450650"/>
              <a:ext cx="580475" cy="1082875"/>
            </a:xfrm>
            <a:custGeom>
              <a:avLst/>
              <a:gdLst/>
              <a:ahLst/>
              <a:cxnLst/>
              <a:rect l="l" t="t" r="r" b="b"/>
              <a:pathLst>
                <a:path w="23219" h="43315" extrusionOk="0">
                  <a:moveTo>
                    <a:pt x="6100" y="1"/>
                  </a:moveTo>
                  <a:cubicBezTo>
                    <a:pt x="6100" y="1"/>
                    <a:pt x="6360" y="2854"/>
                    <a:pt x="5965" y="4669"/>
                  </a:cubicBezTo>
                  <a:cubicBezTo>
                    <a:pt x="5841" y="4794"/>
                    <a:pt x="5841" y="4929"/>
                    <a:pt x="5841" y="5053"/>
                  </a:cubicBezTo>
                  <a:cubicBezTo>
                    <a:pt x="5706" y="5313"/>
                    <a:pt x="5582" y="5572"/>
                    <a:pt x="5447" y="5707"/>
                  </a:cubicBezTo>
                  <a:cubicBezTo>
                    <a:pt x="4409" y="7128"/>
                    <a:pt x="135" y="11537"/>
                    <a:pt x="135" y="15303"/>
                  </a:cubicBezTo>
                  <a:cubicBezTo>
                    <a:pt x="0" y="18281"/>
                    <a:pt x="0" y="33584"/>
                    <a:pt x="135" y="38906"/>
                  </a:cubicBezTo>
                  <a:lnTo>
                    <a:pt x="135" y="40721"/>
                  </a:lnTo>
                  <a:cubicBezTo>
                    <a:pt x="135" y="42143"/>
                    <a:pt x="5187" y="43315"/>
                    <a:pt x="11547" y="43315"/>
                  </a:cubicBezTo>
                  <a:cubicBezTo>
                    <a:pt x="17896" y="43315"/>
                    <a:pt x="23084" y="42143"/>
                    <a:pt x="23084" y="40721"/>
                  </a:cubicBezTo>
                  <a:cubicBezTo>
                    <a:pt x="23084" y="40721"/>
                    <a:pt x="23219" y="18935"/>
                    <a:pt x="23084" y="15303"/>
                  </a:cubicBezTo>
                  <a:cubicBezTo>
                    <a:pt x="22959" y="11537"/>
                    <a:pt x="18674" y="7128"/>
                    <a:pt x="17637" y="5707"/>
                  </a:cubicBezTo>
                  <a:cubicBezTo>
                    <a:pt x="16599" y="4275"/>
                    <a:pt x="17118" y="1"/>
                    <a:pt x="17118" y="1"/>
                  </a:cubicBez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8"/>
            <p:cNvSpPr/>
            <p:nvPr/>
          </p:nvSpPr>
          <p:spPr>
            <a:xfrm>
              <a:off x="325775" y="2836325"/>
              <a:ext cx="392200" cy="502675"/>
            </a:xfrm>
            <a:custGeom>
              <a:avLst/>
              <a:gdLst/>
              <a:ahLst/>
              <a:cxnLst/>
              <a:rect l="l" t="t" r="r" b="b"/>
              <a:pathLst>
                <a:path w="15688" h="20107" extrusionOk="0">
                  <a:moveTo>
                    <a:pt x="644" y="1"/>
                  </a:moveTo>
                  <a:cubicBezTo>
                    <a:pt x="260" y="1"/>
                    <a:pt x="1" y="395"/>
                    <a:pt x="1" y="779"/>
                  </a:cubicBezTo>
                  <a:lnTo>
                    <a:pt x="1" y="19453"/>
                  </a:lnTo>
                  <a:cubicBezTo>
                    <a:pt x="1" y="19848"/>
                    <a:pt x="260" y="20107"/>
                    <a:pt x="644" y="20107"/>
                  </a:cubicBezTo>
                  <a:lnTo>
                    <a:pt x="14909" y="20107"/>
                  </a:lnTo>
                  <a:cubicBezTo>
                    <a:pt x="15303" y="20107"/>
                    <a:pt x="15687" y="19848"/>
                    <a:pt x="15687" y="19453"/>
                  </a:cubicBezTo>
                  <a:lnTo>
                    <a:pt x="15687" y="779"/>
                  </a:lnTo>
                  <a:cubicBezTo>
                    <a:pt x="15687" y="395"/>
                    <a:pt x="15303" y="1"/>
                    <a:pt x="149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8"/>
            <p:cNvSpPr/>
            <p:nvPr/>
          </p:nvSpPr>
          <p:spPr>
            <a:xfrm>
              <a:off x="403600" y="2969400"/>
              <a:ext cx="236550" cy="236550"/>
            </a:xfrm>
            <a:custGeom>
              <a:avLst/>
              <a:gdLst/>
              <a:ahLst/>
              <a:cxnLst/>
              <a:rect l="l" t="t" r="r" b="b"/>
              <a:pathLst>
                <a:path w="9462" h="9462" extrusionOk="0">
                  <a:moveTo>
                    <a:pt x="3372" y="0"/>
                  </a:moveTo>
                  <a:lnTo>
                    <a:pt x="3372" y="3496"/>
                  </a:lnTo>
                  <a:lnTo>
                    <a:pt x="0" y="3496"/>
                  </a:lnTo>
                  <a:lnTo>
                    <a:pt x="0" y="6090"/>
                  </a:lnTo>
                  <a:lnTo>
                    <a:pt x="3372" y="6090"/>
                  </a:lnTo>
                  <a:lnTo>
                    <a:pt x="3372" y="9462"/>
                  </a:lnTo>
                  <a:lnTo>
                    <a:pt x="5965" y="9462"/>
                  </a:lnTo>
                  <a:lnTo>
                    <a:pt x="5965" y="6090"/>
                  </a:lnTo>
                  <a:lnTo>
                    <a:pt x="9462" y="6090"/>
                  </a:lnTo>
                  <a:lnTo>
                    <a:pt x="9462" y="3496"/>
                  </a:lnTo>
                  <a:lnTo>
                    <a:pt x="5965" y="3496"/>
                  </a:lnTo>
                  <a:lnTo>
                    <a:pt x="5965" y="0"/>
                  </a:ln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8"/>
            <p:cNvSpPr/>
            <p:nvPr/>
          </p:nvSpPr>
          <p:spPr>
            <a:xfrm>
              <a:off x="286875" y="2761900"/>
              <a:ext cx="126325" cy="424600"/>
            </a:xfrm>
            <a:custGeom>
              <a:avLst/>
              <a:gdLst/>
              <a:ahLst/>
              <a:cxnLst/>
              <a:rect l="l" t="t" r="r" b="b"/>
              <a:pathLst>
                <a:path w="5053" h="16984" extrusionOk="0">
                  <a:moveTo>
                    <a:pt x="2594" y="0"/>
                  </a:moveTo>
                  <a:cubicBezTo>
                    <a:pt x="1162" y="0"/>
                    <a:pt x="0" y="1162"/>
                    <a:pt x="0" y="2594"/>
                  </a:cubicBezTo>
                  <a:lnTo>
                    <a:pt x="0" y="14649"/>
                  </a:lnTo>
                  <a:cubicBezTo>
                    <a:pt x="0" y="15687"/>
                    <a:pt x="644" y="16600"/>
                    <a:pt x="1557" y="16984"/>
                  </a:cubicBezTo>
                  <a:lnTo>
                    <a:pt x="1557" y="3756"/>
                  </a:lnTo>
                  <a:cubicBezTo>
                    <a:pt x="1557" y="3372"/>
                    <a:pt x="1816" y="2978"/>
                    <a:pt x="2200" y="2978"/>
                  </a:cubicBezTo>
                  <a:lnTo>
                    <a:pt x="5053" y="2978"/>
                  </a:lnTo>
                  <a:lnTo>
                    <a:pt x="5053" y="2594"/>
                  </a:lnTo>
                  <a:cubicBezTo>
                    <a:pt x="5053" y="1162"/>
                    <a:pt x="3891" y="0"/>
                    <a:pt x="2594" y="0"/>
                  </a:cubicBezTo>
                  <a:close/>
                </a:path>
              </a:pathLst>
            </a:custGeom>
            <a:solidFill>
              <a:srgbClr val="D1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8"/>
            <p:cNvSpPr/>
            <p:nvPr/>
          </p:nvSpPr>
          <p:spPr>
            <a:xfrm>
              <a:off x="325775" y="2836325"/>
              <a:ext cx="87425" cy="353550"/>
            </a:xfrm>
            <a:custGeom>
              <a:avLst/>
              <a:gdLst/>
              <a:ahLst/>
              <a:cxnLst/>
              <a:rect l="l" t="t" r="r" b="b"/>
              <a:pathLst>
                <a:path w="3497" h="14142" extrusionOk="0">
                  <a:moveTo>
                    <a:pt x="644" y="1"/>
                  </a:moveTo>
                  <a:cubicBezTo>
                    <a:pt x="260" y="1"/>
                    <a:pt x="1" y="395"/>
                    <a:pt x="1" y="779"/>
                  </a:cubicBezTo>
                  <a:lnTo>
                    <a:pt x="1" y="14007"/>
                  </a:lnTo>
                  <a:cubicBezTo>
                    <a:pt x="260" y="14142"/>
                    <a:pt x="644" y="14142"/>
                    <a:pt x="1038" y="14142"/>
                  </a:cubicBezTo>
                  <a:cubicBezTo>
                    <a:pt x="2335" y="14142"/>
                    <a:pt x="3497" y="13104"/>
                    <a:pt x="3497" y="11672"/>
                  </a:cubicBezTo>
                  <a:lnTo>
                    <a:pt x="3497" y="11413"/>
                  </a:lnTo>
                  <a:lnTo>
                    <a:pt x="3113" y="11413"/>
                  </a:lnTo>
                  <a:lnTo>
                    <a:pt x="3113" y="8819"/>
                  </a:lnTo>
                  <a:lnTo>
                    <a:pt x="3497" y="8819"/>
                  </a:lnTo>
                  <a:lnTo>
                    <a:pt x="34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8"/>
            <p:cNvSpPr/>
            <p:nvPr/>
          </p:nvSpPr>
          <p:spPr>
            <a:xfrm>
              <a:off x="403600" y="3056800"/>
              <a:ext cx="9600" cy="64875"/>
            </a:xfrm>
            <a:custGeom>
              <a:avLst/>
              <a:gdLst/>
              <a:ahLst/>
              <a:cxnLst/>
              <a:rect l="l" t="t" r="r" b="b"/>
              <a:pathLst>
                <a:path w="384" h="2595" extrusionOk="0">
                  <a:moveTo>
                    <a:pt x="0" y="0"/>
                  </a:moveTo>
                  <a:lnTo>
                    <a:pt x="0" y="2594"/>
                  </a:lnTo>
                  <a:lnTo>
                    <a:pt x="384" y="2594"/>
                  </a:lnTo>
                  <a:lnTo>
                    <a:pt x="384" y="0"/>
                  </a:lnTo>
                  <a:close/>
                </a:path>
              </a:pathLst>
            </a:custGeom>
            <a:solidFill>
              <a:srgbClr val="DD68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8"/>
            <p:cNvSpPr/>
            <p:nvPr/>
          </p:nvSpPr>
          <p:spPr>
            <a:xfrm>
              <a:off x="293350" y="3241725"/>
              <a:ext cx="90800" cy="106875"/>
            </a:xfrm>
            <a:custGeom>
              <a:avLst/>
              <a:gdLst/>
              <a:ahLst/>
              <a:cxnLst/>
              <a:rect l="l" t="t" r="r" b="b"/>
              <a:pathLst>
                <a:path w="3632" h="4275" extrusionOk="0">
                  <a:moveTo>
                    <a:pt x="1298" y="1"/>
                  </a:moveTo>
                  <a:cubicBezTo>
                    <a:pt x="520" y="384"/>
                    <a:pt x="1" y="1162"/>
                    <a:pt x="1" y="2075"/>
                  </a:cubicBezTo>
                  <a:cubicBezTo>
                    <a:pt x="1" y="3372"/>
                    <a:pt x="1038" y="4275"/>
                    <a:pt x="2335" y="4275"/>
                  </a:cubicBezTo>
                  <a:cubicBezTo>
                    <a:pt x="2719" y="4275"/>
                    <a:pt x="3238" y="4150"/>
                    <a:pt x="3632" y="3891"/>
                  </a:cubicBezTo>
                  <a:lnTo>
                    <a:pt x="1941" y="3891"/>
                  </a:lnTo>
                  <a:cubicBezTo>
                    <a:pt x="1557" y="3891"/>
                    <a:pt x="1298" y="3632"/>
                    <a:pt x="1298" y="3237"/>
                  </a:cubicBezTo>
                  <a:lnTo>
                    <a:pt x="1298" y="1"/>
                  </a:lnTo>
                  <a:close/>
                </a:path>
              </a:pathLst>
            </a:custGeom>
            <a:solidFill>
              <a:srgbClr val="D1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8"/>
            <p:cNvSpPr/>
            <p:nvPr/>
          </p:nvSpPr>
          <p:spPr>
            <a:xfrm>
              <a:off x="325775" y="3235250"/>
              <a:ext cx="80950" cy="103750"/>
            </a:xfrm>
            <a:custGeom>
              <a:avLst/>
              <a:gdLst/>
              <a:ahLst/>
              <a:cxnLst/>
              <a:rect l="l" t="t" r="r" b="b"/>
              <a:pathLst>
                <a:path w="3238" h="4150" extrusionOk="0">
                  <a:moveTo>
                    <a:pt x="1038" y="0"/>
                  </a:moveTo>
                  <a:cubicBezTo>
                    <a:pt x="644" y="0"/>
                    <a:pt x="260" y="125"/>
                    <a:pt x="1" y="260"/>
                  </a:cubicBezTo>
                  <a:lnTo>
                    <a:pt x="1" y="3496"/>
                  </a:lnTo>
                  <a:cubicBezTo>
                    <a:pt x="1" y="3891"/>
                    <a:pt x="260" y="4150"/>
                    <a:pt x="644" y="4150"/>
                  </a:cubicBezTo>
                  <a:lnTo>
                    <a:pt x="2335" y="4150"/>
                  </a:lnTo>
                  <a:cubicBezTo>
                    <a:pt x="2854" y="3756"/>
                    <a:pt x="3238" y="3113"/>
                    <a:pt x="3238" y="2334"/>
                  </a:cubicBezTo>
                  <a:cubicBezTo>
                    <a:pt x="3238" y="1038"/>
                    <a:pt x="2200" y="0"/>
                    <a:pt x="10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8"/>
            <p:cNvSpPr/>
            <p:nvPr/>
          </p:nvSpPr>
          <p:spPr>
            <a:xfrm>
              <a:off x="384125" y="2567375"/>
              <a:ext cx="165250" cy="19475"/>
            </a:xfrm>
            <a:custGeom>
              <a:avLst/>
              <a:gdLst/>
              <a:ahLst/>
              <a:cxnLst/>
              <a:rect l="l" t="t" r="r" b="b"/>
              <a:pathLst>
                <a:path w="6610" h="779" extrusionOk="0">
                  <a:moveTo>
                    <a:pt x="125" y="0"/>
                  </a:moveTo>
                  <a:cubicBezTo>
                    <a:pt x="1" y="125"/>
                    <a:pt x="1" y="260"/>
                    <a:pt x="1" y="384"/>
                  </a:cubicBezTo>
                  <a:cubicBezTo>
                    <a:pt x="1163" y="779"/>
                    <a:pt x="2335" y="779"/>
                    <a:pt x="3373" y="779"/>
                  </a:cubicBezTo>
                  <a:cubicBezTo>
                    <a:pt x="5313" y="779"/>
                    <a:pt x="6610" y="519"/>
                    <a:pt x="6610" y="519"/>
                  </a:cubicBezTo>
                  <a:lnTo>
                    <a:pt x="5572" y="519"/>
                  </a:lnTo>
                  <a:cubicBezTo>
                    <a:pt x="2854" y="519"/>
                    <a:pt x="1163" y="260"/>
                    <a:pt x="125" y="0"/>
                  </a:cubicBezTo>
                  <a:close/>
                </a:path>
              </a:pathLst>
            </a:custGeom>
            <a:solidFill>
              <a:srgbClr val="D1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8"/>
            <p:cNvSpPr/>
            <p:nvPr/>
          </p:nvSpPr>
          <p:spPr>
            <a:xfrm>
              <a:off x="354825" y="2288550"/>
              <a:ext cx="343700" cy="184700"/>
            </a:xfrm>
            <a:custGeom>
              <a:avLst/>
              <a:gdLst/>
              <a:ahLst/>
              <a:cxnLst/>
              <a:rect l="l" t="t" r="r" b="b"/>
              <a:pathLst>
                <a:path w="13748" h="7388" extrusionOk="0">
                  <a:moveTo>
                    <a:pt x="1692" y="1"/>
                  </a:moveTo>
                  <a:cubicBezTo>
                    <a:pt x="779" y="1"/>
                    <a:pt x="1" y="779"/>
                    <a:pt x="1" y="1681"/>
                  </a:cubicBezTo>
                  <a:lnTo>
                    <a:pt x="1" y="5707"/>
                  </a:lnTo>
                  <a:cubicBezTo>
                    <a:pt x="1" y="6609"/>
                    <a:pt x="779" y="7387"/>
                    <a:pt x="1692" y="7387"/>
                  </a:cubicBezTo>
                  <a:lnTo>
                    <a:pt x="12191" y="7387"/>
                  </a:lnTo>
                  <a:cubicBezTo>
                    <a:pt x="13104" y="7387"/>
                    <a:pt x="13747" y="6609"/>
                    <a:pt x="13747" y="5707"/>
                  </a:cubicBezTo>
                  <a:lnTo>
                    <a:pt x="13747" y="1681"/>
                  </a:lnTo>
                  <a:cubicBezTo>
                    <a:pt x="13747" y="779"/>
                    <a:pt x="13104" y="1"/>
                    <a:pt x="12191" y="1"/>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8"/>
            <p:cNvSpPr/>
            <p:nvPr/>
          </p:nvSpPr>
          <p:spPr>
            <a:xfrm>
              <a:off x="384125" y="2324100"/>
              <a:ext cx="129725" cy="68225"/>
            </a:xfrm>
            <a:custGeom>
              <a:avLst/>
              <a:gdLst/>
              <a:ahLst/>
              <a:cxnLst/>
              <a:rect l="l" t="t" r="r" b="b"/>
              <a:pathLst>
                <a:path w="5189" h="2729" extrusionOk="0">
                  <a:moveTo>
                    <a:pt x="1298" y="0"/>
                  </a:moveTo>
                  <a:cubicBezTo>
                    <a:pt x="520" y="0"/>
                    <a:pt x="1" y="654"/>
                    <a:pt x="1" y="1297"/>
                  </a:cubicBezTo>
                  <a:cubicBezTo>
                    <a:pt x="1" y="2075"/>
                    <a:pt x="520" y="2729"/>
                    <a:pt x="1298" y="2729"/>
                  </a:cubicBezTo>
                  <a:lnTo>
                    <a:pt x="3891" y="2729"/>
                  </a:lnTo>
                  <a:cubicBezTo>
                    <a:pt x="4535" y="2729"/>
                    <a:pt x="5188" y="2075"/>
                    <a:pt x="5188" y="1297"/>
                  </a:cubicBezTo>
                  <a:cubicBezTo>
                    <a:pt x="5188" y="654"/>
                    <a:pt x="4535" y="0"/>
                    <a:pt x="3891" y="0"/>
                  </a:cubicBezTo>
                  <a:close/>
                </a:path>
              </a:pathLst>
            </a:custGeom>
            <a:solidFill>
              <a:srgbClr val="5A17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58"/>
          <p:cNvGrpSpPr/>
          <p:nvPr/>
        </p:nvGrpSpPr>
        <p:grpSpPr>
          <a:xfrm>
            <a:off x="3719840" y="1420839"/>
            <a:ext cx="567074" cy="1178011"/>
            <a:chOff x="1583700" y="2110125"/>
            <a:chExt cx="713300" cy="1481775"/>
          </a:xfrm>
        </p:grpSpPr>
        <p:sp>
          <p:nvSpPr>
            <p:cNvPr id="3109" name="Google Shape;3109;p58"/>
            <p:cNvSpPr/>
            <p:nvPr/>
          </p:nvSpPr>
          <p:spPr>
            <a:xfrm>
              <a:off x="1830100" y="3429775"/>
              <a:ext cx="220500" cy="51900"/>
            </a:xfrm>
            <a:custGeom>
              <a:avLst/>
              <a:gdLst/>
              <a:ahLst/>
              <a:cxnLst/>
              <a:rect l="l" t="t" r="r" b="b"/>
              <a:pathLst>
                <a:path w="8820" h="2076" extrusionOk="0">
                  <a:moveTo>
                    <a:pt x="1" y="0"/>
                  </a:moveTo>
                  <a:lnTo>
                    <a:pt x="1" y="2075"/>
                  </a:lnTo>
                  <a:lnTo>
                    <a:pt x="8819" y="2075"/>
                  </a:lnTo>
                  <a:lnTo>
                    <a:pt x="8819" y="0"/>
                  </a:lnTo>
                  <a:close/>
                </a:path>
              </a:pathLst>
            </a:custGeom>
            <a:solidFill>
              <a:srgbClr val="A94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8"/>
            <p:cNvSpPr/>
            <p:nvPr/>
          </p:nvSpPr>
          <p:spPr>
            <a:xfrm>
              <a:off x="1800800" y="3471775"/>
              <a:ext cx="278850" cy="120125"/>
            </a:xfrm>
            <a:custGeom>
              <a:avLst/>
              <a:gdLst/>
              <a:ahLst/>
              <a:cxnLst/>
              <a:rect l="l" t="t" r="r" b="b"/>
              <a:pathLst>
                <a:path w="11154" h="4805" extrusionOk="0">
                  <a:moveTo>
                    <a:pt x="1432" y="1"/>
                  </a:moveTo>
                  <a:cubicBezTo>
                    <a:pt x="654" y="1"/>
                    <a:pt x="0" y="654"/>
                    <a:pt x="0" y="1433"/>
                  </a:cubicBezTo>
                  <a:lnTo>
                    <a:pt x="0" y="3248"/>
                  </a:lnTo>
                  <a:cubicBezTo>
                    <a:pt x="0" y="4151"/>
                    <a:pt x="654" y="4804"/>
                    <a:pt x="1432" y="4804"/>
                  </a:cubicBezTo>
                  <a:lnTo>
                    <a:pt x="9597" y="4804"/>
                  </a:lnTo>
                  <a:cubicBezTo>
                    <a:pt x="10510" y="4804"/>
                    <a:pt x="11153" y="4151"/>
                    <a:pt x="11153" y="3248"/>
                  </a:cubicBezTo>
                  <a:lnTo>
                    <a:pt x="11153" y="1433"/>
                  </a:lnTo>
                  <a:cubicBezTo>
                    <a:pt x="11153" y="654"/>
                    <a:pt x="10510" y="1"/>
                    <a:pt x="9597" y="1"/>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8"/>
            <p:cNvSpPr/>
            <p:nvPr/>
          </p:nvSpPr>
          <p:spPr>
            <a:xfrm>
              <a:off x="1830100" y="3491225"/>
              <a:ext cx="110275" cy="48800"/>
            </a:xfrm>
            <a:custGeom>
              <a:avLst/>
              <a:gdLst/>
              <a:ahLst/>
              <a:cxnLst/>
              <a:rect l="l" t="t" r="r" b="b"/>
              <a:pathLst>
                <a:path w="4411" h="1952" extrusionOk="0">
                  <a:moveTo>
                    <a:pt x="903" y="1"/>
                  </a:moveTo>
                  <a:cubicBezTo>
                    <a:pt x="385" y="1"/>
                    <a:pt x="1" y="395"/>
                    <a:pt x="1" y="914"/>
                  </a:cubicBezTo>
                  <a:cubicBezTo>
                    <a:pt x="1" y="1433"/>
                    <a:pt x="385" y="1951"/>
                    <a:pt x="903" y="1951"/>
                  </a:cubicBezTo>
                  <a:lnTo>
                    <a:pt x="3373" y="1951"/>
                  </a:lnTo>
                  <a:cubicBezTo>
                    <a:pt x="3891" y="1951"/>
                    <a:pt x="4410" y="1433"/>
                    <a:pt x="4410" y="914"/>
                  </a:cubicBezTo>
                  <a:cubicBezTo>
                    <a:pt x="4410" y="395"/>
                    <a:pt x="3891" y="1"/>
                    <a:pt x="3373" y="1"/>
                  </a:cubicBezTo>
                  <a:close/>
                </a:path>
              </a:pathLst>
            </a:custGeom>
            <a:solidFill>
              <a:srgbClr val="5E1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8"/>
            <p:cNvSpPr/>
            <p:nvPr/>
          </p:nvSpPr>
          <p:spPr>
            <a:xfrm>
              <a:off x="1583700" y="2110125"/>
              <a:ext cx="713300" cy="1329250"/>
            </a:xfrm>
            <a:custGeom>
              <a:avLst/>
              <a:gdLst/>
              <a:ahLst/>
              <a:cxnLst/>
              <a:rect l="l" t="t" r="r" b="b"/>
              <a:pathLst>
                <a:path w="28532" h="53170" extrusionOk="0">
                  <a:moveTo>
                    <a:pt x="2595" y="0"/>
                  </a:moveTo>
                  <a:cubicBezTo>
                    <a:pt x="1163" y="0"/>
                    <a:pt x="1" y="1297"/>
                    <a:pt x="260" y="2853"/>
                  </a:cubicBezTo>
                  <a:lnTo>
                    <a:pt x="1163" y="9078"/>
                  </a:lnTo>
                  <a:lnTo>
                    <a:pt x="6226" y="41239"/>
                  </a:lnTo>
                  <a:lnTo>
                    <a:pt x="6869" y="44746"/>
                  </a:lnTo>
                  <a:lnTo>
                    <a:pt x="7782" y="51095"/>
                  </a:lnTo>
                  <a:cubicBezTo>
                    <a:pt x="8041" y="52267"/>
                    <a:pt x="9079" y="53170"/>
                    <a:pt x="10241" y="53170"/>
                  </a:cubicBezTo>
                  <a:lnTo>
                    <a:pt x="18281" y="53170"/>
                  </a:lnTo>
                  <a:cubicBezTo>
                    <a:pt x="19453" y="53170"/>
                    <a:pt x="20491" y="52267"/>
                    <a:pt x="20750" y="51095"/>
                  </a:cubicBezTo>
                  <a:lnTo>
                    <a:pt x="22172" y="41239"/>
                  </a:lnTo>
                  <a:lnTo>
                    <a:pt x="27359" y="9078"/>
                  </a:lnTo>
                  <a:lnTo>
                    <a:pt x="28272" y="2853"/>
                  </a:lnTo>
                  <a:cubicBezTo>
                    <a:pt x="28531" y="1297"/>
                    <a:pt x="27359" y="0"/>
                    <a:pt x="25938" y="0"/>
                  </a:cubicBez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8"/>
            <p:cNvSpPr/>
            <p:nvPr/>
          </p:nvSpPr>
          <p:spPr>
            <a:xfrm>
              <a:off x="1655025" y="2385825"/>
              <a:ext cx="570650" cy="706800"/>
            </a:xfrm>
            <a:custGeom>
              <a:avLst/>
              <a:gdLst/>
              <a:ahLst/>
              <a:cxnLst/>
              <a:rect l="l" t="t" r="r" b="b"/>
              <a:pathLst>
                <a:path w="22826" h="28272" extrusionOk="0">
                  <a:moveTo>
                    <a:pt x="1298" y="0"/>
                  </a:moveTo>
                  <a:cubicBezTo>
                    <a:pt x="520" y="0"/>
                    <a:pt x="1" y="643"/>
                    <a:pt x="125" y="1297"/>
                  </a:cubicBezTo>
                  <a:lnTo>
                    <a:pt x="4275" y="27358"/>
                  </a:lnTo>
                  <a:cubicBezTo>
                    <a:pt x="4275" y="27877"/>
                    <a:pt x="4794" y="28271"/>
                    <a:pt x="5313" y="28271"/>
                  </a:cubicBezTo>
                  <a:lnTo>
                    <a:pt x="17503" y="28271"/>
                  </a:lnTo>
                  <a:cubicBezTo>
                    <a:pt x="18022" y="28271"/>
                    <a:pt x="18540" y="27877"/>
                    <a:pt x="18540" y="27358"/>
                  </a:cubicBezTo>
                  <a:lnTo>
                    <a:pt x="22690" y="1297"/>
                  </a:lnTo>
                  <a:cubicBezTo>
                    <a:pt x="22825" y="643"/>
                    <a:pt x="22306" y="0"/>
                    <a:pt x="2152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8"/>
            <p:cNvSpPr/>
            <p:nvPr/>
          </p:nvSpPr>
          <p:spPr>
            <a:xfrm>
              <a:off x="1787825" y="2667750"/>
              <a:ext cx="304800" cy="19475"/>
            </a:xfrm>
            <a:custGeom>
              <a:avLst/>
              <a:gdLst/>
              <a:ahLst/>
              <a:cxnLst/>
              <a:rect l="l" t="t" r="r" b="b"/>
              <a:pathLst>
                <a:path w="12192" h="779" extrusionOk="0">
                  <a:moveTo>
                    <a:pt x="1" y="0"/>
                  </a:moveTo>
                  <a:lnTo>
                    <a:pt x="1" y="779"/>
                  </a:lnTo>
                  <a:lnTo>
                    <a:pt x="12191" y="779"/>
                  </a:lnTo>
                  <a:lnTo>
                    <a:pt x="12191"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8"/>
            <p:cNvSpPr/>
            <p:nvPr/>
          </p:nvSpPr>
          <p:spPr>
            <a:xfrm>
              <a:off x="1787825" y="2719625"/>
              <a:ext cx="304800" cy="16350"/>
            </a:xfrm>
            <a:custGeom>
              <a:avLst/>
              <a:gdLst/>
              <a:ahLst/>
              <a:cxnLst/>
              <a:rect l="l" t="t" r="r" b="b"/>
              <a:pathLst>
                <a:path w="12192" h="654" extrusionOk="0">
                  <a:moveTo>
                    <a:pt x="1" y="0"/>
                  </a:moveTo>
                  <a:lnTo>
                    <a:pt x="1" y="654"/>
                  </a:lnTo>
                  <a:lnTo>
                    <a:pt x="12191" y="654"/>
                  </a:lnTo>
                  <a:lnTo>
                    <a:pt x="12191"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8"/>
            <p:cNvSpPr/>
            <p:nvPr/>
          </p:nvSpPr>
          <p:spPr>
            <a:xfrm>
              <a:off x="1787825" y="2768375"/>
              <a:ext cx="304800" cy="19475"/>
            </a:xfrm>
            <a:custGeom>
              <a:avLst/>
              <a:gdLst/>
              <a:ahLst/>
              <a:cxnLst/>
              <a:rect l="l" t="t" r="r" b="b"/>
              <a:pathLst>
                <a:path w="12192" h="779" extrusionOk="0">
                  <a:moveTo>
                    <a:pt x="1" y="1"/>
                  </a:moveTo>
                  <a:lnTo>
                    <a:pt x="1" y="779"/>
                  </a:lnTo>
                  <a:lnTo>
                    <a:pt x="12191" y="779"/>
                  </a:lnTo>
                  <a:lnTo>
                    <a:pt x="12191"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8"/>
            <p:cNvSpPr/>
            <p:nvPr/>
          </p:nvSpPr>
          <p:spPr>
            <a:xfrm>
              <a:off x="1787825" y="2836325"/>
              <a:ext cx="304800" cy="19500"/>
            </a:xfrm>
            <a:custGeom>
              <a:avLst/>
              <a:gdLst/>
              <a:ahLst/>
              <a:cxnLst/>
              <a:rect l="l" t="t" r="r" b="b"/>
              <a:pathLst>
                <a:path w="12192" h="780" extrusionOk="0">
                  <a:moveTo>
                    <a:pt x="1" y="1"/>
                  </a:moveTo>
                  <a:lnTo>
                    <a:pt x="1" y="779"/>
                  </a:lnTo>
                  <a:lnTo>
                    <a:pt x="12191" y="779"/>
                  </a:lnTo>
                  <a:lnTo>
                    <a:pt x="12191"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8"/>
            <p:cNvSpPr/>
            <p:nvPr/>
          </p:nvSpPr>
          <p:spPr>
            <a:xfrm>
              <a:off x="1787825" y="2888200"/>
              <a:ext cx="304800" cy="16375"/>
            </a:xfrm>
            <a:custGeom>
              <a:avLst/>
              <a:gdLst/>
              <a:ahLst/>
              <a:cxnLst/>
              <a:rect l="l" t="t" r="r" b="b"/>
              <a:pathLst>
                <a:path w="12192" h="655" extrusionOk="0">
                  <a:moveTo>
                    <a:pt x="1" y="1"/>
                  </a:moveTo>
                  <a:lnTo>
                    <a:pt x="1" y="654"/>
                  </a:lnTo>
                  <a:lnTo>
                    <a:pt x="12191" y="654"/>
                  </a:lnTo>
                  <a:lnTo>
                    <a:pt x="12191" y="1"/>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8"/>
            <p:cNvSpPr/>
            <p:nvPr/>
          </p:nvSpPr>
          <p:spPr>
            <a:xfrm>
              <a:off x="1787825" y="2936975"/>
              <a:ext cx="304800" cy="19475"/>
            </a:xfrm>
            <a:custGeom>
              <a:avLst/>
              <a:gdLst/>
              <a:ahLst/>
              <a:cxnLst/>
              <a:rect l="l" t="t" r="r" b="b"/>
              <a:pathLst>
                <a:path w="12192" h="779" extrusionOk="0">
                  <a:moveTo>
                    <a:pt x="1" y="0"/>
                  </a:moveTo>
                  <a:lnTo>
                    <a:pt x="1" y="778"/>
                  </a:lnTo>
                  <a:lnTo>
                    <a:pt x="12191" y="778"/>
                  </a:lnTo>
                  <a:lnTo>
                    <a:pt x="12191" y="0"/>
                  </a:lnTo>
                  <a:close/>
                </a:path>
              </a:pathLst>
            </a:custGeom>
            <a:solidFill>
              <a:srgbClr val="507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8"/>
            <p:cNvSpPr/>
            <p:nvPr/>
          </p:nvSpPr>
          <p:spPr>
            <a:xfrm>
              <a:off x="1875500" y="2509025"/>
              <a:ext cx="129700" cy="126325"/>
            </a:xfrm>
            <a:custGeom>
              <a:avLst/>
              <a:gdLst/>
              <a:ahLst/>
              <a:cxnLst/>
              <a:rect l="l" t="t" r="r" b="b"/>
              <a:pathLst>
                <a:path w="5188" h="5053" extrusionOk="0">
                  <a:moveTo>
                    <a:pt x="2594" y="0"/>
                  </a:moveTo>
                  <a:cubicBezTo>
                    <a:pt x="1162" y="0"/>
                    <a:pt x="0" y="1162"/>
                    <a:pt x="0" y="2594"/>
                  </a:cubicBezTo>
                  <a:cubicBezTo>
                    <a:pt x="0" y="4015"/>
                    <a:pt x="1162" y="5053"/>
                    <a:pt x="2594" y="5053"/>
                  </a:cubicBezTo>
                  <a:cubicBezTo>
                    <a:pt x="4015" y="5053"/>
                    <a:pt x="5188" y="4015"/>
                    <a:pt x="5188" y="2594"/>
                  </a:cubicBezTo>
                  <a:cubicBezTo>
                    <a:pt x="5188" y="1162"/>
                    <a:pt x="4015" y="0"/>
                    <a:pt x="2594" y="0"/>
                  </a:cubicBez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8"/>
            <p:cNvSpPr/>
            <p:nvPr/>
          </p:nvSpPr>
          <p:spPr>
            <a:xfrm>
              <a:off x="1888475" y="2521975"/>
              <a:ext cx="103775" cy="103775"/>
            </a:xfrm>
            <a:custGeom>
              <a:avLst/>
              <a:gdLst/>
              <a:ahLst/>
              <a:cxnLst/>
              <a:rect l="l" t="t" r="r" b="b"/>
              <a:pathLst>
                <a:path w="4151" h="4151" extrusionOk="0">
                  <a:moveTo>
                    <a:pt x="2075" y="260"/>
                  </a:moveTo>
                  <a:cubicBezTo>
                    <a:pt x="3113" y="260"/>
                    <a:pt x="3891" y="1038"/>
                    <a:pt x="3891" y="2076"/>
                  </a:cubicBezTo>
                  <a:cubicBezTo>
                    <a:pt x="3891" y="2978"/>
                    <a:pt x="3113" y="3891"/>
                    <a:pt x="2075" y="3891"/>
                  </a:cubicBezTo>
                  <a:cubicBezTo>
                    <a:pt x="1038" y="3891"/>
                    <a:pt x="260" y="2978"/>
                    <a:pt x="260" y="2076"/>
                  </a:cubicBezTo>
                  <a:cubicBezTo>
                    <a:pt x="260" y="1038"/>
                    <a:pt x="1038" y="260"/>
                    <a:pt x="2075" y="260"/>
                  </a:cubicBezTo>
                  <a:close/>
                  <a:moveTo>
                    <a:pt x="2075" y="1"/>
                  </a:moveTo>
                  <a:cubicBezTo>
                    <a:pt x="903" y="1"/>
                    <a:pt x="0" y="904"/>
                    <a:pt x="0" y="2076"/>
                  </a:cubicBezTo>
                  <a:cubicBezTo>
                    <a:pt x="0" y="3113"/>
                    <a:pt x="903" y="4151"/>
                    <a:pt x="2075" y="4151"/>
                  </a:cubicBezTo>
                  <a:cubicBezTo>
                    <a:pt x="3237" y="4151"/>
                    <a:pt x="4150" y="3113"/>
                    <a:pt x="4150" y="2076"/>
                  </a:cubicBezTo>
                  <a:cubicBezTo>
                    <a:pt x="4150" y="904"/>
                    <a:pt x="3237" y="1"/>
                    <a:pt x="2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8"/>
            <p:cNvSpPr/>
            <p:nvPr/>
          </p:nvSpPr>
          <p:spPr>
            <a:xfrm>
              <a:off x="1671125" y="2223725"/>
              <a:ext cx="191425" cy="162125"/>
            </a:xfrm>
            <a:custGeom>
              <a:avLst/>
              <a:gdLst/>
              <a:ahLst/>
              <a:cxnLst/>
              <a:rect l="l" t="t" r="r" b="b"/>
              <a:pathLst>
                <a:path w="7657" h="6485" extrusionOk="0">
                  <a:moveTo>
                    <a:pt x="1038" y="0"/>
                  </a:moveTo>
                  <a:cubicBezTo>
                    <a:pt x="394" y="0"/>
                    <a:pt x="0" y="519"/>
                    <a:pt x="0" y="1162"/>
                  </a:cubicBezTo>
                  <a:lnTo>
                    <a:pt x="778" y="6484"/>
                  </a:lnTo>
                  <a:lnTo>
                    <a:pt x="6879" y="6484"/>
                  </a:lnTo>
                  <a:lnTo>
                    <a:pt x="7657" y="1162"/>
                  </a:lnTo>
                  <a:cubicBezTo>
                    <a:pt x="7657" y="519"/>
                    <a:pt x="7262" y="0"/>
                    <a:pt x="6619" y="0"/>
                  </a:cubicBezTo>
                  <a:close/>
                </a:path>
              </a:pathLst>
            </a:custGeom>
            <a:solidFill>
              <a:srgbClr val="689B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8"/>
            <p:cNvSpPr/>
            <p:nvPr/>
          </p:nvSpPr>
          <p:spPr>
            <a:xfrm>
              <a:off x="1690575" y="2385825"/>
              <a:ext cx="152525" cy="431075"/>
            </a:xfrm>
            <a:custGeom>
              <a:avLst/>
              <a:gdLst/>
              <a:ahLst/>
              <a:cxnLst/>
              <a:rect l="l" t="t" r="r" b="b"/>
              <a:pathLst>
                <a:path w="6101" h="17243" extrusionOk="0">
                  <a:moveTo>
                    <a:pt x="0" y="0"/>
                  </a:moveTo>
                  <a:lnTo>
                    <a:pt x="2075" y="16340"/>
                  </a:lnTo>
                  <a:cubicBezTo>
                    <a:pt x="2075" y="16859"/>
                    <a:pt x="2594" y="17243"/>
                    <a:pt x="3113" y="17243"/>
                  </a:cubicBezTo>
                  <a:cubicBezTo>
                    <a:pt x="3507" y="17243"/>
                    <a:pt x="4026" y="16859"/>
                    <a:pt x="4026" y="16340"/>
                  </a:cubicBezTo>
                  <a:lnTo>
                    <a:pt x="4026" y="16081"/>
                  </a:lnTo>
                  <a:lnTo>
                    <a:pt x="3891" y="16081"/>
                  </a:lnTo>
                  <a:lnTo>
                    <a:pt x="3891" y="15303"/>
                  </a:lnTo>
                  <a:lnTo>
                    <a:pt x="4150" y="15303"/>
                  </a:lnTo>
                  <a:lnTo>
                    <a:pt x="4285" y="14006"/>
                  </a:lnTo>
                  <a:lnTo>
                    <a:pt x="3891" y="14006"/>
                  </a:lnTo>
                  <a:lnTo>
                    <a:pt x="3891" y="13352"/>
                  </a:lnTo>
                  <a:lnTo>
                    <a:pt x="4409" y="13352"/>
                  </a:lnTo>
                  <a:lnTo>
                    <a:pt x="4544" y="12056"/>
                  </a:lnTo>
                  <a:lnTo>
                    <a:pt x="3891" y="12056"/>
                  </a:lnTo>
                  <a:lnTo>
                    <a:pt x="3891" y="11277"/>
                  </a:lnTo>
                  <a:lnTo>
                    <a:pt x="4669" y="11277"/>
                  </a:lnTo>
                  <a:lnTo>
                    <a:pt x="6101"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8"/>
            <p:cNvSpPr/>
            <p:nvPr/>
          </p:nvSpPr>
          <p:spPr>
            <a:xfrm>
              <a:off x="1787825" y="2667750"/>
              <a:ext cx="19475" cy="19475"/>
            </a:xfrm>
            <a:custGeom>
              <a:avLst/>
              <a:gdLst/>
              <a:ahLst/>
              <a:cxnLst/>
              <a:rect l="l" t="t" r="r" b="b"/>
              <a:pathLst>
                <a:path w="779" h="779" extrusionOk="0">
                  <a:moveTo>
                    <a:pt x="1" y="0"/>
                  </a:moveTo>
                  <a:lnTo>
                    <a:pt x="1" y="779"/>
                  </a:lnTo>
                  <a:lnTo>
                    <a:pt x="654" y="779"/>
                  </a:lnTo>
                  <a:lnTo>
                    <a:pt x="779" y="0"/>
                  </a:lnTo>
                  <a:close/>
                </a:path>
              </a:pathLst>
            </a:custGeom>
            <a:solidFill>
              <a:srgbClr val="689B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8"/>
            <p:cNvSpPr/>
            <p:nvPr/>
          </p:nvSpPr>
          <p:spPr>
            <a:xfrm>
              <a:off x="1787825" y="2719625"/>
              <a:ext cx="13000" cy="16350"/>
            </a:xfrm>
            <a:custGeom>
              <a:avLst/>
              <a:gdLst/>
              <a:ahLst/>
              <a:cxnLst/>
              <a:rect l="l" t="t" r="r" b="b"/>
              <a:pathLst>
                <a:path w="520" h="654" extrusionOk="0">
                  <a:moveTo>
                    <a:pt x="1" y="0"/>
                  </a:moveTo>
                  <a:lnTo>
                    <a:pt x="1" y="654"/>
                  </a:lnTo>
                  <a:lnTo>
                    <a:pt x="395" y="654"/>
                  </a:lnTo>
                  <a:lnTo>
                    <a:pt x="519" y="0"/>
                  </a:lnTo>
                  <a:close/>
                </a:path>
              </a:pathLst>
            </a:custGeom>
            <a:solidFill>
              <a:srgbClr val="689B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8"/>
            <p:cNvSpPr/>
            <p:nvPr/>
          </p:nvSpPr>
          <p:spPr>
            <a:xfrm>
              <a:off x="1787825" y="2768375"/>
              <a:ext cx="6525" cy="19475"/>
            </a:xfrm>
            <a:custGeom>
              <a:avLst/>
              <a:gdLst/>
              <a:ahLst/>
              <a:cxnLst/>
              <a:rect l="l" t="t" r="r" b="b"/>
              <a:pathLst>
                <a:path w="261" h="779" extrusionOk="0">
                  <a:moveTo>
                    <a:pt x="1" y="1"/>
                  </a:moveTo>
                  <a:lnTo>
                    <a:pt x="1" y="779"/>
                  </a:lnTo>
                  <a:lnTo>
                    <a:pt x="136" y="779"/>
                  </a:lnTo>
                  <a:lnTo>
                    <a:pt x="260" y="1"/>
                  </a:lnTo>
                  <a:close/>
                </a:path>
              </a:pathLst>
            </a:custGeom>
            <a:solidFill>
              <a:srgbClr val="689B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58"/>
          <p:cNvGrpSpPr/>
          <p:nvPr/>
        </p:nvGrpSpPr>
        <p:grpSpPr>
          <a:xfrm>
            <a:off x="2301152" y="3140975"/>
            <a:ext cx="693825" cy="1429650"/>
            <a:chOff x="5101250" y="2165350"/>
            <a:chExt cx="693825" cy="1429650"/>
          </a:xfrm>
        </p:grpSpPr>
        <p:sp>
          <p:nvSpPr>
            <p:cNvPr id="3128" name="Google Shape;3128;p58"/>
            <p:cNvSpPr/>
            <p:nvPr/>
          </p:nvSpPr>
          <p:spPr>
            <a:xfrm>
              <a:off x="5101250" y="2398775"/>
              <a:ext cx="693825" cy="1196225"/>
            </a:xfrm>
            <a:custGeom>
              <a:avLst/>
              <a:gdLst/>
              <a:ahLst/>
              <a:cxnLst/>
              <a:rect l="l" t="t" r="r" b="b"/>
              <a:pathLst>
                <a:path w="27753" h="47849" extrusionOk="0">
                  <a:moveTo>
                    <a:pt x="5582" y="1"/>
                  </a:moveTo>
                  <a:cubicBezTo>
                    <a:pt x="5582" y="1"/>
                    <a:pt x="5706" y="1682"/>
                    <a:pt x="4410" y="2854"/>
                  </a:cubicBezTo>
                  <a:cubicBezTo>
                    <a:pt x="3113" y="4151"/>
                    <a:pt x="0" y="5832"/>
                    <a:pt x="135" y="8819"/>
                  </a:cubicBezTo>
                  <a:cubicBezTo>
                    <a:pt x="260" y="11538"/>
                    <a:pt x="135" y="39165"/>
                    <a:pt x="135" y="44093"/>
                  </a:cubicBezTo>
                  <a:lnTo>
                    <a:pt x="135" y="44736"/>
                  </a:lnTo>
                  <a:cubicBezTo>
                    <a:pt x="135" y="46552"/>
                    <a:pt x="6360" y="47849"/>
                    <a:pt x="13882" y="47849"/>
                  </a:cubicBezTo>
                  <a:cubicBezTo>
                    <a:pt x="21528" y="47849"/>
                    <a:pt x="27628" y="46552"/>
                    <a:pt x="27628" y="44736"/>
                  </a:cubicBezTo>
                  <a:cubicBezTo>
                    <a:pt x="27628" y="44736"/>
                    <a:pt x="27493" y="11932"/>
                    <a:pt x="27628" y="8819"/>
                  </a:cubicBezTo>
                  <a:cubicBezTo>
                    <a:pt x="27753" y="5832"/>
                    <a:pt x="24640" y="4151"/>
                    <a:pt x="23343" y="2854"/>
                  </a:cubicBezTo>
                  <a:cubicBezTo>
                    <a:pt x="22047" y="1682"/>
                    <a:pt x="22181" y="1"/>
                    <a:pt x="22181" y="1"/>
                  </a:cubicBez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8"/>
            <p:cNvSpPr/>
            <p:nvPr/>
          </p:nvSpPr>
          <p:spPr>
            <a:xfrm>
              <a:off x="5182425" y="2693675"/>
              <a:ext cx="531725" cy="677750"/>
            </a:xfrm>
            <a:custGeom>
              <a:avLst/>
              <a:gdLst/>
              <a:ahLst/>
              <a:cxnLst/>
              <a:rect l="l" t="t" r="r" b="b"/>
              <a:pathLst>
                <a:path w="21269" h="27110" extrusionOk="0">
                  <a:moveTo>
                    <a:pt x="1297" y="1"/>
                  </a:moveTo>
                  <a:cubicBezTo>
                    <a:pt x="644" y="1"/>
                    <a:pt x="1" y="520"/>
                    <a:pt x="1" y="1173"/>
                  </a:cubicBezTo>
                  <a:lnTo>
                    <a:pt x="1" y="25813"/>
                  </a:lnTo>
                  <a:cubicBezTo>
                    <a:pt x="1" y="26456"/>
                    <a:pt x="644" y="27110"/>
                    <a:pt x="1297" y="27110"/>
                  </a:cubicBezTo>
                  <a:lnTo>
                    <a:pt x="19972" y="27110"/>
                  </a:lnTo>
                  <a:cubicBezTo>
                    <a:pt x="20615" y="27110"/>
                    <a:pt x="21269" y="26456"/>
                    <a:pt x="21269" y="25813"/>
                  </a:cubicBezTo>
                  <a:lnTo>
                    <a:pt x="21269" y="1173"/>
                  </a:lnTo>
                  <a:cubicBezTo>
                    <a:pt x="21269" y="520"/>
                    <a:pt x="20615" y="1"/>
                    <a:pt x="19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8"/>
            <p:cNvSpPr/>
            <p:nvPr/>
          </p:nvSpPr>
          <p:spPr>
            <a:xfrm>
              <a:off x="5299150" y="2823375"/>
              <a:ext cx="301400" cy="304775"/>
            </a:xfrm>
            <a:custGeom>
              <a:avLst/>
              <a:gdLst/>
              <a:ahLst/>
              <a:cxnLst/>
              <a:rect l="l" t="t" r="r" b="b"/>
              <a:pathLst>
                <a:path w="12056" h="12191" extrusionOk="0">
                  <a:moveTo>
                    <a:pt x="6744" y="1816"/>
                  </a:moveTo>
                  <a:lnTo>
                    <a:pt x="6744" y="5447"/>
                  </a:lnTo>
                  <a:lnTo>
                    <a:pt x="10240" y="5447"/>
                  </a:lnTo>
                  <a:lnTo>
                    <a:pt x="10240" y="6879"/>
                  </a:lnTo>
                  <a:lnTo>
                    <a:pt x="6744" y="6879"/>
                  </a:lnTo>
                  <a:lnTo>
                    <a:pt x="6744" y="10375"/>
                  </a:lnTo>
                  <a:lnTo>
                    <a:pt x="5312" y="10375"/>
                  </a:lnTo>
                  <a:lnTo>
                    <a:pt x="5312" y="6879"/>
                  </a:lnTo>
                  <a:lnTo>
                    <a:pt x="1681" y="6879"/>
                  </a:lnTo>
                  <a:lnTo>
                    <a:pt x="1681" y="5447"/>
                  </a:lnTo>
                  <a:lnTo>
                    <a:pt x="5312" y="5447"/>
                  </a:lnTo>
                  <a:lnTo>
                    <a:pt x="5312" y="1816"/>
                  </a:lnTo>
                  <a:close/>
                  <a:moveTo>
                    <a:pt x="5966" y="0"/>
                  </a:moveTo>
                  <a:cubicBezTo>
                    <a:pt x="2594" y="0"/>
                    <a:pt x="0" y="2729"/>
                    <a:pt x="0" y="6101"/>
                  </a:cubicBezTo>
                  <a:cubicBezTo>
                    <a:pt x="0" y="9472"/>
                    <a:pt x="2594" y="12190"/>
                    <a:pt x="5966" y="12190"/>
                  </a:cubicBezTo>
                  <a:cubicBezTo>
                    <a:pt x="6350" y="12190"/>
                    <a:pt x="6609" y="12066"/>
                    <a:pt x="6868" y="12066"/>
                  </a:cubicBezTo>
                  <a:cubicBezTo>
                    <a:pt x="9856" y="11672"/>
                    <a:pt x="12056" y="9078"/>
                    <a:pt x="12056" y="6101"/>
                  </a:cubicBezTo>
                  <a:cubicBezTo>
                    <a:pt x="12056" y="4150"/>
                    <a:pt x="11018" y="2335"/>
                    <a:pt x="9597" y="1297"/>
                  </a:cubicBezTo>
                  <a:cubicBezTo>
                    <a:pt x="8559" y="519"/>
                    <a:pt x="7263" y="0"/>
                    <a:pt x="5966" y="0"/>
                  </a:cubicBez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8"/>
            <p:cNvSpPr/>
            <p:nvPr/>
          </p:nvSpPr>
          <p:spPr>
            <a:xfrm>
              <a:off x="5286175" y="3192975"/>
              <a:ext cx="314375" cy="22850"/>
            </a:xfrm>
            <a:custGeom>
              <a:avLst/>
              <a:gdLst/>
              <a:ahLst/>
              <a:cxnLst/>
              <a:rect l="l" t="t" r="r" b="b"/>
              <a:pathLst>
                <a:path w="12575" h="914" extrusionOk="0">
                  <a:moveTo>
                    <a:pt x="1" y="0"/>
                  </a:moveTo>
                  <a:lnTo>
                    <a:pt x="1" y="913"/>
                  </a:lnTo>
                  <a:lnTo>
                    <a:pt x="12575" y="913"/>
                  </a:lnTo>
                  <a:lnTo>
                    <a:pt x="12575" y="0"/>
                  </a:ln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8"/>
            <p:cNvSpPr/>
            <p:nvPr/>
          </p:nvSpPr>
          <p:spPr>
            <a:xfrm>
              <a:off x="5286175" y="3241725"/>
              <a:ext cx="314375" cy="19475"/>
            </a:xfrm>
            <a:custGeom>
              <a:avLst/>
              <a:gdLst/>
              <a:ahLst/>
              <a:cxnLst/>
              <a:rect l="l" t="t" r="r" b="b"/>
              <a:pathLst>
                <a:path w="12575" h="779" extrusionOk="0">
                  <a:moveTo>
                    <a:pt x="1" y="1"/>
                  </a:moveTo>
                  <a:lnTo>
                    <a:pt x="1" y="779"/>
                  </a:lnTo>
                  <a:lnTo>
                    <a:pt x="12575" y="779"/>
                  </a:lnTo>
                  <a:lnTo>
                    <a:pt x="12575" y="1"/>
                  </a:ln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8"/>
            <p:cNvSpPr/>
            <p:nvPr/>
          </p:nvSpPr>
          <p:spPr>
            <a:xfrm>
              <a:off x="5312125" y="3287125"/>
              <a:ext cx="262500" cy="19475"/>
            </a:xfrm>
            <a:custGeom>
              <a:avLst/>
              <a:gdLst/>
              <a:ahLst/>
              <a:cxnLst/>
              <a:rect l="l" t="t" r="r" b="b"/>
              <a:pathLst>
                <a:path w="10500" h="779" extrusionOk="0">
                  <a:moveTo>
                    <a:pt x="0" y="0"/>
                  </a:moveTo>
                  <a:lnTo>
                    <a:pt x="0" y="778"/>
                  </a:lnTo>
                  <a:lnTo>
                    <a:pt x="10499" y="778"/>
                  </a:lnTo>
                  <a:lnTo>
                    <a:pt x="10499" y="0"/>
                  </a:ln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8"/>
            <p:cNvSpPr/>
            <p:nvPr/>
          </p:nvSpPr>
          <p:spPr>
            <a:xfrm>
              <a:off x="5146625" y="2560900"/>
              <a:ext cx="152550" cy="674375"/>
            </a:xfrm>
            <a:custGeom>
              <a:avLst/>
              <a:gdLst/>
              <a:ahLst/>
              <a:cxnLst/>
              <a:rect l="l" t="t" r="r" b="b"/>
              <a:pathLst>
                <a:path w="6102" h="26975" extrusionOk="0">
                  <a:moveTo>
                    <a:pt x="1692" y="0"/>
                  </a:moveTo>
                  <a:cubicBezTo>
                    <a:pt x="779" y="0"/>
                    <a:pt x="1" y="643"/>
                    <a:pt x="1" y="1681"/>
                  </a:cubicBezTo>
                  <a:lnTo>
                    <a:pt x="1" y="25283"/>
                  </a:lnTo>
                  <a:cubicBezTo>
                    <a:pt x="1" y="26061"/>
                    <a:pt x="655" y="26839"/>
                    <a:pt x="1433" y="26974"/>
                  </a:cubicBezTo>
                  <a:lnTo>
                    <a:pt x="1433" y="6484"/>
                  </a:lnTo>
                  <a:cubicBezTo>
                    <a:pt x="1433" y="5831"/>
                    <a:pt x="2076" y="5312"/>
                    <a:pt x="2729" y="5312"/>
                  </a:cubicBezTo>
                  <a:lnTo>
                    <a:pt x="6101" y="5312"/>
                  </a:lnTo>
                  <a:lnTo>
                    <a:pt x="6101" y="1681"/>
                  </a:lnTo>
                  <a:cubicBezTo>
                    <a:pt x="6101" y="643"/>
                    <a:pt x="5323" y="0"/>
                    <a:pt x="4410" y="0"/>
                  </a:cubicBezTo>
                  <a:close/>
                </a:path>
              </a:pathLst>
            </a:custGeom>
            <a:solidFill>
              <a:srgbClr val="DB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8"/>
            <p:cNvSpPr/>
            <p:nvPr/>
          </p:nvSpPr>
          <p:spPr>
            <a:xfrm>
              <a:off x="5182425" y="2693675"/>
              <a:ext cx="116750" cy="541600"/>
            </a:xfrm>
            <a:custGeom>
              <a:avLst/>
              <a:gdLst/>
              <a:ahLst/>
              <a:cxnLst/>
              <a:rect l="l" t="t" r="r" b="b"/>
              <a:pathLst>
                <a:path w="4670" h="21664" extrusionOk="0">
                  <a:moveTo>
                    <a:pt x="1297" y="1"/>
                  </a:moveTo>
                  <a:cubicBezTo>
                    <a:pt x="644" y="1"/>
                    <a:pt x="1" y="520"/>
                    <a:pt x="1" y="1173"/>
                  </a:cubicBezTo>
                  <a:lnTo>
                    <a:pt x="1" y="21663"/>
                  </a:lnTo>
                  <a:lnTo>
                    <a:pt x="2978" y="21663"/>
                  </a:lnTo>
                  <a:cubicBezTo>
                    <a:pt x="3497" y="21663"/>
                    <a:pt x="4016" y="21269"/>
                    <a:pt x="4275" y="20885"/>
                  </a:cubicBezTo>
                  <a:lnTo>
                    <a:pt x="4151" y="20885"/>
                  </a:lnTo>
                  <a:lnTo>
                    <a:pt x="4151" y="19972"/>
                  </a:lnTo>
                  <a:lnTo>
                    <a:pt x="4669" y="19972"/>
                  </a:lnTo>
                  <a:lnTo>
                    <a:pt x="4669" y="11289"/>
                  </a:lnTo>
                  <a:lnTo>
                    <a:pt x="46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8"/>
            <p:cNvSpPr/>
            <p:nvPr/>
          </p:nvSpPr>
          <p:spPr>
            <a:xfrm>
              <a:off x="5286175" y="3192975"/>
              <a:ext cx="9625" cy="22850"/>
            </a:xfrm>
            <a:custGeom>
              <a:avLst/>
              <a:gdLst/>
              <a:ahLst/>
              <a:cxnLst/>
              <a:rect l="l" t="t" r="r" b="b"/>
              <a:pathLst>
                <a:path w="385" h="914" extrusionOk="0">
                  <a:moveTo>
                    <a:pt x="1" y="0"/>
                  </a:moveTo>
                  <a:lnTo>
                    <a:pt x="1" y="913"/>
                  </a:lnTo>
                  <a:lnTo>
                    <a:pt x="125" y="913"/>
                  </a:lnTo>
                  <a:cubicBezTo>
                    <a:pt x="384" y="654"/>
                    <a:pt x="384" y="394"/>
                    <a:pt x="384" y="0"/>
                  </a:cubicBezTo>
                  <a:close/>
                </a:path>
              </a:pathLst>
            </a:custGeom>
            <a:solidFill>
              <a:srgbClr val="DB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8"/>
            <p:cNvSpPr/>
            <p:nvPr/>
          </p:nvSpPr>
          <p:spPr>
            <a:xfrm>
              <a:off x="5143525" y="3254700"/>
              <a:ext cx="132825" cy="142675"/>
            </a:xfrm>
            <a:custGeom>
              <a:avLst/>
              <a:gdLst/>
              <a:ahLst/>
              <a:cxnLst/>
              <a:rect l="l" t="t" r="r" b="b"/>
              <a:pathLst>
                <a:path w="5313" h="5707" extrusionOk="0">
                  <a:moveTo>
                    <a:pt x="1557" y="0"/>
                  </a:moveTo>
                  <a:cubicBezTo>
                    <a:pt x="644" y="519"/>
                    <a:pt x="0" y="1556"/>
                    <a:pt x="0" y="2718"/>
                  </a:cubicBezTo>
                  <a:cubicBezTo>
                    <a:pt x="0" y="4409"/>
                    <a:pt x="1297" y="5706"/>
                    <a:pt x="2978" y="5706"/>
                  </a:cubicBezTo>
                  <a:cubicBezTo>
                    <a:pt x="3891" y="5706"/>
                    <a:pt x="4794" y="5312"/>
                    <a:pt x="5312" y="4669"/>
                  </a:cubicBezTo>
                  <a:lnTo>
                    <a:pt x="2853" y="4669"/>
                  </a:lnTo>
                  <a:cubicBezTo>
                    <a:pt x="2200" y="4669"/>
                    <a:pt x="1557" y="4015"/>
                    <a:pt x="1557" y="3372"/>
                  </a:cubicBezTo>
                  <a:lnTo>
                    <a:pt x="1557" y="0"/>
                  </a:lnTo>
                  <a:close/>
                </a:path>
              </a:pathLst>
            </a:custGeom>
            <a:solidFill>
              <a:srgbClr val="DB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8"/>
            <p:cNvSpPr/>
            <p:nvPr/>
          </p:nvSpPr>
          <p:spPr>
            <a:xfrm>
              <a:off x="5182425" y="3248200"/>
              <a:ext cx="110250" cy="123225"/>
            </a:xfrm>
            <a:custGeom>
              <a:avLst/>
              <a:gdLst/>
              <a:ahLst/>
              <a:cxnLst/>
              <a:rect l="l" t="t" r="r" b="b"/>
              <a:pathLst>
                <a:path w="4410" h="4929" extrusionOk="0">
                  <a:moveTo>
                    <a:pt x="1422" y="1"/>
                  </a:moveTo>
                  <a:cubicBezTo>
                    <a:pt x="903" y="1"/>
                    <a:pt x="519" y="125"/>
                    <a:pt x="1" y="260"/>
                  </a:cubicBezTo>
                  <a:lnTo>
                    <a:pt x="1" y="3632"/>
                  </a:lnTo>
                  <a:cubicBezTo>
                    <a:pt x="1" y="4275"/>
                    <a:pt x="644" y="4929"/>
                    <a:pt x="1297" y="4929"/>
                  </a:cubicBezTo>
                  <a:lnTo>
                    <a:pt x="3756" y="4929"/>
                  </a:lnTo>
                  <a:cubicBezTo>
                    <a:pt x="4151" y="4410"/>
                    <a:pt x="4410" y="3757"/>
                    <a:pt x="4410" y="2978"/>
                  </a:cubicBezTo>
                  <a:cubicBezTo>
                    <a:pt x="4410" y="1298"/>
                    <a:pt x="3113"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8"/>
            <p:cNvSpPr/>
            <p:nvPr/>
          </p:nvSpPr>
          <p:spPr>
            <a:xfrm>
              <a:off x="5195400" y="2165350"/>
              <a:ext cx="505800" cy="269000"/>
            </a:xfrm>
            <a:custGeom>
              <a:avLst/>
              <a:gdLst/>
              <a:ahLst/>
              <a:cxnLst/>
              <a:rect l="l" t="t" r="r" b="b"/>
              <a:pathLst>
                <a:path w="20232" h="10760" extrusionOk="0">
                  <a:moveTo>
                    <a:pt x="3632" y="1"/>
                  </a:moveTo>
                  <a:cubicBezTo>
                    <a:pt x="1681" y="1"/>
                    <a:pt x="0" y="1557"/>
                    <a:pt x="0" y="3497"/>
                  </a:cubicBezTo>
                  <a:lnTo>
                    <a:pt x="0" y="7263"/>
                  </a:lnTo>
                  <a:cubicBezTo>
                    <a:pt x="0" y="9203"/>
                    <a:pt x="1681" y="10759"/>
                    <a:pt x="3632" y="10759"/>
                  </a:cubicBezTo>
                  <a:lnTo>
                    <a:pt x="16724" y="10759"/>
                  </a:lnTo>
                  <a:cubicBezTo>
                    <a:pt x="18675" y="10759"/>
                    <a:pt x="20231" y="9203"/>
                    <a:pt x="20231" y="7263"/>
                  </a:cubicBezTo>
                  <a:lnTo>
                    <a:pt x="20231" y="3497"/>
                  </a:lnTo>
                  <a:cubicBezTo>
                    <a:pt x="20231" y="1557"/>
                    <a:pt x="18675" y="1"/>
                    <a:pt x="16724" y="1"/>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8"/>
            <p:cNvSpPr/>
            <p:nvPr/>
          </p:nvSpPr>
          <p:spPr>
            <a:xfrm>
              <a:off x="5240775" y="2207375"/>
              <a:ext cx="45425" cy="184950"/>
            </a:xfrm>
            <a:custGeom>
              <a:avLst/>
              <a:gdLst/>
              <a:ahLst/>
              <a:cxnLst/>
              <a:rect l="l" t="t" r="r" b="b"/>
              <a:pathLst>
                <a:path w="1817" h="7398" extrusionOk="0">
                  <a:moveTo>
                    <a:pt x="520" y="0"/>
                  </a:moveTo>
                  <a:cubicBezTo>
                    <a:pt x="125" y="0"/>
                    <a:pt x="1" y="260"/>
                    <a:pt x="1" y="519"/>
                  </a:cubicBezTo>
                  <a:lnTo>
                    <a:pt x="1" y="6879"/>
                  </a:lnTo>
                  <a:cubicBezTo>
                    <a:pt x="1" y="7263"/>
                    <a:pt x="125" y="7398"/>
                    <a:pt x="520" y="7398"/>
                  </a:cubicBezTo>
                  <a:lnTo>
                    <a:pt x="1298" y="7398"/>
                  </a:lnTo>
                  <a:cubicBezTo>
                    <a:pt x="1557" y="7398"/>
                    <a:pt x="1817" y="7263"/>
                    <a:pt x="1817" y="6879"/>
                  </a:cubicBezTo>
                  <a:lnTo>
                    <a:pt x="1817" y="519"/>
                  </a:lnTo>
                  <a:cubicBezTo>
                    <a:pt x="1817" y="260"/>
                    <a:pt x="1557" y="0"/>
                    <a:pt x="1298" y="0"/>
                  </a:cubicBezTo>
                  <a:close/>
                </a:path>
              </a:pathLst>
            </a:custGeom>
            <a:solidFill>
              <a:srgbClr val="5F0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8"/>
            <p:cNvSpPr/>
            <p:nvPr/>
          </p:nvSpPr>
          <p:spPr>
            <a:xfrm>
              <a:off x="5331575" y="2207375"/>
              <a:ext cx="48525" cy="184950"/>
            </a:xfrm>
            <a:custGeom>
              <a:avLst/>
              <a:gdLst/>
              <a:ahLst/>
              <a:cxnLst/>
              <a:rect l="l" t="t" r="r" b="b"/>
              <a:pathLst>
                <a:path w="1941" h="7398" extrusionOk="0">
                  <a:moveTo>
                    <a:pt x="519" y="0"/>
                  </a:moveTo>
                  <a:cubicBezTo>
                    <a:pt x="259" y="0"/>
                    <a:pt x="0" y="260"/>
                    <a:pt x="0" y="519"/>
                  </a:cubicBezTo>
                  <a:lnTo>
                    <a:pt x="0" y="6879"/>
                  </a:lnTo>
                  <a:cubicBezTo>
                    <a:pt x="0" y="7263"/>
                    <a:pt x="259" y="7398"/>
                    <a:pt x="519" y="7398"/>
                  </a:cubicBezTo>
                  <a:lnTo>
                    <a:pt x="1421" y="7398"/>
                  </a:lnTo>
                  <a:cubicBezTo>
                    <a:pt x="1681" y="7398"/>
                    <a:pt x="1940" y="7263"/>
                    <a:pt x="1940" y="6879"/>
                  </a:cubicBezTo>
                  <a:lnTo>
                    <a:pt x="1940" y="519"/>
                  </a:lnTo>
                  <a:cubicBezTo>
                    <a:pt x="1940" y="260"/>
                    <a:pt x="1681" y="0"/>
                    <a:pt x="1421" y="0"/>
                  </a:cubicBezTo>
                  <a:close/>
                </a:path>
              </a:pathLst>
            </a:custGeom>
            <a:solidFill>
              <a:srgbClr val="5F0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8"/>
            <p:cNvSpPr/>
            <p:nvPr/>
          </p:nvSpPr>
          <p:spPr>
            <a:xfrm>
              <a:off x="5425450" y="2207375"/>
              <a:ext cx="45425" cy="184950"/>
            </a:xfrm>
            <a:custGeom>
              <a:avLst/>
              <a:gdLst/>
              <a:ahLst/>
              <a:cxnLst/>
              <a:rect l="l" t="t" r="r" b="b"/>
              <a:pathLst>
                <a:path w="1817" h="7398" extrusionOk="0">
                  <a:moveTo>
                    <a:pt x="519" y="0"/>
                  </a:moveTo>
                  <a:cubicBezTo>
                    <a:pt x="260" y="0"/>
                    <a:pt x="1" y="260"/>
                    <a:pt x="1" y="519"/>
                  </a:cubicBezTo>
                  <a:lnTo>
                    <a:pt x="1" y="6879"/>
                  </a:lnTo>
                  <a:cubicBezTo>
                    <a:pt x="1" y="7263"/>
                    <a:pt x="260" y="7398"/>
                    <a:pt x="519" y="7398"/>
                  </a:cubicBezTo>
                  <a:lnTo>
                    <a:pt x="1298" y="7398"/>
                  </a:lnTo>
                  <a:cubicBezTo>
                    <a:pt x="1557" y="7398"/>
                    <a:pt x="1816" y="7263"/>
                    <a:pt x="1816" y="6879"/>
                  </a:cubicBezTo>
                  <a:lnTo>
                    <a:pt x="1816" y="519"/>
                  </a:lnTo>
                  <a:cubicBezTo>
                    <a:pt x="1816" y="260"/>
                    <a:pt x="1557" y="0"/>
                    <a:pt x="1298" y="0"/>
                  </a:cubicBezTo>
                  <a:close/>
                </a:path>
              </a:pathLst>
            </a:custGeom>
            <a:solidFill>
              <a:srgbClr val="5F0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8"/>
            <p:cNvSpPr/>
            <p:nvPr/>
          </p:nvSpPr>
          <p:spPr>
            <a:xfrm>
              <a:off x="5519600" y="2207375"/>
              <a:ext cx="45425" cy="184950"/>
            </a:xfrm>
            <a:custGeom>
              <a:avLst/>
              <a:gdLst/>
              <a:ahLst/>
              <a:cxnLst/>
              <a:rect l="l" t="t" r="r" b="b"/>
              <a:pathLst>
                <a:path w="1817" h="7398" extrusionOk="0">
                  <a:moveTo>
                    <a:pt x="519" y="0"/>
                  </a:moveTo>
                  <a:cubicBezTo>
                    <a:pt x="125" y="0"/>
                    <a:pt x="1" y="260"/>
                    <a:pt x="1" y="519"/>
                  </a:cubicBezTo>
                  <a:lnTo>
                    <a:pt x="1" y="6879"/>
                  </a:lnTo>
                  <a:cubicBezTo>
                    <a:pt x="1" y="7263"/>
                    <a:pt x="125" y="7398"/>
                    <a:pt x="519" y="7398"/>
                  </a:cubicBezTo>
                  <a:lnTo>
                    <a:pt x="1298" y="7398"/>
                  </a:lnTo>
                  <a:cubicBezTo>
                    <a:pt x="1557" y="7398"/>
                    <a:pt x="1816" y="7263"/>
                    <a:pt x="1816" y="6879"/>
                  </a:cubicBezTo>
                  <a:lnTo>
                    <a:pt x="1816" y="519"/>
                  </a:lnTo>
                  <a:cubicBezTo>
                    <a:pt x="1816" y="260"/>
                    <a:pt x="1557" y="0"/>
                    <a:pt x="1298" y="0"/>
                  </a:cubicBezTo>
                  <a:close/>
                </a:path>
              </a:pathLst>
            </a:custGeom>
            <a:solidFill>
              <a:srgbClr val="5F0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8"/>
            <p:cNvSpPr/>
            <p:nvPr/>
          </p:nvSpPr>
          <p:spPr>
            <a:xfrm>
              <a:off x="5610375" y="2207375"/>
              <a:ext cx="48525" cy="184950"/>
            </a:xfrm>
            <a:custGeom>
              <a:avLst/>
              <a:gdLst/>
              <a:ahLst/>
              <a:cxnLst/>
              <a:rect l="l" t="t" r="r" b="b"/>
              <a:pathLst>
                <a:path w="1941" h="7398" extrusionOk="0">
                  <a:moveTo>
                    <a:pt x="520" y="0"/>
                  </a:moveTo>
                  <a:cubicBezTo>
                    <a:pt x="260" y="0"/>
                    <a:pt x="1" y="260"/>
                    <a:pt x="1" y="519"/>
                  </a:cubicBezTo>
                  <a:lnTo>
                    <a:pt x="1" y="6879"/>
                  </a:lnTo>
                  <a:cubicBezTo>
                    <a:pt x="1" y="7263"/>
                    <a:pt x="260" y="7398"/>
                    <a:pt x="520" y="7398"/>
                  </a:cubicBezTo>
                  <a:lnTo>
                    <a:pt x="1422" y="7398"/>
                  </a:lnTo>
                  <a:cubicBezTo>
                    <a:pt x="1682" y="7398"/>
                    <a:pt x="1941" y="7263"/>
                    <a:pt x="1941" y="6879"/>
                  </a:cubicBezTo>
                  <a:lnTo>
                    <a:pt x="1941" y="519"/>
                  </a:lnTo>
                  <a:cubicBezTo>
                    <a:pt x="1941" y="260"/>
                    <a:pt x="1682" y="0"/>
                    <a:pt x="1422" y="0"/>
                  </a:cubicBezTo>
                  <a:close/>
                </a:path>
              </a:pathLst>
            </a:custGeom>
            <a:solidFill>
              <a:srgbClr val="5F0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58"/>
          <p:cNvGrpSpPr/>
          <p:nvPr/>
        </p:nvGrpSpPr>
        <p:grpSpPr>
          <a:xfrm rot="-5400000">
            <a:off x="4615421" y="3547100"/>
            <a:ext cx="1241625" cy="617400"/>
            <a:chOff x="6135600" y="2671125"/>
            <a:chExt cx="1241625" cy="617400"/>
          </a:xfrm>
        </p:grpSpPr>
        <p:sp>
          <p:nvSpPr>
            <p:cNvPr id="3146" name="Google Shape;3146;p58"/>
            <p:cNvSpPr/>
            <p:nvPr/>
          </p:nvSpPr>
          <p:spPr>
            <a:xfrm>
              <a:off x="6135600" y="2671125"/>
              <a:ext cx="1241625" cy="617400"/>
            </a:xfrm>
            <a:custGeom>
              <a:avLst/>
              <a:gdLst/>
              <a:ahLst/>
              <a:cxnLst/>
              <a:rect l="l" t="t" r="r" b="b"/>
              <a:pathLst>
                <a:path w="49665" h="24696" extrusionOk="0">
                  <a:moveTo>
                    <a:pt x="5831" y="0"/>
                  </a:moveTo>
                  <a:cubicBezTo>
                    <a:pt x="4929" y="260"/>
                    <a:pt x="385" y="644"/>
                    <a:pt x="1" y="12315"/>
                  </a:cubicBezTo>
                  <a:cubicBezTo>
                    <a:pt x="385" y="23986"/>
                    <a:pt x="4929" y="24505"/>
                    <a:pt x="5831" y="24640"/>
                  </a:cubicBezTo>
                  <a:cubicBezTo>
                    <a:pt x="6136" y="24682"/>
                    <a:pt x="8442" y="24695"/>
                    <a:pt x="11546" y="24695"/>
                  </a:cubicBezTo>
                  <a:cubicBezTo>
                    <a:pt x="17753" y="24695"/>
                    <a:pt x="27148" y="24640"/>
                    <a:pt x="30087" y="24640"/>
                  </a:cubicBezTo>
                  <a:cubicBezTo>
                    <a:pt x="34362" y="24640"/>
                    <a:pt x="35793" y="22565"/>
                    <a:pt x="37215" y="19193"/>
                  </a:cubicBezTo>
                  <a:cubicBezTo>
                    <a:pt x="37350" y="18799"/>
                    <a:pt x="37474" y="18540"/>
                    <a:pt x="37733" y="18156"/>
                  </a:cubicBezTo>
                  <a:cubicBezTo>
                    <a:pt x="38771" y="16081"/>
                    <a:pt x="39549" y="15822"/>
                    <a:pt x="39808" y="15822"/>
                  </a:cubicBezTo>
                  <a:lnTo>
                    <a:pt x="41759" y="15822"/>
                  </a:lnTo>
                  <a:cubicBezTo>
                    <a:pt x="42796" y="15822"/>
                    <a:pt x="44612" y="17243"/>
                    <a:pt x="45909" y="17897"/>
                  </a:cubicBezTo>
                  <a:cubicBezTo>
                    <a:pt x="46131" y="18007"/>
                    <a:pt x="46315" y="18052"/>
                    <a:pt x="46467" y="18052"/>
                  </a:cubicBezTo>
                  <a:cubicBezTo>
                    <a:pt x="47205" y="18052"/>
                    <a:pt x="47205" y="16984"/>
                    <a:pt x="47205" y="16984"/>
                  </a:cubicBezTo>
                  <a:lnTo>
                    <a:pt x="47205" y="14265"/>
                  </a:lnTo>
                  <a:cubicBezTo>
                    <a:pt x="47465" y="14265"/>
                    <a:pt x="47724" y="14131"/>
                    <a:pt x="47984" y="14131"/>
                  </a:cubicBezTo>
                  <a:cubicBezTo>
                    <a:pt x="48627" y="13871"/>
                    <a:pt x="49146" y="13487"/>
                    <a:pt x="49540" y="12834"/>
                  </a:cubicBezTo>
                  <a:cubicBezTo>
                    <a:pt x="49664" y="12574"/>
                    <a:pt x="49664" y="12191"/>
                    <a:pt x="49540" y="11931"/>
                  </a:cubicBezTo>
                  <a:cubicBezTo>
                    <a:pt x="49146" y="11278"/>
                    <a:pt x="48627" y="10894"/>
                    <a:pt x="47984" y="10634"/>
                  </a:cubicBezTo>
                  <a:cubicBezTo>
                    <a:pt x="47724" y="10499"/>
                    <a:pt x="47465" y="10499"/>
                    <a:pt x="47205" y="10499"/>
                  </a:cubicBezTo>
                  <a:lnTo>
                    <a:pt x="47205" y="7781"/>
                  </a:lnTo>
                  <a:cubicBezTo>
                    <a:pt x="47205" y="7781"/>
                    <a:pt x="47205" y="6713"/>
                    <a:pt x="46467" y="6713"/>
                  </a:cubicBezTo>
                  <a:cubicBezTo>
                    <a:pt x="46315" y="6713"/>
                    <a:pt x="46131" y="6758"/>
                    <a:pt x="45909" y="6868"/>
                  </a:cubicBezTo>
                  <a:cubicBezTo>
                    <a:pt x="44612" y="7522"/>
                    <a:pt x="42796" y="8819"/>
                    <a:pt x="41759" y="8819"/>
                  </a:cubicBezTo>
                  <a:lnTo>
                    <a:pt x="39808" y="8819"/>
                  </a:lnTo>
                  <a:cubicBezTo>
                    <a:pt x="39549" y="8819"/>
                    <a:pt x="38511" y="8425"/>
                    <a:pt x="37215" y="5447"/>
                  </a:cubicBezTo>
                  <a:cubicBezTo>
                    <a:pt x="35793" y="2075"/>
                    <a:pt x="34362" y="0"/>
                    <a:pt x="30087" y="0"/>
                  </a:cubicBezTo>
                  <a:cubicBezTo>
                    <a:pt x="28832" y="42"/>
                    <a:pt x="26425" y="56"/>
                    <a:pt x="23596" y="56"/>
                  </a:cubicBezTo>
                  <a:cubicBezTo>
                    <a:pt x="17937" y="56"/>
                    <a:pt x="10590" y="0"/>
                    <a:pt x="7387" y="0"/>
                  </a:cubicBez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8"/>
            <p:cNvSpPr/>
            <p:nvPr/>
          </p:nvSpPr>
          <p:spPr>
            <a:xfrm>
              <a:off x="6197075" y="2710800"/>
              <a:ext cx="787975" cy="537425"/>
            </a:xfrm>
            <a:custGeom>
              <a:avLst/>
              <a:gdLst/>
              <a:ahLst/>
              <a:cxnLst/>
              <a:rect l="l" t="t" r="r" b="b"/>
              <a:pathLst>
                <a:path w="31519" h="21497" extrusionOk="0">
                  <a:moveTo>
                    <a:pt x="23153" y="1"/>
                  </a:moveTo>
                  <a:cubicBezTo>
                    <a:pt x="21175" y="1"/>
                    <a:pt x="18613" y="32"/>
                    <a:pt x="16081" y="94"/>
                  </a:cubicBezTo>
                  <a:cubicBezTo>
                    <a:pt x="12540" y="94"/>
                    <a:pt x="8879" y="39"/>
                    <a:pt x="6718" y="39"/>
                  </a:cubicBezTo>
                  <a:cubicBezTo>
                    <a:pt x="5637" y="39"/>
                    <a:pt x="4932" y="53"/>
                    <a:pt x="4804" y="94"/>
                  </a:cubicBezTo>
                  <a:cubicBezTo>
                    <a:pt x="4026" y="229"/>
                    <a:pt x="395" y="613"/>
                    <a:pt x="0" y="10728"/>
                  </a:cubicBezTo>
                  <a:cubicBezTo>
                    <a:pt x="395" y="20843"/>
                    <a:pt x="4026" y="21238"/>
                    <a:pt x="4804" y="21497"/>
                  </a:cubicBezTo>
                  <a:lnTo>
                    <a:pt x="26715" y="21497"/>
                  </a:lnTo>
                  <a:cubicBezTo>
                    <a:pt x="27493" y="21238"/>
                    <a:pt x="31125" y="20843"/>
                    <a:pt x="31519" y="10728"/>
                  </a:cubicBezTo>
                  <a:cubicBezTo>
                    <a:pt x="31125" y="613"/>
                    <a:pt x="27493" y="229"/>
                    <a:pt x="26715" y="94"/>
                  </a:cubicBezTo>
                  <a:cubicBezTo>
                    <a:pt x="26523" y="32"/>
                    <a:pt x="25131" y="1"/>
                    <a:pt x="23153" y="1"/>
                  </a:cubicBezTo>
                  <a:close/>
                </a:path>
              </a:pathLst>
            </a:custGeom>
            <a:solidFill>
              <a:srgbClr val="C45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58"/>
          <p:cNvGrpSpPr/>
          <p:nvPr/>
        </p:nvGrpSpPr>
        <p:grpSpPr>
          <a:xfrm>
            <a:off x="6311721" y="1567138"/>
            <a:ext cx="324250" cy="897950"/>
            <a:chOff x="4248700" y="2599800"/>
            <a:chExt cx="324250" cy="897950"/>
          </a:xfrm>
        </p:grpSpPr>
        <p:sp>
          <p:nvSpPr>
            <p:cNvPr id="3149" name="Google Shape;3149;p58"/>
            <p:cNvSpPr/>
            <p:nvPr/>
          </p:nvSpPr>
          <p:spPr>
            <a:xfrm>
              <a:off x="4248700" y="2807300"/>
              <a:ext cx="324250" cy="690450"/>
            </a:xfrm>
            <a:custGeom>
              <a:avLst/>
              <a:gdLst/>
              <a:ahLst/>
              <a:cxnLst/>
              <a:rect l="l" t="t" r="r" b="b"/>
              <a:pathLst>
                <a:path w="12970" h="27618" extrusionOk="0">
                  <a:moveTo>
                    <a:pt x="2200" y="0"/>
                  </a:moveTo>
                  <a:cubicBezTo>
                    <a:pt x="2076" y="125"/>
                    <a:pt x="1" y="3631"/>
                    <a:pt x="1" y="5831"/>
                  </a:cubicBezTo>
                  <a:lnTo>
                    <a:pt x="1" y="19712"/>
                  </a:lnTo>
                  <a:lnTo>
                    <a:pt x="1" y="26196"/>
                  </a:lnTo>
                  <a:lnTo>
                    <a:pt x="1" y="26320"/>
                  </a:lnTo>
                  <a:cubicBezTo>
                    <a:pt x="1" y="27099"/>
                    <a:pt x="2854" y="27617"/>
                    <a:pt x="6350" y="27617"/>
                  </a:cubicBezTo>
                  <a:cubicBezTo>
                    <a:pt x="9981" y="27617"/>
                    <a:pt x="12834" y="27099"/>
                    <a:pt x="12834" y="26320"/>
                  </a:cubicBezTo>
                  <a:cubicBezTo>
                    <a:pt x="12834" y="26320"/>
                    <a:pt x="12969" y="8040"/>
                    <a:pt x="12834" y="5831"/>
                  </a:cubicBezTo>
                  <a:cubicBezTo>
                    <a:pt x="12834" y="4274"/>
                    <a:pt x="11797" y="1940"/>
                    <a:pt x="11154" y="778"/>
                  </a:cubicBezTo>
                  <a:cubicBezTo>
                    <a:pt x="10759" y="259"/>
                    <a:pt x="10635" y="0"/>
                    <a:pt x="10635" y="0"/>
                  </a:cubicBez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8"/>
            <p:cNvSpPr/>
            <p:nvPr/>
          </p:nvSpPr>
          <p:spPr>
            <a:xfrm>
              <a:off x="4303700" y="2777975"/>
              <a:ext cx="210875" cy="42300"/>
            </a:xfrm>
            <a:custGeom>
              <a:avLst/>
              <a:gdLst/>
              <a:ahLst/>
              <a:cxnLst/>
              <a:rect l="l" t="t" r="r" b="b"/>
              <a:pathLst>
                <a:path w="8435" h="1692" extrusionOk="0">
                  <a:moveTo>
                    <a:pt x="0" y="1"/>
                  </a:moveTo>
                  <a:lnTo>
                    <a:pt x="0" y="1173"/>
                  </a:lnTo>
                  <a:cubicBezTo>
                    <a:pt x="0" y="1432"/>
                    <a:pt x="1951" y="1692"/>
                    <a:pt x="4150" y="1692"/>
                  </a:cubicBezTo>
                  <a:cubicBezTo>
                    <a:pt x="6484" y="1692"/>
                    <a:pt x="8435" y="1432"/>
                    <a:pt x="8435" y="1173"/>
                  </a:cubicBezTo>
                  <a:lnTo>
                    <a:pt x="8435" y="1"/>
                  </a:ln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8"/>
            <p:cNvSpPr/>
            <p:nvPr/>
          </p:nvSpPr>
          <p:spPr>
            <a:xfrm>
              <a:off x="4248700" y="3027750"/>
              <a:ext cx="320875" cy="256025"/>
            </a:xfrm>
            <a:custGeom>
              <a:avLst/>
              <a:gdLst/>
              <a:ahLst/>
              <a:cxnLst/>
              <a:rect l="l" t="t" r="r" b="b"/>
              <a:pathLst>
                <a:path w="12835" h="10241" extrusionOk="0">
                  <a:moveTo>
                    <a:pt x="1" y="0"/>
                  </a:moveTo>
                  <a:lnTo>
                    <a:pt x="1" y="10240"/>
                  </a:lnTo>
                  <a:lnTo>
                    <a:pt x="12834" y="10240"/>
                  </a:lnTo>
                  <a:lnTo>
                    <a:pt x="12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8"/>
            <p:cNvSpPr/>
            <p:nvPr/>
          </p:nvSpPr>
          <p:spPr>
            <a:xfrm>
              <a:off x="4329625" y="3076250"/>
              <a:ext cx="159025" cy="159025"/>
            </a:xfrm>
            <a:custGeom>
              <a:avLst/>
              <a:gdLst/>
              <a:ahLst/>
              <a:cxnLst/>
              <a:rect l="l" t="t" r="r" b="b"/>
              <a:pathLst>
                <a:path w="6361" h="6361" extrusionOk="0">
                  <a:moveTo>
                    <a:pt x="2335" y="1"/>
                  </a:moveTo>
                  <a:lnTo>
                    <a:pt x="2335" y="2335"/>
                  </a:lnTo>
                  <a:lnTo>
                    <a:pt x="1" y="2335"/>
                  </a:lnTo>
                  <a:lnTo>
                    <a:pt x="1" y="4026"/>
                  </a:lnTo>
                  <a:lnTo>
                    <a:pt x="2335" y="4026"/>
                  </a:lnTo>
                  <a:lnTo>
                    <a:pt x="2335" y="6360"/>
                  </a:lnTo>
                  <a:lnTo>
                    <a:pt x="4026" y="6360"/>
                  </a:lnTo>
                  <a:lnTo>
                    <a:pt x="4026" y="4026"/>
                  </a:lnTo>
                  <a:lnTo>
                    <a:pt x="6360" y="4026"/>
                  </a:lnTo>
                  <a:lnTo>
                    <a:pt x="6360" y="2335"/>
                  </a:lnTo>
                  <a:lnTo>
                    <a:pt x="4026" y="2335"/>
                  </a:lnTo>
                  <a:lnTo>
                    <a:pt x="4026" y="1"/>
                  </a:ln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8"/>
            <p:cNvSpPr/>
            <p:nvPr/>
          </p:nvSpPr>
          <p:spPr>
            <a:xfrm>
              <a:off x="4264800" y="2901175"/>
              <a:ext cx="55250" cy="561025"/>
            </a:xfrm>
            <a:custGeom>
              <a:avLst/>
              <a:gdLst/>
              <a:ahLst/>
              <a:cxnLst/>
              <a:rect l="l" t="t" r="r" b="b"/>
              <a:pathLst>
                <a:path w="2210" h="22441" extrusionOk="0">
                  <a:moveTo>
                    <a:pt x="519" y="1"/>
                  </a:moveTo>
                  <a:cubicBezTo>
                    <a:pt x="259" y="395"/>
                    <a:pt x="0" y="1038"/>
                    <a:pt x="0" y="1951"/>
                  </a:cubicBezTo>
                  <a:lnTo>
                    <a:pt x="0" y="5063"/>
                  </a:lnTo>
                  <a:lnTo>
                    <a:pt x="1691" y="5063"/>
                  </a:lnTo>
                  <a:lnTo>
                    <a:pt x="1691" y="1951"/>
                  </a:lnTo>
                  <a:cubicBezTo>
                    <a:pt x="1691" y="1038"/>
                    <a:pt x="1950" y="654"/>
                    <a:pt x="2210" y="395"/>
                  </a:cubicBezTo>
                  <a:cubicBezTo>
                    <a:pt x="1691" y="260"/>
                    <a:pt x="1037" y="135"/>
                    <a:pt x="519" y="1"/>
                  </a:cubicBezTo>
                  <a:close/>
                  <a:moveTo>
                    <a:pt x="0" y="15303"/>
                  </a:moveTo>
                  <a:lnTo>
                    <a:pt x="0" y="22047"/>
                  </a:lnTo>
                  <a:cubicBezTo>
                    <a:pt x="135" y="22182"/>
                    <a:pt x="1037" y="22306"/>
                    <a:pt x="1691" y="22441"/>
                  </a:cubicBezTo>
                  <a:lnTo>
                    <a:pt x="1691" y="15303"/>
                  </a:lnTo>
                  <a:close/>
                </a:path>
              </a:pathLst>
            </a:custGeom>
            <a:solidFill>
              <a:srgbClr val="DB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8"/>
            <p:cNvSpPr/>
            <p:nvPr/>
          </p:nvSpPr>
          <p:spPr>
            <a:xfrm>
              <a:off x="4264800" y="3027750"/>
              <a:ext cx="42300" cy="256025"/>
            </a:xfrm>
            <a:custGeom>
              <a:avLst/>
              <a:gdLst/>
              <a:ahLst/>
              <a:cxnLst/>
              <a:rect l="l" t="t" r="r" b="b"/>
              <a:pathLst>
                <a:path w="1692" h="10241" extrusionOk="0">
                  <a:moveTo>
                    <a:pt x="0" y="0"/>
                  </a:moveTo>
                  <a:lnTo>
                    <a:pt x="0" y="10240"/>
                  </a:lnTo>
                  <a:lnTo>
                    <a:pt x="1691" y="10240"/>
                  </a:lnTo>
                  <a:lnTo>
                    <a:pt x="16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8"/>
            <p:cNvSpPr/>
            <p:nvPr/>
          </p:nvSpPr>
          <p:spPr>
            <a:xfrm>
              <a:off x="4297200" y="2599800"/>
              <a:ext cx="223875" cy="194550"/>
            </a:xfrm>
            <a:custGeom>
              <a:avLst/>
              <a:gdLst/>
              <a:ahLst/>
              <a:cxnLst/>
              <a:rect l="l" t="t" r="r" b="b"/>
              <a:pathLst>
                <a:path w="8955" h="7782" extrusionOk="0">
                  <a:moveTo>
                    <a:pt x="4410" y="0"/>
                  </a:moveTo>
                  <a:cubicBezTo>
                    <a:pt x="1951" y="0"/>
                    <a:pt x="1" y="384"/>
                    <a:pt x="1" y="778"/>
                  </a:cubicBezTo>
                  <a:lnTo>
                    <a:pt x="1" y="7003"/>
                  </a:lnTo>
                  <a:cubicBezTo>
                    <a:pt x="1" y="7387"/>
                    <a:pt x="1951" y="7781"/>
                    <a:pt x="4410" y="7781"/>
                  </a:cubicBezTo>
                  <a:cubicBezTo>
                    <a:pt x="7004" y="7781"/>
                    <a:pt x="8954" y="7387"/>
                    <a:pt x="8954" y="7003"/>
                  </a:cubicBezTo>
                  <a:lnTo>
                    <a:pt x="8954" y="778"/>
                  </a:lnTo>
                  <a:cubicBezTo>
                    <a:pt x="8954" y="519"/>
                    <a:pt x="8176" y="260"/>
                    <a:pt x="7004" y="125"/>
                  </a:cubicBezTo>
                  <a:cubicBezTo>
                    <a:pt x="6744" y="125"/>
                    <a:pt x="6361" y="125"/>
                    <a:pt x="6101" y="0"/>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8"/>
            <p:cNvSpPr/>
            <p:nvPr/>
          </p:nvSpPr>
          <p:spPr>
            <a:xfrm>
              <a:off x="4294100" y="2739075"/>
              <a:ext cx="230075" cy="42300"/>
            </a:xfrm>
            <a:custGeom>
              <a:avLst/>
              <a:gdLst/>
              <a:ahLst/>
              <a:cxnLst/>
              <a:rect l="l" t="t" r="r" b="b"/>
              <a:pathLst>
                <a:path w="9203" h="1692" extrusionOk="0">
                  <a:moveTo>
                    <a:pt x="125" y="0"/>
                  </a:moveTo>
                  <a:cubicBezTo>
                    <a:pt x="0" y="0"/>
                    <a:pt x="0" y="0"/>
                    <a:pt x="0" y="135"/>
                  </a:cubicBezTo>
                  <a:lnTo>
                    <a:pt x="0" y="913"/>
                  </a:lnTo>
                  <a:cubicBezTo>
                    <a:pt x="0" y="1038"/>
                    <a:pt x="0" y="1038"/>
                    <a:pt x="125" y="1173"/>
                  </a:cubicBezTo>
                  <a:cubicBezTo>
                    <a:pt x="644" y="1432"/>
                    <a:pt x="2459" y="1692"/>
                    <a:pt x="4534" y="1692"/>
                  </a:cubicBezTo>
                  <a:cubicBezTo>
                    <a:pt x="6744" y="1692"/>
                    <a:pt x="8559" y="1432"/>
                    <a:pt x="9078" y="1173"/>
                  </a:cubicBezTo>
                  <a:cubicBezTo>
                    <a:pt x="9203" y="1038"/>
                    <a:pt x="9203" y="1038"/>
                    <a:pt x="9203" y="913"/>
                  </a:cubicBezTo>
                  <a:lnTo>
                    <a:pt x="9203" y="135"/>
                  </a:lnTo>
                  <a:cubicBezTo>
                    <a:pt x="9203" y="0"/>
                    <a:pt x="9203" y="0"/>
                    <a:pt x="9078" y="0"/>
                  </a:cubicBezTo>
                  <a:cubicBezTo>
                    <a:pt x="8559" y="395"/>
                    <a:pt x="6744" y="654"/>
                    <a:pt x="4534" y="654"/>
                  </a:cubicBezTo>
                  <a:cubicBezTo>
                    <a:pt x="3632" y="654"/>
                    <a:pt x="2594" y="519"/>
                    <a:pt x="1816" y="519"/>
                  </a:cubicBezTo>
                  <a:cubicBezTo>
                    <a:pt x="1038" y="395"/>
                    <a:pt x="384" y="260"/>
                    <a:pt x="125" y="0"/>
                  </a:cubicBezTo>
                  <a:close/>
                </a:path>
              </a:pathLst>
            </a:custGeom>
            <a:solidFill>
              <a:srgbClr val="D9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7" name="Google Shape;3157;p58"/>
          <p:cNvGrpSpPr/>
          <p:nvPr/>
        </p:nvGrpSpPr>
        <p:grpSpPr>
          <a:xfrm>
            <a:off x="5025483" y="1487638"/>
            <a:ext cx="421500" cy="1056950"/>
            <a:chOff x="3058725" y="2424725"/>
            <a:chExt cx="421500" cy="1056950"/>
          </a:xfrm>
        </p:grpSpPr>
        <p:sp>
          <p:nvSpPr>
            <p:cNvPr id="3158" name="Google Shape;3158;p58"/>
            <p:cNvSpPr/>
            <p:nvPr/>
          </p:nvSpPr>
          <p:spPr>
            <a:xfrm>
              <a:off x="3058725" y="2810400"/>
              <a:ext cx="421500" cy="671275"/>
            </a:xfrm>
            <a:custGeom>
              <a:avLst/>
              <a:gdLst/>
              <a:ahLst/>
              <a:cxnLst/>
              <a:rect l="l" t="t" r="r" b="b"/>
              <a:pathLst>
                <a:path w="16860" h="26851" extrusionOk="0">
                  <a:moveTo>
                    <a:pt x="3767" y="1"/>
                  </a:moveTo>
                  <a:cubicBezTo>
                    <a:pt x="3767" y="1"/>
                    <a:pt x="1" y="3507"/>
                    <a:pt x="136" y="5966"/>
                  </a:cubicBezTo>
                  <a:lnTo>
                    <a:pt x="136" y="24256"/>
                  </a:lnTo>
                  <a:lnTo>
                    <a:pt x="136" y="24381"/>
                  </a:lnTo>
                  <a:cubicBezTo>
                    <a:pt x="136" y="25678"/>
                    <a:pt x="3767" y="26850"/>
                    <a:pt x="8435" y="26850"/>
                  </a:cubicBezTo>
                  <a:cubicBezTo>
                    <a:pt x="12969" y="26850"/>
                    <a:pt x="16735" y="25678"/>
                    <a:pt x="16735" y="24381"/>
                  </a:cubicBezTo>
                  <a:lnTo>
                    <a:pt x="16735" y="5966"/>
                  </a:lnTo>
                  <a:cubicBezTo>
                    <a:pt x="16860" y="3507"/>
                    <a:pt x="13104" y="1"/>
                    <a:pt x="13104" y="1"/>
                  </a:cubicBezTo>
                  <a:close/>
                </a:path>
              </a:pathLst>
            </a:custGeom>
            <a:solidFill>
              <a:srgbClr val="CC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8"/>
            <p:cNvSpPr/>
            <p:nvPr/>
          </p:nvSpPr>
          <p:spPr>
            <a:xfrm>
              <a:off x="3152875" y="2710025"/>
              <a:ext cx="233450" cy="119850"/>
            </a:xfrm>
            <a:custGeom>
              <a:avLst/>
              <a:gdLst/>
              <a:ahLst/>
              <a:cxnLst/>
              <a:rect l="l" t="t" r="r" b="b"/>
              <a:pathLst>
                <a:path w="9338" h="4794" extrusionOk="0">
                  <a:moveTo>
                    <a:pt x="1" y="1"/>
                  </a:moveTo>
                  <a:lnTo>
                    <a:pt x="1" y="4016"/>
                  </a:lnTo>
                  <a:cubicBezTo>
                    <a:pt x="1" y="4410"/>
                    <a:pt x="2076" y="4794"/>
                    <a:pt x="4669" y="4794"/>
                  </a:cubicBezTo>
                  <a:cubicBezTo>
                    <a:pt x="5313" y="4794"/>
                    <a:pt x="5831" y="4669"/>
                    <a:pt x="6350" y="4669"/>
                  </a:cubicBezTo>
                  <a:cubicBezTo>
                    <a:pt x="8166" y="4534"/>
                    <a:pt x="9338" y="4275"/>
                    <a:pt x="9338" y="4016"/>
                  </a:cubicBezTo>
                  <a:lnTo>
                    <a:pt x="9338" y="1"/>
                  </a:lnTo>
                  <a:close/>
                </a:path>
              </a:pathLst>
            </a:custGeom>
            <a:solidFill>
              <a:srgbClr val="A94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8"/>
            <p:cNvSpPr/>
            <p:nvPr/>
          </p:nvSpPr>
          <p:spPr>
            <a:xfrm>
              <a:off x="3097625" y="2924000"/>
              <a:ext cx="84325" cy="294925"/>
            </a:xfrm>
            <a:custGeom>
              <a:avLst/>
              <a:gdLst/>
              <a:ahLst/>
              <a:cxnLst/>
              <a:rect l="l" t="t" r="r" b="b"/>
              <a:pathLst>
                <a:path w="3373" h="11797" extrusionOk="0">
                  <a:moveTo>
                    <a:pt x="1692" y="1"/>
                  </a:moveTo>
                  <a:cubicBezTo>
                    <a:pt x="779" y="1"/>
                    <a:pt x="1" y="779"/>
                    <a:pt x="1" y="1681"/>
                  </a:cubicBezTo>
                  <a:lnTo>
                    <a:pt x="1" y="10116"/>
                  </a:lnTo>
                  <a:cubicBezTo>
                    <a:pt x="1" y="11018"/>
                    <a:pt x="779" y="11797"/>
                    <a:pt x="1692" y="11797"/>
                  </a:cubicBezTo>
                  <a:cubicBezTo>
                    <a:pt x="2595" y="11797"/>
                    <a:pt x="3373" y="11018"/>
                    <a:pt x="3373" y="10116"/>
                  </a:cubicBezTo>
                  <a:lnTo>
                    <a:pt x="3373" y="1681"/>
                  </a:lnTo>
                  <a:cubicBezTo>
                    <a:pt x="3373" y="779"/>
                    <a:pt x="2595" y="1"/>
                    <a:pt x="1692" y="1"/>
                  </a:cubicBezTo>
                  <a:close/>
                </a:path>
              </a:pathLst>
            </a:custGeom>
            <a:solidFill>
              <a:srgbClr val="D6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8"/>
            <p:cNvSpPr/>
            <p:nvPr/>
          </p:nvSpPr>
          <p:spPr>
            <a:xfrm>
              <a:off x="3097625" y="3235250"/>
              <a:ext cx="84325" cy="84300"/>
            </a:xfrm>
            <a:custGeom>
              <a:avLst/>
              <a:gdLst/>
              <a:ahLst/>
              <a:cxnLst/>
              <a:rect l="l" t="t" r="r" b="b"/>
              <a:pathLst>
                <a:path w="3373" h="3372" extrusionOk="0">
                  <a:moveTo>
                    <a:pt x="1692" y="0"/>
                  </a:moveTo>
                  <a:cubicBezTo>
                    <a:pt x="779" y="0"/>
                    <a:pt x="1" y="778"/>
                    <a:pt x="1" y="1681"/>
                  </a:cubicBezTo>
                  <a:cubicBezTo>
                    <a:pt x="1" y="2594"/>
                    <a:pt x="779" y="3372"/>
                    <a:pt x="1692" y="3372"/>
                  </a:cubicBezTo>
                  <a:cubicBezTo>
                    <a:pt x="2595" y="3372"/>
                    <a:pt x="3373" y="2594"/>
                    <a:pt x="3373" y="1681"/>
                  </a:cubicBezTo>
                  <a:cubicBezTo>
                    <a:pt x="3373" y="778"/>
                    <a:pt x="2595" y="0"/>
                    <a:pt x="1692" y="0"/>
                  </a:cubicBezTo>
                  <a:close/>
                </a:path>
              </a:pathLst>
            </a:custGeom>
            <a:solidFill>
              <a:srgbClr val="D6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8"/>
            <p:cNvSpPr/>
            <p:nvPr/>
          </p:nvSpPr>
          <p:spPr>
            <a:xfrm>
              <a:off x="3175450" y="2424725"/>
              <a:ext cx="188050" cy="275475"/>
            </a:xfrm>
            <a:custGeom>
              <a:avLst/>
              <a:gdLst/>
              <a:ahLst/>
              <a:cxnLst/>
              <a:rect l="l" t="t" r="r" b="b"/>
              <a:pathLst>
                <a:path w="7522" h="11019" extrusionOk="0">
                  <a:moveTo>
                    <a:pt x="3766" y="0"/>
                  </a:moveTo>
                  <a:cubicBezTo>
                    <a:pt x="2594" y="0"/>
                    <a:pt x="1691" y="903"/>
                    <a:pt x="1691" y="2075"/>
                  </a:cubicBezTo>
                  <a:lnTo>
                    <a:pt x="1691" y="2200"/>
                  </a:lnTo>
                  <a:lnTo>
                    <a:pt x="1691" y="6090"/>
                  </a:lnTo>
                  <a:cubicBezTo>
                    <a:pt x="1557" y="8943"/>
                    <a:pt x="913" y="10116"/>
                    <a:pt x="395" y="10634"/>
                  </a:cubicBezTo>
                  <a:lnTo>
                    <a:pt x="0" y="11018"/>
                  </a:lnTo>
                  <a:lnTo>
                    <a:pt x="7522" y="11018"/>
                  </a:lnTo>
                  <a:cubicBezTo>
                    <a:pt x="7522" y="11018"/>
                    <a:pt x="7263" y="10894"/>
                    <a:pt x="7138" y="10634"/>
                  </a:cubicBezTo>
                  <a:cubicBezTo>
                    <a:pt x="6619" y="10116"/>
                    <a:pt x="5966" y="8943"/>
                    <a:pt x="5841" y="6090"/>
                  </a:cubicBezTo>
                  <a:lnTo>
                    <a:pt x="5841" y="2075"/>
                  </a:lnTo>
                  <a:cubicBezTo>
                    <a:pt x="5841" y="903"/>
                    <a:pt x="4928" y="0"/>
                    <a:pt x="3891" y="0"/>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8"/>
            <p:cNvSpPr/>
            <p:nvPr/>
          </p:nvSpPr>
          <p:spPr>
            <a:xfrm>
              <a:off x="3117100" y="2690575"/>
              <a:ext cx="304775" cy="77825"/>
            </a:xfrm>
            <a:custGeom>
              <a:avLst/>
              <a:gdLst/>
              <a:ahLst/>
              <a:cxnLst/>
              <a:rect l="l" t="t" r="r" b="b"/>
              <a:pathLst>
                <a:path w="12191" h="3113" extrusionOk="0">
                  <a:moveTo>
                    <a:pt x="1556" y="0"/>
                  </a:moveTo>
                  <a:cubicBezTo>
                    <a:pt x="1172" y="0"/>
                    <a:pt x="778" y="125"/>
                    <a:pt x="394" y="519"/>
                  </a:cubicBezTo>
                  <a:cubicBezTo>
                    <a:pt x="135" y="779"/>
                    <a:pt x="0" y="1162"/>
                    <a:pt x="0" y="1557"/>
                  </a:cubicBezTo>
                  <a:cubicBezTo>
                    <a:pt x="0" y="2459"/>
                    <a:pt x="654" y="3113"/>
                    <a:pt x="1556" y="3113"/>
                  </a:cubicBezTo>
                  <a:lnTo>
                    <a:pt x="10634" y="3113"/>
                  </a:lnTo>
                  <a:cubicBezTo>
                    <a:pt x="11028" y="3113"/>
                    <a:pt x="11412" y="2978"/>
                    <a:pt x="11806" y="2719"/>
                  </a:cubicBezTo>
                  <a:cubicBezTo>
                    <a:pt x="12066" y="2459"/>
                    <a:pt x="12190" y="2075"/>
                    <a:pt x="12190" y="1557"/>
                  </a:cubicBezTo>
                  <a:cubicBezTo>
                    <a:pt x="12190" y="779"/>
                    <a:pt x="11547" y="0"/>
                    <a:pt x="10634" y="0"/>
                  </a:cubicBezTo>
                  <a:close/>
                </a:path>
              </a:pathLst>
            </a:custGeom>
            <a:solidFill>
              <a:srgbClr val="481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67"/>
        <p:cNvGrpSpPr/>
        <p:nvPr/>
      </p:nvGrpSpPr>
      <p:grpSpPr>
        <a:xfrm>
          <a:off x="0" y="0"/>
          <a:ext cx="0" cy="0"/>
          <a:chOff x="0" y="0"/>
          <a:chExt cx="0" cy="0"/>
        </a:xfrm>
      </p:grpSpPr>
      <p:sp>
        <p:nvSpPr>
          <p:cNvPr id="3168" name="Google Shape;3168;p5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3169" name="Google Shape;3169;p59"/>
          <p:cNvSpPr txBox="1">
            <a:spLocks noGrp="1"/>
          </p:cNvSpPr>
          <p:nvPr>
            <p:ph type="subTitle" idx="1"/>
          </p:nvPr>
        </p:nvSpPr>
        <p:spPr>
          <a:xfrm>
            <a:off x="1958400" y="1654350"/>
            <a:ext cx="10584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Vectors</a:t>
            </a:r>
            <a:endParaRPr/>
          </a:p>
        </p:txBody>
      </p:sp>
      <p:sp>
        <p:nvSpPr>
          <p:cNvPr id="3170" name="Google Shape;3170;p59"/>
          <p:cNvSpPr txBox="1">
            <a:spLocks noGrp="1"/>
          </p:cNvSpPr>
          <p:nvPr>
            <p:ph type="subTitle" idx="2"/>
          </p:nvPr>
        </p:nvSpPr>
        <p:spPr>
          <a:xfrm>
            <a:off x="5906875" y="1655700"/>
            <a:ext cx="1060800" cy="475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Images</a:t>
            </a:r>
            <a:endParaRPr/>
          </a:p>
        </p:txBody>
      </p:sp>
      <p:sp>
        <p:nvSpPr>
          <p:cNvPr id="3171" name="Google Shape;3171;p59"/>
          <p:cNvSpPr txBox="1">
            <a:spLocks noGrp="1"/>
          </p:cNvSpPr>
          <p:nvPr>
            <p:ph type="subTitle" idx="3"/>
          </p:nvPr>
        </p:nvSpPr>
        <p:spPr>
          <a:xfrm>
            <a:off x="713250" y="2129875"/>
            <a:ext cx="3548700" cy="2543100"/>
          </a:xfrm>
          <a:prstGeom prst="rect">
            <a:avLst/>
          </a:prstGeom>
        </p:spPr>
        <p:txBody>
          <a:bodyPr spcFirstLastPara="1" wrap="square" lIns="91425" tIns="91425" rIns="91425" bIns="91425" anchor="t" anchorCtr="0">
            <a:noAutofit/>
          </a:bodyPr>
          <a:lstStyle/>
          <a:p>
            <a:pPr marL="342900" marR="50800" lvl="0" indent="-304800" algn="l" rtl="0">
              <a:spcBef>
                <a:spcPts val="0"/>
              </a:spcBef>
              <a:spcAft>
                <a:spcPts val="0"/>
              </a:spcAft>
              <a:buSzPts val="1200"/>
              <a:buChar char="●"/>
            </a:pPr>
            <a:r>
              <a:rPr lang="en">
                <a:uFill>
                  <a:noFill/>
                </a:uFill>
                <a:latin typeface="Proxima Nova"/>
                <a:ea typeface="Proxima Nova"/>
                <a:cs typeface="Proxima Nova"/>
                <a:sym typeface="Proxima Nova"/>
                <a:hlinkClick r:id="rId3"/>
              </a:rPr>
              <a:t>Human heart</a:t>
            </a:r>
            <a:endParaRPr>
              <a:latin typeface="Proxima Nova"/>
              <a:ea typeface="Proxima Nova"/>
              <a:cs typeface="Proxima Nova"/>
              <a:sym typeface="Proxima Nova"/>
            </a:endParaRPr>
          </a:p>
          <a:p>
            <a:pPr marL="342900" marR="50800" lvl="0" indent="-304800" algn="l" rtl="0">
              <a:spcBef>
                <a:spcPts val="0"/>
              </a:spcBef>
              <a:spcAft>
                <a:spcPts val="0"/>
              </a:spcAft>
              <a:buSzPts val="1200"/>
              <a:buFont typeface="Proxima Nova"/>
              <a:buChar char="●"/>
            </a:pPr>
            <a:r>
              <a:rPr lang="en">
                <a:uFill>
                  <a:noFill/>
                </a:uFill>
                <a:latin typeface="Proxima Nova"/>
                <a:ea typeface="Proxima Nova"/>
                <a:cs typeface="Proxima Nova"/>
                <a:sym typeface="Proxima Nova"/>
                <a:hlinkClick r:id="rId4"/>
              </a:rPr>
              <a:t>Medical healthcare infography</a:t>
            </a:r>
            <a:endParaRPr>
              <a:latin typeface="Proxima Nova"/>
              <a:ea typeface="Proxima Nova"/>
              <a:cs typeface="Proxima Nova"/>
              <a:sym typeface="Proxima Nova"/>
            </a:endParaRPr>
          </a:p>
          <a:p>
            <a:pPr marL="342900" marR="50800" lvl="0" indent="-304800" algn="l" rtl="0">
              <a:spcBef>
                <a:spcPts val="0"/>
              </a:spcBef>
              <a:spcAft>
                <a:spcPts val="0"/>
              </a:spcAft>
              <a:buSzPts val="1200"/>
              <a:buChar char="●"/>
            </a:pPr>
            <a:r>
              <a:rPr lang="en">
                <a:uFill>
                  <a:noFill/>
                </a:uFill>
                <a:latin typeface="Proxima Nova"/>
                <a:ea typeface="Proxima Nova"/>
                <a:cs typeface="Proxima Nova"/>
                <a:sym typeface="Proxima Nova"/>
                <a:hlinkClick r:id="rId5"/>
              </a:rPr>
              <a:t>Medical infography of human body</a:t>
            </a:r>
            <a:endParaRPr>
              <a:latin typeface="Proxima Nova"/>
              <a:ea typeface="Proxima Nova"/>
              <a:cs typeface="Proxima Nova"/>
              <a:sym typeface="Proxima Nova"/>
            </a:endParaRPr>
          </a:p>
          <a:p>
            <a:pPr marL="342900" marR="50800" lvl="0" indent="-304800" algn="l" rtl="0">
              <a:spcBef>
                <a:spcPts val="0"/>
              </a:spcBef>
              <a:spcAft>
                <a:spcPts val="0"/>
              </a:spcAft>
              <a:buSzPts val="1200"/>
              <a:buFont typeface="Proxima Nova"/>
              <a:buChar char="●"/>
            </a:pPr>
            <a:r>
              <a:rPr lang="en">
                <a:uFill>
                  <a:noFill/>
                </a:uFill>
                <a:latin typeface="Proxima Nova"/>
                <a:ea typeface="Proxima Nova"/>
                <a:cs typeface="Proxima Nova"/>
                <a:sym typeface="Proxima Nova"/>
                <a:hlinkClick r:id="rId6"/>
              </a:rPr>
              <a:t>Flat design heart with stethoscope world health day</a:t>
            </a:r>
            <a:endParaRPr>
              <a:latin typeface="Proxima Nova"/>
              <a:ea typeface="Proxima Nova"/>
              <a:cs typeface="Proxima Nova"/>
              <a:sym typeface="Proxima Nova"/>
            </a:endParaRPr>
          </a:p>
          <a:p>
            <a:pPr marL="342900" marR="50800" lvl="0" indent="-304800" algn="l" rtl="0">
              <a:spcBef>
                <a:spcPts val="0"/>
              </a:spcBef>
              <a:spcAft>
                <a:spcPts val="0"/>
              </a:spcAft>
              <a:buSzPts val="1200"/>
              <a:buFont typeface="Proxima Nova"/>
              <a:buChar char="●"/>
            </a:pPr>
            <a:r>
              <a:rPr lang="en">
                <a:uFill>
                  <a:noFill/>
                </a:uFill>
                <a:latin typeface="Proxima Nova"/>
                <a:ea typeface="Proxima Nova"/>
                <a:cs typeface="Proxima Nova"/>
                <a:sym typeface="Proxima Nova"/>
                <a:hlinkClick r:id="rId7"/>
              </a:rPr>
              <a:t>Composition with health insurance icons</a:t>
            </a:r>
            <a:endParaRPr>
              <a:latin typeface="Proxima Nova"/>
              <a:ea typeface="Proxima Nova"/>
              <a:cs typeface="Proxima Nova"/>
              <a:sym typeface="Proxima Nova"/>
            </a:endParaRPr>
          </a:p>
          <a:p>
            <a:pPr marL="342900" marR="50800" lvl="0" indent="-304800" algn="l" rtl="0">
              <a:spcBef>
                <a:spcPts val="0"/>
              </a:spcBef>
              <a:spcAft>
                <a:spcPts val="0"/>
              </a:spcAft>
              <a:buSzPts val="1200"/>
              <a:buFont typeface="Proxima Nova"/>
              <a:buChar char="●"/>
            </a:pPr>
            <a:r>
              <a:rPr lang="en">
                <a:uFill>
                  <a:noFill/>
                </a:uFill>
                <a:latin typeface="Proxima Nova"/>
                <a:ea typeface="Proxima Nova"/>
                <a:cs typeface="Proxima Nova"/>
                <a:sym typeface="Proxima Nova"/>
                <a:hlinkClick r:id="rId8"/>
              </a:rPr>
              <a:t>Cardiology and pharmaceutics banners</a:t>
            </a:r>
            <a:endParaRPr/>
          </a:p>
          <a:p>
            <a:pPr marL="342900" lvl="0" indent="-304800" algn="l" rtl="0">
              <a:spcBef>
                <a:spcPts val="0"/>
              </a:spcBef>
              <a:spcAft>
                <a:spcPts val="0"/>
              </a:spcAft>
              <a:buSzPts val="1200"/>
              <a:buChar char="●"/>
            </a:pPr>
            <a:r>
              <a:rPr lang="en">
                <a:uFill>
                  <a:noFill/>
                </a:uFill>
                <a:hlinkClick r:id="rId9"/>
              </a:rPr>
              <a:t>Happy international health day </a:t>
            </a:r>
            <a:endParaRPr/>
          </a:p>
          <a:p>
            <a:pPr marL="342900" lvl="0" indent="-304800" algn="l" rtl="0">
              <a:spcBef>
                <a:spcPts val="0"/>
              </a:spcBef>
              <a:spcAft>
                <a:spcPts val="0"/>
              </a:spcAft>
              <a:buSzPts val="1200"/>
              <a:buChar char="●"/>
            </a:pPr>
            <a:r>
              <a:rPr lang="en">
                <a:uFill>
                  <a:noFill/>
                </a:uFill>
                <a:hlinkClick r:id="rId10"/>
              </a:rPr>
              <a:t>Medicine elements background in flat style</a:t>
            </a:r>
            <a:endParaRPr/>
          </a:p>
          <a:p>
            <a:pPr marL="342900" marR="50800" lvl="0" indent="-304800" algn="l" rtl="0">
              <a:spcBef>
                <a:spcPts val="0"/>
              </a:spcBef>
              <a:spcAft>
                <a:spcPts val="0"/>
              </a:spcAft>
              <a:buSzPts val="1200"/>
              <a:buChar char="●"/>
            </a:pPr>
            <a:r>
              <a:rPr lang="en">
                <a:uFill>
                  <a:noFill/>
                </a:uFill>
                <a:latin typeface="Proxima Nova"/>
                <a:ea typeface="Proxima Nova"/>
                <a:cs typeface="Proxima Nova"/>
                <a:sym typeface="Proxima Nova"/>
                <a:hlinkClick r:id="rId11"/>
              </a:rPr>
              <a:t>Timeline with phonendoscope</a:t>
            </a:r>
            <a:endParaRPr/>
          </a:p>
          <a:p>
            <a:pPr marL="342900" marR="50800" lvl="0" indent="-304800" algn="l" rtl="0">
              <a:spcBef>
                <a:spcPts val="0"/>
              </a:spcBef>
              <a:spcAft>
                <a:spcPts val="0"/>
              </a:spcAft>
              <a:buSzPts val="1200"/>
              <a:buChar char="●"/>
            </a:pPr>
            <a:r>
              <a:rPr lang="en">
                <a:uFill>
                  <a:noFill/>
                </a:uFill>
                <a:latin typeface="Proxima Nova"/>
                <a:ea typeface="Proxima Nova"/>
                <a:cs typeface="Proxima Nova"/>
                <a:sym typeface="Proxima Nova"/>
                <a:hlinkClick r:id="rId12"/>
              </a:rPr>
              <a:t>International trade concept with flat design</a:t>
            </a:r>
            <a:endParaRPr sz="1100"/>
          </a:p>
          <a:p>
            <a:pPr marL="342900" marR="50800" lvl="0" indent="-304800" algn="l" rtl="0">
              <a:spcBef>
                <a:spcPts val="0"/>
              </a:spcBef>
              <a:spcAft>
                <a:spcPts val="0"/>
              </a:spcAft>
              <a:buSzPts val="1200"/>
              <a:buChar char="●"/>
            </a:pPr>
            <a:r>
              <a:rPr lang="en" sz="1100">
                <a:uFill>
                  <a:noFill/>
                </a:uFill>
                <a:hlinkClick r:id="rId13"/>
              </a:rPr>
              <a:t>Flat world health day concept</a:t>
            </a:r>
            <a:endParaRPr/>
          </a:p>
          <a:p>
            <a:pPr marL="342900" marR="50800" lvl="0" indent="-304800" algn="l" rtl="0">
              <a:spcBef>
                <a:spcPts val="0"/>
              </a:spcBef>
              <a:spcAft>
                <a:spcPts val="0"/>
              </a:spcAft>
              <a:buSzPts val="1200"/>
              <a:buChar char="●"/>
            </a:pPr>
            <a:r>
              <a:rPr lang="en">
                <a:uFill>
                  <a:noFill/>
                </a:uFill>
                <a:hlinkClick r:id="rId14"/>
              </a:rPr>
              <a:t>Pharmacist objects pack</a:t>
            </a:r>
            <a:endParaRPr sz="1100"/>
          </a:p>
          <a:p>
            <a:pPr marL="0" marR="50800" lvl="0" indent="0" algn="l" rtl="0">
              <a:spcBef>
                <a:spcPts val="0"/>
              </a:spcBef>
              <a:spcAft>
                <a:spcPts val="0"/>
              </a:spcAft>
              <a:buNone/>
            </a:pPr>
            <a:endParaRPr/>
          </a:p>
        </p:txBody>
      </p:sp>
      <p:sp>
        <p:nvSpPr>
          <p:cNvPr id="3172" name="Google Shape;3172;p59"/>
          <p:cNvSpPr txBox="1">
            <a:spLocks noGrp="1"/>
          </p:cNvSpPr>
          <p:nvPr>
            <p:ph type="subTitle" idx="4"/>
          </p:nvPr>
        </p:nvSpPr>
        <p:spPr>
          <a:xfrm>
            <a:off x="4663375" y="2128525"/>
            <a:ext cx="3547800" cy="2545800"/>
          </a:xfrm>
          <a:prstGeom prst="rect">
            <a:avLst/>
          </a:prstGeom>
        </p:spPr>
        <p:txBody>
          <a:bodyPr spcFirstLastPara="1" wrap="square" lIns="91425" tIns="91425" rIns="91425" bIns="91425" anchor="t" anchorCtr="0">
            <a:noAutofit/>
          </a:bodyPr>
          <a:lstStyle/>
          <a:p>
            <a:pPr marL="342900" lvl="0" indent="-304800" algn="l" rtl="0">
              <a:lnSpc>
                <a:spcPct val="100000"/>
              </a:lnSpc>
              <a:spcBef>
                <a:spcPts val="0"/>
              </a:spcBef>
              <a:spcAft>
                <a:spcPts val="0"/>
              </a:spcAft>
              <a:buSzPts val="1200"/>
              <a:buChar char="●"/>
            </a:pPr>
            <a:r>
              <a:rPr lang="en">
                <a:uFill>
                  <a:noFill/>
                </a:uFill>
                <a:hlinkClick r:id="rId15"/>
              </a:rPr>
              <a:t>Aged man having a heart attack near</a:t>
            </a:r>
            <a:br>
              <a:rPr lang="en">
                <a:uFill>
                  <a:noFill/>
                </a:uFill>
                <a:hlinkClick r:id="rId15"/>
              </a:rPr>
            </a:br>
            <a:r>
              <a:rPr lang="en">
                <a:uFill>
                  <a:noFill/>
                </a:uFill>
                <a:hlinkClick r:id="rId15"/>
              </a:rPr>
              <a:t>a young boy</a:t>
            </a:r>
            <a:endParaRPr/>
          </a:p>
          <a:p>
            <a:pPr marL="342900" lvl="0" indent="-304800" algn="l" rtl="0">
              <a:lnSpc>
                <a:spcPct val="100000"/>
              </a:lnSpc>
              <a:spcBef>
                <a:spcPts val="0"/>
              </a:spcBef>
              <a:spcAft>
                <a:spcPts val="0"/>
              </a:spcAft>
              <a:buSzPts val="1200"/>
              <a:buChar char="●"/>
            </a:pPr>
            <a:r>
              <a:rPr lang="en">
                <a:uFill>
                  <a:noFill/>
                </a:uFill>
                <a:hlinkClick r:id="rId16"/>
              </a:rPr>
              <a:t>Beautiful doctor holding a folder with</a:t>
            </a:r>
            <a:br>
              <a:rPr lang="en">
                <a:uFill>
                  <a:noFill/>
                </a:uFill>
                <a:hlinkClick r:id="rId16"/>
              </a:rPr>
            </a:br>
            <a:r>
              <a:rPr lang="en">
                <a:uFill>
                  <a:noFill/>
                </a:uFill>
                <a:hlinkClick r:id="rId16"/>
              </a:rPr>
              <a:t>copy space</a:t>
            </a:r>
            <a:endParaRPr/>
          </a:p>
          <a:p>
            <a:pPr marL="342900" lvl="0" indent="-304800" algn="l" rtl="0">
              <a:lnSpc>
                <a:spcPct val="100000"/>
              </a:lnSpc>
              <a:spcBef>
                <a:spcPts val="0"/>
              </a:spcBef>
              <a:spcAft>
                <a:spcPts val="0"/>
              </a:spcAft>
              <a:buSzPts val="1200"/>
              <a:buChar char="●"/>
            </a:pPr>
            <a:r>
              <a:rPr lang="en">
                <a:uFill>
                  <a:noFill/>
                </a:uFill>
                <a:hlinkClick r:id="rId17"/>
              </a:rPr>
              <a:t>Smiling young doctor with clipboard</a:t>
            </a:r>
            <a:endParaRPr/>
          </a:p>
          <a:p>
            <a:pPr marL="342900" marR="50800" lvl="0" indent="-304800" algn="l" rtl="0">
              <a:lnSpc>
                <a:spcPct val="166000"/>
              </a:lnSpc>
              <a:spcBef>
                <a:spcPts val="0"/>
              </a:spcBef>
              <a:spcAft>
                <a:spcPts val="0"/>
              </a:spcAft>
              <a:buSzPts val="1200"/>
              <a:buChar char="●"/>
            </a:pPr>
            <a:r>
              <a:rPr lang="en">
                <a:uFill>
                  <a:noFill/>
                </a:uFill>
                <a:latin typeface="Proxima Nova"/>
                <a:ea typeface="Proxima Nova"/>
                <a:cs typeface="Proxima Nova"/>
                <a:sym typeface="Proxima Nova"/>
                <a:hlinkClick r:id="rId18"/>
              </a:rPr>
              <a:t>Hands holding heart</a:t>
            </a:r>
            <a:endParaRPr/>
          </a:p>
        </p:txBody>
      </p:sp>
      <p:sp>
        <p:nvSpPr>
          <p:cNvPr id="3173" name="Google Shape;3173;p59"/>
          <p:cNvSpPr txBox="1">
            <a:spLocks noGrp="1"/>
          </p:cNvSpPr>
          <p:nvPr>
            <p:ph type="subTitle" idx="5"/>
          </p:nvPr>
        </p:nvSpPr>
        <p:spPr>
          <a:xfrm>
            <a:off x="713250" y="1212725"/>
            <a:ext cx="77175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like the resources on this template? Get them for free at our other websites.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77"/>
        <p:cNvGrpSpPr/>
        <p:nvPr/>
      </p:nvGrpSpPr>
      <p:grpSpPr>
        <a:xfrm>
          <a:off x="0" y="0"/>
          <a:ext cx="0" cy="0"/>
          <a:chOff x="0" y="0"/>
          <a:chExt cx="0" cy="0"/>
        </a:xfrm>
      </p:grpSpPr>
      <p:sp>
        <p:nvSpPr>
          <p:cNvPr id="3178" name="Google Shape;3178;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179" name="Google Shape;3179;p60"/>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180" name="Google Shape;3180;p60"/>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84"/>
        <p:cNvGrpSpPr/>
        <p:nvPr/>
      </p:nvGrpSpPr>
      <p:grpSpPr>
        <a:xfrm>
          <a:off x="0" y="0"/>
          <a:ext cx="0" cy="0"/>
          <a:chOff x="0" y="0"/>
          <a:chExt cx="0" cy="0"/>
        </a:xfrm>
      </p:grpSpPr>
      <p:sp>
        <p:nvSpPr>
          <p:cNvPr id="3185" name="Google Shape;3185;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186" name="Google Shape;3186;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187" name="Google Shape;3187;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https://fonts.google.com/specimen/Lilita+One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Nunito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https://fonts.google.com/specimen/Nunito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188" name="Google Shape;3188;p61"/>
          <p:cNvGrpSpPr/>
          <p:nvPr/>
        </p:nvGrpSpPr>
        <p:grpSpPr>
          <a:xfrm>
            <a:off x="980875" y="3498875"/>
            <a:ext cx="7182250" cy="754200"/>
            <a:chOff x="980875" y="3498875"/>
            <a:chExt cx="7182250" cy="754200"/>
          </a:xfrm>
        </p:grpSpPr>
        <p:sp>
          <p:nvSpPr>
            <p:cNvPr id="3189" name="Google Shape;3189;p61"/>
            <p:cNvSpPr/>
            <p:nvPr/>
          </p:nvSpPr>
          <p:spPr>
            <a:xfrm>
              <a:off x="2042700" y="3498875"/>
              <a:ext cx="791400" cy="754200"/>
            </a:xfrm>
            <a:prstGeom prst="roundRect">
              <a:avLst>
                <a:gd name="adj" fmla="val 16667"/>
              </a:avLst>
            </a:prstGeom>
            <a:solidFill>
              <a:srgbClr val="DB7F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3104520" y="3498875"/>
              <a:ext cx="791400" cy="754200"/>
            </a:xfrm>
            <a:prstGeom prst="roundRect">
              <a:avLst>
                <a:gd name="adj" fmla="val 16667"/>
              </a:avLst>
            </a:prstGeom>
            <a:solidFill>
              <a:srgbClr val="4F0B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980875" y="3498875"/>
              <a:ext cx="791400" cy="754200"/>
            </a:xfrm>
            <a:prstGeom prst="roundRect">
              <a:avLst>
                <a:gd name="adj" fmla="val 16667"/>
              </a:avLst>
            </a:prstGeom>
            <a:solidFill>
              <a:srgbClr val="B73D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txBox="1"/>
            <p:nvPr/>
          </p:nvSpPr>
          <p:spPr>
            <a:xfrm>
              <a:off x="20427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#db7f86</a:t>
              </a:r>
              <a:endParaRPr sz="1000">
                <a:solidFill>
                  <a:schemeClr val="lt1"/>
                </a:solidFill>
              </a:endParaRPr>
            </a:p>
          </p:txBody>
        </p:sp>
        <p:sp>
          <p:nvSpPr>
            <p:cNvPr id="3193" name="Google Shape;3193;p61"/>
            <p:cNvSpPr txBox="1"/>
            <p:nvPr/>
          </p:nvSpPr>
          <p:spPr>
            <a:xfrm>
              <a:off x="31045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#4f0b13</a:t>
              </a:r>
              <a:endParaRPr sz="1000">
                <a:solidFill>
                  <a:schemeClr val="lt1"/>
                </a:solidFill>
              </a:endParaRPr>
            </a:p>
          </p:txBody>
        </p:sp>
        <p:sp>
          <p:nvSpPr>
            <p:cNvPr id="3194" name="Google Shape;3194;p61"/>
            <p:cNvSpPr txBox="1"/>
            <p:nvPr/>
          </p:nvSpPr>
          <p:spPr>
            <a:xfrm>
              <a:off x="9808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#b73d4c</a:t>
              </a:r>
              <a:endParaRPr sz="1000">
                <a:solidFill>
                  <a:schemeClr val="lt1"/>
                </a:solidFill>
              </a:endParaRPr>
            </a:p>
          </p:txBody>
        </p:sp>
        <p:sp>
          <p:nvSpPr>
            <p:cNvPr id="3195" name="Google Shape;3195;p61"/>
            <p:cNvSpPr/>
            <p:nvPr/>
          </p:nvSpPr>
          <p:spPr>
            <a:xfrm>
              <a:off x="4171320" y="3498875"/>
              <a:ext cx="791400" cy="754200"/>
            </a:xfrm>
            <a:prstGeom prst="roundRect">
              <a:avLst>
                <a:gd name="adj" fmla="val 16667"/>
              </a:avLst>
            </a:prstGeom>
            <a:solidFill>
              <a:srgbClr val="EC64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1"/>
            <p:cNvSpPr txBox="1"/>
            <p:nvPr/>
          </p:nvSpPr>
          <p:spPr>
            <a:xfrm>
              <a:off x="41713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#ec6469</a:t>
              </a:r>
              <a:endParaRPr sz="1000">
                <a:solidFill>
                  <a:schemeClr val="lt1"/>
                </a:solidFill>
              </a:endParaRPr>
            </a:p>
          </p:txBody>
        </p:sp>
        <p:sp>
          <p:nvSpPr>
            <p:cNvPr id="3197" name="Google Shape;3197;p61"/>
            <p:cNvSpPr/>
            <p:nvPr/>
          </p:nvSpPr>
          <p:spPr>
            <a:xfrm>
              <a:off x="5238120" y="3498875"/>
              <a:ext cx="791400" cy="754200"/>
            </a:xfrm>
            <a:prstGeom prst="roundRect">
              <a:avLst>
                <a:gd name="adj" fmla="val 16667"/>
              </a:avLst>
            </a:prstGeom>
            <a:solidFill>
              <a:srgbClr val="DD8A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txBox="1"/>
            <p:nvPr/>
          </p:nvSpPr>
          <p:spPr>
            <a:xfrm>
              <a:off x="52381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#dd8a94</a:t>
              </a:r>
              <a:endParaRPr sz="1000">
                <a:solidFill>
                  <a:schemeClr val="lt1"/>
                </a:solidFill>
              </a:endParaRPr>
            </a:p>
          </p:txBody>
        </p:sp>
        <p:sp>
          <p:nvSpPr>
            <p:cNvPr id="3199" name="Google Shape;3199;p61"/>
            <p:cNvSpPr/>
            <p:nvPr/>
          </p:nvSpPr>
          <p:spPr>
            <a:xfrm>
              <a:off x="6304920" y="3498875"/>
              <a:ext cx="791400" cy="754200"/>
            </a:xfrm>
            <a:prstGeom prst="roundRect">
              <a:avLst>
                <a:gd name="adj" fmla="val 16667"/>
              </a:avLst>
            </a:prstGeom>
            <a:solidFill>
              <a:srgbClr val="C9D9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txBox="1"/>
            <p:nvPr/>
          </p:nvSpPr>
          <p:spPr>
            <a:xfrm>
              <a:off x="63049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2"/>
                  </a:solidFill>
                </a:rPr>
                <a:t>#c9d9e0</a:t>
              </a:r>
              <a:endParaRPr sz="1000">
                <a:solidFill>
                  <a:schemeClr val="dk2"/>
                </a:solidFill>
              </a:endParaRPr>
            </a:p>
          </p:txBody>
        </p:sp>
        <p:sp>
          <p:nvSpPr>
            <p:cNvPr id="3201" name="Google Shape;3201;p61"/>
            <p:cNvSpPr/>
            <p:nvPr/>
          </p:nvSpPr>
          <p:spPr>
            <a:xfrm>
              <a:off x="7371720" y="3498875"/>
              <a:ext cx="791400" cy="754200"/>
            </a:xfrm>
            <a:prstGeom prst="roundRect">
              <a:avLst>
                <a:gd name="adj" fmla="val 16667"/>
              </a:avLst>
            </a:prstGeom>
            <a:solidFill>
              <a:srgbClr val="4477B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txBox="1"/>
            <p:nvPr/>
          </p:nvSpPr>
          <p:spPr>
            <a:xfrm>
              <a:off x="737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#4477bb</a:t>
              </a:r>
              <a:endParaRPr sz="1000">
                <a:solidFill>
                  <a:schemeClr val="lt1"/>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35"/>
          <p:cNvSpPr txBox="1">
            <a:spLocks noGrp="1"/>
          </p:cNvSpPr>
          <p:nvPr>
            <p:ph type="subTitle" idx="3"/>
          </p:nvPr>
        </p:nvSpPr>
        <p:spPr>
          <a:xfrm>
            <a:off x="3527025" y="3642656"/>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Treatment</a:t>
            </a:r>
            <a:endParaRPr/>
          </a:p>
        </p:txBody>
      </p:sp>
      <p:sp>
        <p:nvSpPr>
          <p:cNvPr id="1464" name="Google Shape;1464;p35"/>
          <p:cNvSpPr txBox="1">
            <a:spLocks noGrp="1"/>
          </p:cNvSpPr>
          <p:nvPr>
            <p:ph type="subTitle" idx="4"/>
          </p:nvPr>
        </p:nvSpPr>
        <p:spPr>
          <a:xfrm>
            <a:off x="3527025" y="4027495"/>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65" name="Google Shape;1465;p35"/>
          <p:cNvSpPr txBox="1">
            <a:spLocks noGrp="1"/>
          </p:cNvSpPr>
          <p:nvPr>
            <p:ph type="subTitle" idx="7"/>
          </p:nvPr>
        </p:nvSpPr>
        <p:spPr>
          <a:xfrm>
            <a:off x="724560" y="1892580"/>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 Disease</a:t>
            </a:r>
            <a:endParaRPr/>
          </a:p>
        </p:txBody>
      </p:sp>
      <p:sp>
        <p:nvSpPr>
          <p:cNvPr id="1466" name="Google Shape;1466;p35"/>
          <p:cNvSpPr txBox="1">
            <a:spLocks noGrp="1"/>
          </p:cNvSpPr>
          <p:nvPr>
            <p:ph type="subTitle" idx="8"/>
          </p:nvPr>
        </p:nvSpPr>
        <p:spPr>
          <a:xfrm>
            <a:off x="724560" y="2277419"/>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67" name="Google Shape;1467;p35" descr="Slidesgo" title="Vector05"/>
          <p:cNvSpPr/>
          <p:nvPr/>
        </p:nvSpPr>
        <p:spPr>
          <a:xfrm>
            <a:off x="4164778" y="30110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5" descr="Slidesgo" title="Vector4"/>
          <p:cNvSpPr/>
          <p:nvPr/>
        </p:nvSpPr>
        <p:spPr>
          <a:xfrm>
            <a:off x="1362313" y="30110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5" descr="Slidesgo" title="Vector6"/>
          <p:cNvSpPr/>
          <p:nvPr/>
        </p:nvSpPr>
        <p:spPr>
          <a:xfrm>
            <a:off x="6976541" y="30110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5" descr="Slidesgo" title="Vector05"/>
          <p:cNvSpPr/>
          <p:nvPr/>
        </p:nvSpPr>
        <p:spPr>
          <a:xfrm>
            <a:off x="4164778" y="12584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5" descr="Slidesgo" title="Vector4"/>
          <p:cNvSpPr/>
          <p:nvPr/>
        </p:nvSpPr>
        <p:spPr>
          <a:xfrm>
            <a:off x="1362313" y="12584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5" descr="Slidesgo" title="Vector6"/>
          <p:cNvSpPr/>
          <p:nvPr/>
        </p:nvSpPr>
        <p:spPr>
          <a:xfrm>
            <a:off x="6976541" y="1258475"/>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1474" name="Google Shape;1474;p35"/>
          <p:cNvSpPr txBox="1">
            <a:spLocks noGrp="1"/>
          </p:cNvSpPr>
          <p:nvPr>
            <p:ph type="subTitle" idx="1"/>
          </p:nvPr>
        </p:nvSpPr>
        <p:spPr>
          <a:xfrm>
            <a:off x="724560" y="3642656"/>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Pathology</a:t>
            </a:r>
            <a:endParaRPr/>
          </a:p>
        </p:txBody>
      </p:sp>
      <p:sp>
        <p:nvSpPr>
          <p:cNvPr id="1475" name="Google Shape;1475;p35"/>
          <p:cNvSpPr txBox="1">
            <a:spLocks noGrp="1"/>
          </p:cNvSpPr>
          <p:nvPr>
            <p:ph type="subTitle" idx="2"/>
          </p:nvPr>
        </p:nvSpPr>
        <p:spPr>
          <a:xfrm>
            <a:off x="724560" y="4027495"/>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76" name="Google Shape;1476;p35"/>
          <p:cNvSpPr txBox="1">
            <a:spLocks noGrp="1"/>
          </p:cNvSpPr>
          <p:nvPr>
            <p:ph type="subTitle" idx="5"/>
          </p:nvPr>
        </p:nvSpPr>
        <p:spPr>
          <a:xfrm>
            <a:off x="6338794" y="3642656"/>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Process</a:t>
            </a:r>
            <a:endParaRPr/>
          </a:p>
        </p:txBody>
      </p:sp>
      <p:sp>
        <p:nvSpPr>
          <p:cNvPr id="1477" name="Google Shape;1477;p35"/>
          <p:cNvSpPr txBox="1">
            <a:spLocks noGrp="1"/>
          </p:cNvSpPr>
          <p:nvPr>
            <p:ph type="subTitle" idx="6"/>
          </p:nvPr>
        </p:nvSpPr>
        <p:spPr>
          <a:xfrm>
            <a:off x="6338794" y="4027495"/>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78" name="Google Shape;1478;p35"/>
          <p:cNvSpPr txBox="1">
            <a:spLocks noGrp="1"/>
          </p:cNvSpPr>
          <p:nvPr>
            <p:ph type="subTitle" idx="9"/>
          </p:nvPr>
        </p:nvSpPr>
        <p:spPr>
          <a:xfrm>
            <a:off x="3527025" y="1892580"/>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Diagnosis</a:t>
            </a:r>
            <a:endParaRPr/>
          </a:p>
        </p:txBody>
      </p:sp>
      <p:sp>
        <p:nvSpPr>
          <p:cNvPr id="1479" name="Google Shape;1479;p35"/>
          <p:cNvSpPr txBox="1">
            <a:spLocks noGrp="1"/>
          </p:cNvSpPr>
          <p:nvPr>
            <p:ph type="subTitle" idx="13"/>
          </p:nvPr>
        </p:nvSpPr>
        <p:spPr>
          <a:xfrm>
            <a:off x="3527025" y="2277419"/>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80" name="Google Shape;1480;p35"/>
          <p:cNvSpPr txBox="1">
            <a:spLocks noGrp="1"/>
          </p:cNvSpPr>
          <p:nvPr>
            <p:ph type="subTitle" idx="14"/>
          </p:nvPr>
        </p:nvSpPr>
        <p:spPr>
          <a:xfrm>
            <a:off x="6338794" y="1892575"/>
            <a:ext cx="2094000" cy="3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Recommendation</a:t>
            </a:r>
            <a:endParaRPr sz="2000" b="1">
              <a:solidFill>
                <a:srgbClr val="0A1533"/>
              </a:solidFill>
              <a:latin typeface="Roboto Condensed"/>
              <a:ea typeface="Roboto Condensed"/>
              <a:cs typeface="Roboto Condensed"/>
              <a:sym typeface="Roboto Condensed"/>
            </a:endParaRPr>
          </a:p>
        </p:txBody>
      </p:sp>
      <p:sp>
        <p:nvSpPr>
          <p:cNvPr id="1481" name="Google Shape;1481;p35"/>
          <p:cNvSpPr txBox="1">
            <a:spLocks noGrp="1"/>
          </p:cNvSpPr>
          <p:nvPr>
            <p:ph type="subTitle" idx="15"/>
          </p:nvPr>
        </p:nvSpPr>
        <p:spPr>
          <a:xfrm>
            <a:off x="6338794" y="2277419"/>
            <a:ext cx="2194500" cy="60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p:txBody>
      </p:sp>
      <p:sp>
        <p:nvSpPr>
          <p:cNvPr id="1482" name="Google Shape;1482;p35"/>
          <p:cNvSpPr txBox="1">
            <a:spLocks noGrp="1"/>
          </p:cNvSpPr>
          <p:nvPr>
            <p:ph type="title" idx="16"/>
          </p:nvPr>
        </p:nvSpPr>
        <p:spPr>
          <a:xfrm>
            <a:off x="1484760" y="1406875"/>
            <a:ext cx="5736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
        <p:nvSpPr>
          <p:cNvPr id="1483" name="Google Shape;1483;p35"/>
          <p:cNvSpPr txBox="1">
            <a:spLocks noGrp="1"/>
          </p:cNvSpPr>
          <p:nvPr>
            <p:ph type="title" idx="17"/>
          </p:nvPr>
        </p:nvSpPr>
        <p:spPr>
          <a:xfrm>
            <a:off x="4286025" y="1406875"/>
            <a:ext cx="576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sp>
        <p:nvSpPr>
          <p:cNvPr id="1484" name="Google Shape;1484;p35"/>
          <p:cNvSpPr txBox="1">
            <a:spLocks noGrp="1"/>
          </p:cNvSpPr>
          <p:nvPr>
            <p:ph type="title" idx="18"/>
          </p:nvPr>
        </p:nvSpPr>
        <p:spPr>
          <a:xfrm>
            <a:off x="7097794" y="1406875"/>
            <a:ext cx="576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a:t>
            </a:r>
            <a:endParaRPr/>
          </a:p>
        </p:txBody>
      </p:sp>
      <p:sp>
        <p:nvSpPr>
          <p:cNvPr id="1485" name="Google Shape;1485;p35"/>
          <p:cNvSpPr txBox="1">
            <a:spLocks noGrp="1"/>
          </p:cNvSpPr>
          <p:nvPr>
            <p:ph type="title" idx="19"/>
          </p:nvPr>
        </p:nvSpPr>
        <p:spPr>
          <a:xfrm>
            <a:off x="1483560" y="3163491"/>
            <a:ext cx="576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a:t>
            </a:r>
            <a:endParaRPr/>
          </a:p>
        </p:txBody>
      </p:sp>
      <p:sp>
        <p:nvSpPr>
          <p:cNvPr id="1486" name="Google Shape;1486;p35"/>
          <p:cNvSpPr txBox="1">
            <a:spLocks noGrp="1"/>
          </p:cNvSpPr>
          <p:nvPr>
            <p:ph type="title" idx="20"/>
          </p:nvPr>
        </p:nvSpPr>
        <p:spPr>
          <a:xfrm>
            <a:off x="4286025" y="3163491"/>
            <a:ext cx="576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a:t>
            </a:r>
            <a:endParaRPr/>
          </a:p>
        </p:txBody>
      </p:sp>
      <p:sp>
        <p:nvSpPr>
          <p:cNvPr id="1487" name="Google Shape;1487;p35"/>
          <p:cNvSpPr txBox="1">
            <a:spLocks noGrp="1"/>
          </p:cNvSpPr>
          <p:nvPr>
            <p:ph type="title" idx="21"/>
          </p:nvPr>
        </p:nvSpPr>
        <p:spPr>
          <a:xfrm>
            <a:off x="7097794" y="3163491"/>
            <a:ext cx="576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06"/>
        <p:cNvGrpSpPr/>
        <p:nvPr/>
      </p:nvGrpSpPr>
      <p:grpSpPr>
        <a:xfrm>
          <a:off x="0" y="0"/>
          <a:ext cx="0" cy="0"/>
          <a:chOff x="0" y="0"/>
          <a:chExt cx="0" cy="0"/>
        </a:xfrm>
      </p:grpSpPr>
      <p:sp>
        <p:nvSpPr>
          <p:cNvPr id="3207" name="Google Shape;3207;p62"/>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208" name="Google Shape;3208;p62"/>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3209" name="Google Shape;3209;p6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210" name="Google Shape;3210;p6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211" name="Google Shape;3211;p6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212" name="Google Shape;3212;p6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213" name="Google Shape;3213;p6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214" name="Google Shape;3214;p6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215" name="Google Shape;3215;p6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216" name="Google Shape;3216;p6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217" name="Google Shape;3217;p6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218" name="Google Shape;3218;p6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22"/>
        <p:cNvGrpSpPr/>
        <p:nvPr/>
      </p:nvGrpSpPr>
      <p:grpSpPr>
        <a:xfrm>
          <a:off x="0" y="0"/>
          <a:ext cx="0" cy="0"/>
          <a:chOff x="0" y="0"/>
          <a:chExt cx="0" cy="0"/>
        </a:xfrm>
      </p:grpSpPr>
      <p:sp>
        <p:nvSpPr>
          <p:cNvPr id="3223" name="Google Shape;3223;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224" name="Google Shape;3224;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3225" name="Google Shape;3225;p63"/>
          <p:cNvGrpSpPr/>
          <p:nvPr/>
        </p:nvGrpSpPr>
        <p:grpSpPr>
          <a:xfrm>
            <a:off x="5156078" y="3085736"/>
            <a:ext cx="474294" cy="551291"/>
            <a:chOff x="4727025" y="1332775"/>
            <a:chExt cx="59900" cy="69625"/>
          </a:xfrm>
        </p:grpSpPr>
        <p:sp>
          <p:nvSpPr>
            <p:cNvPr id="3226" name="Google Shape;3226;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63"/>
          <p:cNvGrpSpPr/>
          <p:nvPr/>
        </p:nvGrpSpPr>
        <p:grpSpPr>
          <a:xfrm>
            <a:off x="5769734" y="2314340"/>
            <a:ext cx="555653" cy="557031"/>
            <a:chOff x="4820425" y="1329900"/>
            <a:chExt cx="70175" cy="70350"/>
          </a:xfrm>
        </p:grpSpPr>
        <p:sp>
          <p:nvSpPr>
            <p:cNvPr id="3229" name="Google Shape;3229;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63"/>
          <p:cNvGrpSpPr/>
          <p:nvPr/>
        </p:nvGrpSpPr>
        <p:grpSpPr>
          <a:xfrm>
            <a:off x="6396103" y="2318845"/>
            <a:ext cx="582574" cy="533871"/>
            <a:chOff x="4903200" y="1331525"/>
            <a:chExt cx="73575" cy="67425"/>
          </a:xfrm>
        </p:grpSpPr>
        <p:sp>
          <p:nvSpPr>
            <p:cNvPr id="3234" name="Google Shape;3234;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63"/>
          <p:cNvGrpSpPr/>
          <p:nvPr/>
        </p:nvGrpSpPr>
        <p:grpSpPr>
          <a:xfrm>
            <a:off x="5755581" y="3078709"/>
            <a:ext cx="583960" cy="565345"/>
            <a:chOff x="4815575" y="1416800"/>
            <a:chExt cx="73750" cy="71400"/>
          </a:xfrm>
        </p:grpSpPr>
        <p:sp>
          <p:nvSpPr>
            <p:cNvPr id="3237" name="Google Shape;3237;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63"/>
          <p:cNvGrpSpPr/>
          <p:nvPr/>
        </p:nvGrpSpPr>
        <p:grpSpPr>
          <a:xfrm>
            <a:off x="6390362" y="3108896"/>
            <a:ext cx="589898" cy="504970"/>
            <a:chOff x="4902475" y="1418875"/>
            <a:chExt cx="74500" cy="63775"/>
          </a:xfrm>
        </p:grpSpPr>
        <p:sp>
          <p:nvSpPr>
            <p:cNvPr id="3241" name="Google Shape;3241;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63"/>
          <p:cNvGrpSpPr/>
          <p:nvPr/>
        </p:nvGrpSpPr>
        <p:grpSpPr>
          <a:xfrm>
            <a:off x="5765577" y="3826000"/>
            <a:ext cx="563967" cy="567127"/>
            <a:chOff x="4818100" y="1507675"/>
            <a:chExt cx="71225" cy="71625"/>
          </a:xfrm>
        </p:grpSpPr>
        <p:sp>
          <p:nvSpPr>
            <p:cNvPr id="3244" name="Google Shape;3244;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63"/>
          <p:cNvGrpSpPr/>
          <p:nvPr/>
        </p:nvGrpSpPr>
        <p:grpSpPr>
          <a:xfrm>
            <a:off x="5079075" y="3829461"/>
            <a:ext cx="628301" cy="588505"/>
            <a:chOff x="4721450" y="1509475"/>
            <a:chExt cx="79350" cy="74325"/>
          </a:xfrm>
        </p:grpSpPr>
        <p:sp>
          <p:nvSpPr>
            <p:cNvPr id="3249" name="Google Shape;3249;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63"/>
          <p:cNvGrpSpPr/>
          <p:nvPr/>
        </p:nvGrpSpPr>
        <p:grpSpPr>
          <a:xfrm>
            <a:off x="6424608" y="3814027"/>
            <a:ext cx="557038" cy="562772"/>
            <a:chOff x="4906800" y="1507500"/>
            <a:chExt cx="70350" cy="71075"/>
          </a:xfrm>
        </p:grpSpPr>
        <p:sp>
          <p:nvSpPr>
            <p:cNvPr id="3254" name="Google Shape;3254;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9" name="Google Shape;3259;p63"/>
          <p:cNvGrpSpPr/>
          <p:nvPr/>
        </p:nvGrpSpPr>
        <p:grpSpPr>
          <a:xfrm>
            <a:off x="4462216" y="2340963"/>
            <a:ext cx="517934" cy="517934"/>
            <a:chOff x="3736598" y="2170606"/>
            <a:chExt cx="404889" cy="404889"/>
          </a:xfrm>
        </p:grpSpPr>
        <p:sp>
          <p:nvSpPr>
            <p:cNvPr id="3260" name="Google Shape;3260;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63"/>
          <p:cNvGrpSpPr/>
          <p:nvPr/>
        </p:nvGrpSpPr>
        <p:grpSpPr>
          <a:xfrm>
            <a:off x="3729277" y="2341061"/>
            <a:ext cx="586986" cy="517740"/>
            <a:chOff x="3161917" y="2170682"/>
            <a:chExt cx="458870" cy="404737"/>
          </a:xfrm>
        </p:grpSpPr>
        <p:sp>
          <p:nvSpPr>
            <p:cNvPr id="3265" name="Google Shape;3265;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63"/>
          <p:cNvGrpSpPr/>
          <p:nvPr/>
        </p:nvGrpSpPr>
        <p:grpSpPr>
          <a:xfrm>
            <a:off x="3752299" y="3102400"/>
            <a:ext cx="540943" cy="517963"/>
            <a:chOff x="3179914" y="2889488"/>
            <a:chExt cx="422876" cy="404911"/>
          </a:xfrm>
        </p:grpSpPr>
        <p:sp>
          <p:nvSpPr>
            <p:cNvPr id="3269" name="Google Shape;3269;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63"/>
          <p:cNvGrpSpPr/>
          <p:nvPr/>
        </p:nvGrpSpPr>
        <p:grpSpPr>
          <a:xfrm>
            <a:off x="4453093" y="3102358"/>
            <a:ext cx="536180" cy="518047"/>
            <a:chOff x="3729467" y="2889422"/>
            <a:chExt cx="419153" cy="404977"/>
          </a:xfrm>
        </p:grpSpPr>
        <p:sp>
          <p:nvSpPr>
            <p:cNvPr id="3276" name="Google Shape;3276;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63"/>
          <p:cNvGrpSpPr/>
          <p:nvPr/>
        </p:nvGrpSpPr>
        <p:grpSpPr>
          <a:xfrm>
            <a:off x="1990126" y="3445787"/>
            <a:ext cx="965351" cy="134611"/>
            <a:chOff x="4411970" y="2962952"/>
            <a:chExt cx="706544" cy="104212"/>
          </a:xfrm>
        </p:grpSpPr>
        <p:sp>
          <p:nvSpPr>
            <p:cNvPr id="3284" name="Google Shape;3284;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63"/>
          <p:cNvGrpSpPr/>
          <p:nvPr/>
        </p:nvGrpSpPr>
        <p:grpSpPr>
          <a:xfrm>
            <a:off x="1990126" y="3041077"/>
            <a:ext cx="960158" cy="289172"/>
            <a:chOff x="4411970" y="2726085"/>
            <a:chExt cx="643107" cy="193659"/>
          </a:xfrm>
        </p:grpSpPr>
        <p:sp>
          <p:nvSpPr>
            <p:cNvPr id="3289" name="Google Shape;3289;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63"/>
          <p:cNvGrpSpPr/>
          <p:nvPr/>
        </p:nvGrpSpPr>
        <p:grpSpPr>
          <a:xfrm>
            <a:off x="998624" y="3295400"/>
            <a:ext cx="811503" cy="252584"/>
            <a:chOff x="4411970" y="4340222"/>
            <a:chExt cx="779467" cy="242683"/>
          </a:xfrm>
        </p:grpSpPr>
        <p:sp>
          <p:nvSpPr>
            <p:cNvPr id="3293" name="Google Shape;3293;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63"/>
          <p:cNvGrpSpPr/>
          <p:nvPr/>
        </p:nvGrpSpPr>
        <p:grpSpPr>
          <a:xfrm>
            <a:off x="1990126" y="2709308"/>
            <a:ext cx="965160" cy="216230"/>
            <a:chOff x="4411970" y="2468674"/>
            <a:chExt cx="747317" cy="167425"/>
          </a:xfrm>
        </p:grpSpPr>
        <p:sp>
          <p:nvSpPr>
            <p:cNvPr id="3297" name="Google Shape;3297;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9" name="Google Shape;3299;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0" name="Google Shape;3300;p63"/>
          <p:cNvGrpSpPr/>
          <p:nvPr/>
        </p:nvGrpSpPr>
        <p:grpSpPr>
          <a:xfrm>
            <a:off x="997692" y="2334687"/>
            <a:ext cx="1959041" cy="208784"/>
            <a:chOff x="6336019" y="3733725"/>
            <a:chExt cx="2566206" cy="351310"/>
          </a:xfrm>
        </p:grpSpPr>
        <p:sp>
          <p:nvSpPr>
            <p:cNvPr id="3301" name="Google Shape;3301;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63"/>
          <p:cNvGrpSpPr/>
          <p:nvPr/>
        </p:nvGrpSpPr>
        <p:grpSpPr>
          <a:xfrm>
            <a:off x="1990126" y="3950602"/>
            <a:ext cx="946551" cy="153200"/>
            <a:chOff x="4404545" y="3301592"/>
            <a:chExt cx="782403" cy="129272"/>
          </a:xfrm>
        </p:grpSpPr>
        <p:sp>
          <p:nvSpPr>
            <p:cNvPr id="3306" name="Google Shape;3306;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63"/>
          <p:cNvGrpSpPr/>
          <p:nvPr/>
        </p:nvGrpSpPr>
        <p:grpSpPr>
          <a:xfrm>
            <a:off x="1990126" y="3695937"/>
            <a:ext cx="962257" cy="139127"/>
            <a:chOff x="4411970" y="3131459"/>
            <a:chExt cx="710520" cy="117397"/>
          </a:xfrm>
        </p:grpSpPr>
        <p:sp>
          <p:nvSpPr>
            <p:cNvPr id="3309" name="Google Shape;3309;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1" name="Google Shape;3311;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2" name="Google Shape;3312;p63"/>
          <p:cNvGrpSpPr/>
          <p:nvPr/>
        </p:nvGrpSpPr>
        <p:grpSpPr>
          <a:xfrm>
            <a:off x="990271" y="3621603"/>
            <a:ext cx="823838" cy="458988"/>
            <a:chOff x="4411970" y="1801825"/>
            <a:chExt cx="734586" cy="409262"/>
          </a:xfrm>
        </p:grpSpPr>
        <p:sp>
          <p:nvSpPr>
            <p:cNvPr id="3313" name="Google Shape;3313;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63"/>
          <p:cNvGrpSpPr/>
          <p:nvPr/>
        </p:nvGrpSpPr>
        <p:grpSpPr>
          <a:xfrm>
            <a:off x="3095243" y="2339173"/>
            <a:ext cx="521514" cy="521514"/>
            <a:chOff x="5681300" y="2527788"/>
            <a:chExt cx="805800" cy="805800"/>
          </a:xfrm>
        </p:grpSpPr>
        <p:sp>
          <p:nvSpPr>
            <p:cNvPr id="3316" name="Google Shape;3316;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63"/>
          <p:cNvGrpSpPr/>
          <p:nvPr/>
        </p:nvGrpSpPr>
        <p:grpSpPr>
          <a:xfrm>
            <a:off x="3089483" y="3094865"/>
            <a:ext cx="533033" cy="533033"/>
            <a:chOff x="4049800" y="640400"/>
            <a:chExt cx="858900" cy="858900"/>
          </a:xfrm>
        </p:grpSpPr>
        <p:sp>
          <p:nvSpPr>
            <p:cNvPr id="3319" name="Google Shape;3319;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1" name="Google Shape;3321;p63"/>
          <p:cNvGrpSpPr/>
          <p:nvPr/>
        </p:nvGrpSpPr>
        <p:grpSpPr>
          <a:xfrm>
            <a:off x="3014966" y="3772543"/>
            <a:ext cx="682068" cy="682068"/>
            <a:chOff x="5080188" y="927900"/>
            <a:chExt cx="961200" cy="961200"/>
          </a:xfrm>
        </p:grpSpPr>
        <p:sp>
          <p:nvSpPr>
            <p:cNvPr id="3322" name="Google Shape;3322;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0" name="Google Shape;3330;p63"/>
          <p:cNvGrpSpPr/>
          <p:nvPr/>
        </p:nvGrpSpPr>
        <p:grpSpPr>
          <a:xfrm>
            <a:off x="4478465" y="3869234"/>
            <a:ext cx="505650" cy="504006"/>
            <a:chOff x="6039282" y="1042577"/>
            <a:chExt cx="734315" cy="731929"/>
          </a:xfrm>
        </p:grpSpPr>
        <p:sp>
          <p:nvSpPr>
            <p:cNvPr id="3331" name="Google Shape;3331;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63"/>
          <p:cNvGrpSpPr/>
          <p:nvPr/>
        </p:nvGrpSpPr>
        <p:grpSpPr>
          <a:xfrm>
            <a:off x="5091067" y="2298862"/>
            <a:ext cx="567744" cy="602136"/>
            <a:chOff x="1825800" y="1651625"/>
            <a:chExt cx="539989" cy="571775"/>
          </a:xfrm>
        </p:grpSpPr>
        <p:sp>
          <p:nvSpPr>
            <p:cNvPr id="3353" name="Google Shape;3353;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 name="Google Shape;3357;p63"/>
          <p:cNvGrpSpPr/>
          <p:nvPr/>
        </p:nvGrpSpPr>
        <p:grpSpPr>
          <a:xfrm>
            <a:off x="3765995" y="3855579"/>
            <a:ext cx="508123" cy="507955"/>
            <a:chOff x="1897577" y="2802432"/>
            <a:chExt cx="492176" cy="492014"/>
          </a:xfrm>
        </p:grpSpPr>
        <p:sp>
          <p:nvSpPr>
            <p:cNvPr id="3358" name="Google Shape;3358;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63"/>
          <p:cNvGrpSpPr/>
          <p:nvPr/>
        </p:nvGrpSpPr>
        <p:grpSpPr>
          <a:xfrm>
            <a:off x="997525" y="4169123"/>
            <a:ext cx="809227" cy="200842"/>
            <a:chOff x="2013045" y="4813233"/>
            <a:chExt cx="921986" cy="228854"/>
          </a:xfrm>
        </p:grpSpPr>
        <p:sp>
          <p:nvSpPr>
            <p:cNvPr id="3371" name="Google Shape;3371;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63"/>
          <p:cNvGrpSpPr/>
          <p:nvPr/>
        </p:nvGrpSpPr>
        <p:grpSpPr>
          <a:xfrm>
            <a:off x="1005985" y="2656004"/>
            <a:ext cx="792421" cy="269941"/>
            <a:chOff x="1046767" y="4756633"/>
            <a:chExt cx="859646" cy="292841"/>
          </a:xfrm>
        </p:grpSpPr>
        <p:sp>
          <p:nvSpPr>
            <p:cNvPr id="3374" name="Google Shape;3374;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7" name="Google Shape;3377;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1" name="Google Shape;3381;p63"/>
          <p:cNvGrpSpPr/>
          <p:nvPr/>
        </p:nvGrpSpPr>
        <p:grpSpPr>
          <a:xfrm>
            <a:off x="7141841" y="2550562"/>
            <a:ext cx="166473" cy="141497"/>
            <a:chOff x="4660325" y="1866850"/>
            <a:chExt cx="68350" cy="58100"/>
          </a:xfrm>
        </p:grpSpPr>
        <p:sp>
          <p:nvSpPr>
            <p:cNvPr id="3382" name="Google Shape;3382;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63"/>
          <p:cNvGrpSpPr/>
          <p:nvPr/>
        </p:nvGrpSpPr>
        <p:grpSpPr>
          <a:xfrm>
            <a:off x="7451186" y="2576286"/>
            <a:ext cx="162515" cy="90049"/>
            <a:chOff x="4791775" y="1877500"/>
            <a:chExt cx="66725" cy="36975"/>
          </a:xfrm>
        </p:grpSpPr>
        <p:sp>
          <p:nvSpPr>
            <p:cNvPr id="3385" name="Google Shape;3385;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63"/>
          <p:cNvGrpSpPr/>
          <p:nvPr/>
        </p:nvGrpSpPr>
        <p:grpSpPr>
          <a:xfrm>
            <a:off x="7772899" y="2576286"/>
            <a:ext cx="144979" cy="90049"/>
            <a:chOff x="4923925" y="1877500"/>
            <a:chExt cx="59525" cy="36975"/>
          </a:xfrm>
        </p:grpSpPr>
        <p:sp>
          <p:nvSpPr>
            <p:cNvPr id="3388" name="Google Shape;3388;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63"/>
          <p:cNvGrpSpPr/>
          <p:nvPr/>
        </p:nvGrpSpPr>
        <p:grpSpPr>
          <a:xfrm>
            <a:off x="8067390" y="2558477"/>
            <a:ext cx="141447" cy="125667"/>
            <a:chOff x="5058450" y="1870100"/>
            <a:chExt cx="58075" cy="51600"/>
          </a:xfrm>
        </p:grpSpPr>
        <p:sp>
          <p:nvSpPr>
            <p:cNvPr id="3391" name="Google Shape;3391;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63"/>
          <p:cNvGrpSpPr/>
          <p:nvPr/>
        </p:nvGrpSpPr>
        <p:grpSpPr>
          <a:xfrm>
            <a:off x="7481905" y="2980885"/>
            <a:ext cx="101077" cy="107645"/>
            <a:chOff x="4811425" y="2065025"/>
            <a:chExt cx="41500" cy="44200"/>
          </a:xfrm>
        </p:grpSpPr>
        <p:sp>
          <p:nvSpPr>
            <p:cNvPr id="3394" name="Google Shape;3394;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63"/>
          <p:cNvGrpSpPr/>
          <p:nvPr/>
        </p:nvGrpSpPr>
        <p:grpSpPr>
          <a:xfrm>
            <a:off x="7774342" y="2981098"/>
            <a:ext cx="120867" cy="107218"/>
            <a:chOff x="4929875" y="2065025"/>
            <a:chExt cx="49625" cy="44025"/>
          </a:xfrm>
        </p:grpSpPr>
        <p:sp>
          <p:nvSpPr>
            <p:cNvPr id="3397" name="Google Shape;3397;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63"/>
          <p:cNvGrpSpPr/>
          <p:nvPr/>
        </p:nvGrpSpPr>
        <p:grpSpPr>
          <a:xfrm>
            <a:off x="8103011" y="2984112"/>
            <a:ext cx="70206" cy="101191"/>
            <a:chOff x="5083925" y="2066350"/>
            <a:chExt cx="28825" cy="41550"/>
          </a:xfrm>
        </p:grpSpPr>
        <p:sp>
          <p:nvSpPr>
            <p:cNvPr id="3400" name="Google Shape;3400;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63"/>
          <p:cNvGrpSpPr/>
          <p:nvPr/>
        </p:nvGrpSpPr>
        <p:grpSpPr>
          <a:xfrm>
            <a:off x="7134565" y="2999759"/>
            <a:ext cx="181026" cy="69896"/>
            <a:chOff x="4659775" y="2072775"/>
            <a:chExt cx="74325" cy="28700"/>
          </a:xfrm>
        </p:grpSpPr>
        <p:sp>
          <p:nvSpPr>
            <p:cNvPr id="3403" name="Google Shape;3403;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63"/>
          <p:cNvGrpSpPr/>
          <p:nvPr/>
        </p:nvGrpSpPr>
        <p:grpSpPr>
          <a:xfrm>
            <a:off x="8054421" y="2790324"/>
            <a:ext cx="167387" cy="89197"/>
            <a:chOff x="4662475" y="1976500"/>
            <a:chExt cx="68725" cy="36625"/>
          </a:xfrm>
        </p:grpSpPr>
        <p:sp>
          <p:nvSpPr>
            <p:cNvPr id="3407" name="Google Shape;3407;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63"/>
          <p:cNvGrpSpPr/>
          <p:nvPr/>
        </p:nvGrpSpPr>
        <p:grpSpPr>
          <a:xfrm>
            <a:off x="7751326" y="2793764"/>
            <a:ext cx="166899" cy="82317"/>
            <a:chOff x="4920150" y="1977875"/>
            <a:chExt cx="68525" cy="33800"/>
          </a:xfrm>
        </p:grpSpPr>
        <p:sp>
          <p:nvSpPr>
            <p:cNvPr id="3411" name="Google Shape;3411;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63"/>
          <p:cNvGrpSpPr/>
          <p:nvPr/>
        </p:nvGrpSpPr>
        <p:grpSpPr>
          <a:xfrm>
            <a:off x="7162483" y="3197682"/>
            <a:ext cx="125190" cy="127859"/>
            <a:chOff x="4676550" y="2160575"/>
            <a:chExt cx="51400" cy="52500"/>
          </a:xfrm>
        </p:grpSpPr>
        <p:sp>
          <p:nvSpPr>
            <p:cNvPr id="3415" name="Google Shape;3415;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63"/>
          <p:cNvGrpSpPr/>
          <p:nvPr/>
        </p:nvGrpSpPr>
        <p:grpSpPr>
          <a:xfrm>
            <a:off x="7459741" y="3204714"/>
            <a:ext cx="145405" cy="113794"/>
            <a:chOff x="4768325" y="2163475"/>
            <a:chExt cx="59700" cy="46725"/>
          </a:xfrm>
        </p:grpSpPr>
        <p:sp>
          <p:nvSpPr>
            <p:cNvPr id="3419" name="Google Shape;3419;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1" name="Google Shape;3421;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7" name="Google Shape;3427;p63"/>
          <p:cNvGrpSpPr/>
          <p:nvPr/>
        </p:nvGrpSpPr>
        <p:grpSpPr>
          <a:xfrm>
            <a:off x="7476059" y="3459808"/>
            <a:ext cx="112768" cy="106853"/>
            <a:chOff x="4768575" y="2253950"/>
            <a:chExt cx="46300" cy="43875"/>
          </a:xfrm>
        </p:grpSpPr>
        <p:sp>
          <p:nvSpPr>
            <p:cNvPr id="3428" name="Google Shape;3428;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63"/>
          <p:cNvGrpSpPr/>
          <p:nvPr/>
        </p:nvGrpSpPr>
        <p:grpSpPr>
          <a:xfrm>
            <a:off x="7775682" y="3948834"/>
            <a:ext cx="118187" cy="146246"/>
            <a:chOff x="4960900" y="2433225"/>
            <a:chExt cx="48525" cy="60050"/>
          </a:xfrm>
        </p:grpSpPr>
        <p:sp>
          <p:nvSpPr>
            <p:cNvPr id="3431" name="Google Shape;3431;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3" name="Google Shape;3433;p63"/>
          <p:cNvGrpSpPr/>
          <p:nvPr/>
        </p:nvGrpSpPr>
        <p:grpSpPr>
          <a:xfrm>
            <a:off x="7464247" y="4212895"/>
            <a:ext cx="136394" cy="143810"/>
            <a:chOff x="4854075" y="2527625"/>
            <a:chExt cx="56000" cy="59050"/>
          </a:xfrm>
        </p:grpSpPr>
        <p:sp>
          <p:nvSpPr>
            <p:cNvPr id="3434" name="Google Shape;3434;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6" name="Google Shape;3436;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9" name="Google Shape;3439;p63"/>
          <p:cNvGrpSpPr/>
          <p:nvPr/>
        </p:nvGrpSpPr>
        <p:grpSpPr>
          <a:xfrm>
            <a:off x="8088458" y="3676639"/>
            <a:ext cx="99312" cy="160797"/>
            <a:chOff x="5059700" y="2334775"/>
            <a:chExt cx="40775" cy="66025"/>
          </a:xfrm>
        </p:grpSpPr>
        <p:sp>
          <p:nvSpPr>
            <p:cNvPr id="3440" name="Google Shape;3440;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63"/>
          <p:cNvGrpSpPr/>
          <p:nvPr/>
        </p:nvGrpSpPr>
        <p:grpSpPr>
          <a:xfrm>
            <a:off x="8045622" y="3941771"/>
            <a:ext cx="184984" cy="160371"/>
            <a:chOff x="5037700" y="2430325"/>
            <a:chExt cx="75950" cy="65850"/>
          </a:xfrm>
        </p:grpSpPr>
        <p:sp>
          <p:nvSpPr>
            <p:cNvPr id="3450" name="Google Shape;3450;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63"/>
          <p:cNvGrpSpPr/>
          <p:nvPr/>
        </p:nvGrpSpPr>
        <p:grpSpPr>
          <a:xfrm>
            <a:off x="7465128" y="3708223"/>
            <a:ext cx="173014" cy="97629"/>
            <a:chOff x="4756975" y="2341800"/>
            <a:chExt cx="91975" cy="51925"/>
          </a:xfrm>
        </p:grpSpPr>
        <p:sp>
          <p:nvSpPr>
            <p:cNvPr id="3453" name="Google Shape;3453;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63"/>
          <p:cNvGrpSpPr/>
          <p:nvPr/>
        </p:nvGrpSpPr>
        <p:grpSpPr>
          <a:xfrm>
            <a:off x="7732065" y="4196920"/>
            <a:ext cx="212497" cy="175761"/>
            <a:chOff x="4943575" y="2516350"/>
            <a:chExt cx="98675" cy="81700"/>
          </a:xfrm>
        </p:grpSpPr>
        <p:sp>
          <p:nvSpPr>
            <p:cNvPr id="3474" name="Google Shape;3474;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2" name="Google Shape;3552;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559"/>
        <p:cNvGrpSpPr/>
        <p:nvPr/>
      </p:nvGrpSpPr>
      <p:grpSpPr>
        <a:xfrm>
          <a:off x="0" y="0"/>
          <a:ext cx="0" cy="0"/>
          <a:chOff x="0" y="0"/>
          <a:chExt cx="0" cy="0"/>
        </a:xfrm>
      </p:grpSpPr>
      <p:sp>
        <p:nvSpPr>
          <p:cNvPr id="3560" name="Google Shape;3560;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561" name="Google Shape;3561;p6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3562" name="Google Shape;3562;p64"/>
          <p:cNvGrpSpPr/>
          <p:nvPr/>
        </p:nvGrpSpPr>
        <p:grpSpPr>
          <a:xfrm>
            <a:off x="5156078" y="3085736"/>
            <a:ext cx="474294" cy="551291"/>
            <a:chOff x="4727025" y="1332775"/>
            <a:chExt cx="59900" cy="69625"/>
          </a:xfrm>
        </p:grpSpPr>
        <p:sp>
          <p:nvSpPr>
            <p:cNvPr id="3563" name="Google Shape;3563;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64"/>
          <p:cNvGrpSpPr/>
          <p:nvPr/>
        </p:nvGrpSpPr>
        <p:grpSpPr>
          <a:xfrm>
            <a:off x="5769734" y="2314340"/>
            <a:ext cx="555653" cy="557031"/>
            <a:chOff x="4820425" y="1329900"/>
            <a:chExt cx="70175" cy="70350"/>
          </a:xfrm>
        </p:grpSpPr>
        <p:sp>
          <p:nvSpPr>
            <p:cNvPr id="3566" name="Google Shape;3566;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0" name="Google Shape;3570;p64"/>
          <p:cNvGrpSpPr/>
          <p:nvPr/>
        </p:nvGrpSpPr>
        <p:grpSpPr>
          <a:xfrm>
            <a:off x="6396103" y="2318845"/>
            <a:ext cx="582574" cy="533871"/>
            <a:chOff x="4903200" y="1331525"/>
            <a:chExt cx="73575" cy="67425"/>
          </a:xfrm>
        </p:grpSpPr>
        <p:sp>
          <p:nvSpPr>
            <p:cNvPr id="3571" name="Google Shape;3571;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3" name="Google Shape;3573;p64"/>
          <p:cNvGrpSpPr/>
          <p:nvPr/>
        </p:nvGrpSpPr>
        <p:grpSpPr>
          <a:xfrm>
            <a:off x="5755581" y="3078709"/>
            <a:ext cx="583960" cy="565345"/>
            <a:chOff x="4815575" y="1416800"/>
            <a:chExt cx="73750" cy="71400"/>
          </a:xfrm>
        </p:grpSpPr>
        <p:sp>
          <p:nvSpPr>
            <p:cNvPr id="3574" name="Google Shape;3574;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64"/>
          <p:cNvGrpSpPr/>
          <p:nvPr/>
        </p:nvGrpSpPr>
        <p:grpSpPr>
          <a:xfrm>
            <a:off x="6390362" y="3108896"/>
            <a:ext cx="589898" cy="504970"/>
            <a:chOff x="4902475" y="1418875"/>
            <a:chExt cx="74500" cy="63775"/>
          </a:xfrm>
        </p:grpSpPr>
        <p:sp>
          <p:nvSpPr>
            <p:cNvPr id="3578" name="Google Shape;3578;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0" name="Google Shape;3580;p64"/>
          <p:cNvGrpSpPr/>
          <p:nvPr/>
        </p:nvGrpSpPr>
        <p:grpSpPr>
          <a:xfrm>
            <a:off x="5765577" y="3826000"/>
            <a:ext cx="563967" cy="567127"/>
            <a:chOff x="4818100" y="1507675"/>
            <a:chExt cx="71225" cy="71625"/>
          </a:xfrm>
        </p:grpSpPr>
        <p:sp>
          <p:nvSpPr>
            <p:cNvPr id="3581" name="Google Shape;3581;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64"/>
          <p:cNvGrpSpPr/>
          <p:nvPr/>
        </p:nvGrpSpPr>
        <p:grpSpPr>
          <a:xfrm>
            <a:off x="5079075" y="3829461"/>
            <a:ext cx="628301" cy="588505"/>
            <a:chOff x="4721450" y="1509475"/>
            <a:chExt cx="79350" cy="74325"/>
          </a:xfrm>
        </p:grpSpPr>
        <p:sp>
          <p:nvSpPr>
            <p:cNvPr id="3586" name="Google Shape;3586;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64"/>
          <p:cNvGrpSpPr/>
          <p:nvPr/>
        </p:nvGrpSpPr>
        <p:grpSpPr>
          <a:xfrm>
            <a:off x="6424608" y="3814027"/>
            <a:ext cx="557038" cy="562772"/>
            <a:chOff x="4906800" y="1507500"/>
            <a:chExt cx="70350" cy="71075"/>
          </a:xfrm>
        </p:grpSpPr>
        <p:sp>
          <p:nvSpPr>
            <p:cNvPr id="3591" name="Google Shape;3591;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6" name="Google Shape;3596;p64"/>
          <p:cNvGrpSpPr/>
          <p:nvPr/>
        </p:nvGrpSpPr>
        <p:grpSpPr>
          <a:xfrm>
            <a:off x="4462216" y="2340963"/>
            <a:ext cx="517934" cy="517934"/>
            <a:chOff x="3736598" y="2170606"/>
            <a:chExt cx="404889" cy="404889"/>
          </a:xfrm>
        </p:grpSpPr>
        <p:sp>
          <p:nvSpPr>
            <p:cNvPr id="3597" name="Google Shape;3597;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64"/>
          <p:cNvGrpSpPr/>
          <p:nvPr/>
        </p:nvGrpSpPr>
        <p:grpSpPr>
          <a:xfrm>
            <a:off x="3729277" y="2341061"/>
            <a:ext cx="586986" cy="517740"/>
            <a:chOff x="3161917" y="2170682"/>
            <a:chExt cx="458870" cy="404737"/>
          </a:xfrm>
        </p:grpSpPr>
        <p:sp>
          <p:nvSpPr>
            <p:cNvPr id="3602" name="Google Shape;3602;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64"/>
          <p:cNvGrpSpPr/>
          <p:nvPr/>
        </p:nvGrpSpPr>
        <p:grpSpPr>
          <a:xfrm>
            <a:off x="3752299" y="3102400"/>
            <a:ext cx="540943" cy="517963"/>
            <a:chOff x="3179914" y="2889488"/>
            <a:chExt cx="422876" cy="404911"/>
          </a:xfrm>
        </p:grpSpPr>
        <p:sp>
          <p:nvSpPr>
            <p:cNvPr id="3606" name="Google Shape;3606;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64"/>
          <p:cNvGrpSpPr/>
          <p:nvPr/>
        </p:nvGrpSpPr>
        <p:grpSpPr>
          <a:xfrm>
            <a:off x="4453093" y="3102358"/>
            <a:ext cx="536180" cy="518047"/>
            <a:chOff x="3729467" y="2889422"/>
            <a:chExt cx="419153" cy="404977"/>
          </a:xfrm>
        </p:grpSpPr>
        <p:sp>
          <p:nvSpPr>
            <p:cNvPr id="3613" name="Google Shape;3613;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64"/>
          <p:cNvGrpSpPr/>
          <p:nvPr/>
        </p:nvGrpSpPr>
        <p:grpSpPr>
          <a:xfrm>
            <a:off x="1990126" y="3445787"/>
            <a:ext cx="965351" cy="134611"/>
            <a:chOff x="4411970" y="2962952"/>
            <a:chExt cx="706544" cy="104212"/>
          </a:xfrm>
        </p:grpSpPr>
        <p:sp>
          <p:nvSpPr>
            <p:cNvPr id="3621" name="Google Shape;3621;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64"/>
          <p:cNvGrpSpPr/>
          <p:nvPr/>
        </p:nvGrpSpPr>
        <p:grpSpPr>
          <a:xfrm>
            <a:off x="1990126" y="3041077"/>
            <a:ext cx="960158" cy="289172"/>
            <a:chOff x="4411970" y="2726085"/>
            <a:chExt cx="643107" cy="193659"/>
          </a:xfrm>
        </p:grpSpPr>
        <p:sp>
          <p:nvSpPr>
            <p:cNvPr id="3626" name="Google Shape;3626;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9" name="Google Shape;3629;p64"/>
          <p:cNvGrpSpPr/>
          <p:nvPr/>
        </p:nvGrpSpPr>
        <p:grpSpPr>
          <a:xfrm>
            <a:off x="998624" y="3295400"/>
            <a:ext cx="811503" cy="252584"/>
            <a:chOff x="4411970" y="4340222"/>
            <a:chExt cx="779467" cy="242683"/>
          </a:xfrm>
        </p:grpSpPr>
        <p:sp>
          <p:nvSpPr>
            <p:cNvPr id="3630" name="Google Shape;3630;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64"/>
          <p:cNvGrpSpPr/>
          <p:nvPr/>
        </p:nvGrpSpPr>
        <p:grpSpPr>
          <a:xfrm>
            <a:off x="1990126" y="2709308"/>
            <a:ext cx="965160" cy="216230"/>
            <a:chOff x="4411970" y="2468674"/>
            <a:chExt cx="747317" cy="167425"/>
          </a:xfrm>
        </p:grpSpPr>
        <p:sp>
          <p:nvSpPr>
            <p:cNvPr id="3634" name="Google Shape;3634;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6" name="Google Shape;3636;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7" name="Google Shape;3637;p64"/>
          <p:cNvGrpSpPr/>
          <p:nvPr/>
        </p:nvGrpSpPr>
        <p:grpSpPr>
          <a:xfrm>
            <a:off x="997692" y="2334687"/>
            <a:ext cx="1959041" cy="208784"/>
            <a:chOff x="6336019" y="3733725"/>
            <a:chExt cx="2566206" cy="351310"/>
          </a:xfrm>
        </p:grpSpPr>
        <p:sp>
          <p:nvSpPr>
            <p:cNvPr id="3638" name="Google Shape;3638;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64"/>
          <p:cNvGrpSpPr/>
          <p:nvPr/>
        </p:nvGrpSpPr>
        <p:grpSpPr>
          <a:xfrm>
            <a:off x="1990126" y="3950602"/>
            <a:ext cx="946551" cy="153200"/>
            <a:chOff x="4404545" y="3301592"/>
            <a:chExt cx="782403" cy="129272"/>
          </a:xfrm>
        </p:grpSpPr>
        <p:sp>
          <p:nvSpPr>
            <p:cNvPr id="3643" name="Google Shape;3643;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64"/>
          <p:cNvGrpSpPr/>
          <p:nvPr/>
        </p:nvGrpSpPr>
        <p:grpSpPr>
          <a:xfrm>
            <a:off x="1990126" y="3695937"/>
            <a:ext cx="962257" cy="139127"/>
            <a:chOff x="4411970" y="3131459"/>
            <a:chExt cx="710520" cy="117397"/>
          </a:xfrm>
        </p:grpSpPr>
        <p:sp>
          <p:nvSpPr>
            <p:cNvPr id="3646" name="Google Shape;3646;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9" name="Google Shape;3649;p64"/>
          <p:cNvGrpSpPr/>
          <p:nvPr/>
        </p:nvGrpSpPr>
        <p:grpSpPr>
          <a:xfrm>
            <a:off x="990271" y="3621603"/>
            <a:ext cx="823838" cy="458988"/>
            <a:chOff x="4411970" y="1801825"/>
            <a:chExt cx="734586" cy="409262"/>
          </a:xfrm>
        </p:grpSpPr>
        <p:sp>
          <p:nvSpPr>
            <p:cNvPr id="3650" name="Google Shape;3650;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2" name="Google Shape;3652;p64"/>
          <p:cNvGrpSpPr/>
          <p:nvPr/>
        </p:nvGrpSpPr>
        <p:grpSpPr>
          <a:xfrm>
            <a:off x="3095243" y="2339173"/>
            <a:ext cx="521514" cy="521514"/>
            <a:chOff x="5681300" y="2527788"/>
            <a:chExt cx="805800" cy="805800"/>
          </a:xfrm>
        </p:grpSpPr>
        <p:sp>
          <p:nvSpPr>
            <p:cNvPr id="3653" name="Google Shape;3653;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64"/>
          <p:cNvGrpSpPr/>
          <p:nvPr/>
        </p:nvGrpSpPr>
        <p:grpSpPr>
          <a:xfrm>
            <a:off x="3089483" y="3094865"/>
            <a:ext cx="533033" cy="533033"/>
            <a:chOff x="4049800" y="640400"/>
            <a:chExt cx="858900" cy="858900"/>
          </a:xfrm>
        </p:grpSpPr>
        <p:sp>
          <p:nvSpPr>
            <p:cNvPr id="3656" name="Google Shape;3656;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64"/>
          <p:cNvGrpSpPr/>
          <p:nvPr/>
        </p:nvGrpSpPr>
        <p:grpSpPr>
          <a:xfrm>
            <a:off x="3014966" y="3772543"/>
            <a:ext cx="682068" cy="682068"/>
            <a:chOff x="5080188" y="927900"/>
            <a:chExt cx="961200" cy="961200"/>
          </a:xfrm>
        </p:grpSpPr>
        <p:sp>
          <p:nvSpPr>
            <p:cNvPr id="3659" name="Google Shape;3659;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7" name="Google Shape;3667;p64"/>
          <p:cNvGrpSpPr/>
          <p:nvPr/>
        </p:nvGrpSpPr>
        <p:grpSpPr>
          <a:xfrm>
            <a:off x="4478465" y="3869234"/>
            <a:ext cx="505650" cy="504006"/>
            <a:chOff x="6039282" y="1042577"/>
            <a:chExt cx="734315" cy="731929"/>
          </a:xfrm>
        </p:grpSpPr>
        <p:sp>
          <p:nvSpPr>
            <p:cNvPr id="3668" name="Google Shape;3668;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64"/>
          <p:cNvGrpSpPr/>
          <p:nvPr/>
        </p:nvGrpSpPr>
        <p:grpSpPr>
          <a:xfrm>
            <a:off x="5091067" y="2298862"/>
            <a:ext cx="567744" cy="602136"/>
            <a:chOff x="1825800" y="1651625"/>
            <a:chExt cx="539989" cy="571775"/>
          </a:xfrm>
        </p:grpSpPr>
        <p:sp>
          <p:nvSpPr>
            <p:cNvPr id="3690" name="Google Shape;3690;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64"/>
          <p:cNvGrpSpPr/>
          <p:nvPr/>
        </p:nvGrpSpPr>
        <p:grpSpPr>
          <a:xfrm>
            <a:off x="3765995" y="3855579"/>
            <a:ext cx="508123" cy="507955"/>
            <a:chOff x="1897577" y="2802432"/>
            <a:chExt cx="492176" cy="492014"/>
          </a:xfrm>
        </p:grpSpPr>
        <p:sp>
          <p:nvSpPr>
            <p:cNvPr id="3695" name="Google Shape;3695;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7" name="Google Shape;3707;p64"/>
          <p:cNvGrpSpPr/>
          <p:nvPr/>
        </p:nvGrpSpPr>
        <p:grpSpPr>
          <a:xfrm>
            <a:off x="997525" y="4169123"/>
            <a:ext cx="809227" cy="200842"/>
            <a:chOff x="2013045" y="4813233"/>
            <a:chExt cx="921986" cy="228854"/>
          </a:xfrm>
        </p:grpSpPr>
        <p:sp>
          <p:nvSpPr>
            <p:cNvPr id="3708" name="Google Shape;3708;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64"/>
          <p:cNvGrpSpPr/>
          <p:nvPr/>
        </p:nvGrpSpPr>
        <p:grpSpPr>
          <a:xfrm>
            <a:off x="1005985" y="2656004"/>
            <a:ext cx="792421" cy="269941"/>
            <a:chOff x="1046767" y="4756633"/>
            <a:chExt cx="859646" cy="292841"/>
          </a:xfrm>
        </p:grpSpPr>
        <p:sp>
          <p:nvSpPr>
            <p:cNvPr id="3711" name="Google Shape;3711;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4" name="Google Shape;3714;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8" name="Google Shape;3718;p64"/>
          <p:cNvGrpSpPr/>
          <p:nvPr/>
        </p:nvGrpSpPr>
        <p:grpSpPr>
          <a:xfrm>
            <a:off x="7141841" y="2550562"/>
            <a:ext cx="166473" cy="141497"/>
            <a:chOff x="4660325" y="1866850"/>
            <a:chExt cx="68350" cy="58100"/>
          </a:xfrm>
        </p:grpSpPr>
        <p:sp>
          <p:nvSpPr>
            <p:cNvPr id="3719" name="Google Shape;3719;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64"/>
          <p:cNvGrpSpPr/>
          <p:nvPr/>
        </p:nvGrpSpPr>
        <p:grpSpPr>
          <a:xfrm>
            <a:off x="7451186" y="2576286"/>
            <a:ext cx="162515" cy="90049"/>
            <a:chOff x="4791775" y="1877500"/>
            <a:chExt cx="66725" cy="36975"/>
          </a:xfrm>
        </p:grpSpPr>
        <p:sp>
          <p:nvSpPr>
            <p:cNvPr id="3722" name="Google Shape;3722;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64"/>
          <p:cNvGrpSpPr/>
          <p:nvPr/>
        </p:nvGrpSpPr>
        <p:grpSpPr>
          <a:xfrm>
            <a:off x="7772899" y="2576286"/>
            <a:ext cx="144979" cy="90049"/>
            <a:chOff x="4923925" y="1877500"/>
            <a:chExt cx="59525" cy="36975"/>
          </a:xfrm>
        </p:grpSpPr>
        <p:sp>
          <p:nvSpPr>
            <p:cNvPr id="3725" name="Google Shape;3725;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7" name="Google Shape;3727;p64"/>
          <p:cNvGrpSpPr/>
          <p:nvPr/>
        </p:nvGrpSpPr>
        <p:grpSpPr>
          <a:xfrm>
            <a:off x="8067390" y="2558477"/>
            <a:ext cx="141447" cy="125667"/>
            <a:chOff x="5058450" y="1870100"/>
            <a:chExt cx="58075" cy="51600"/>
          </a:xfrm>
        </p:grpSpPr>
        <p:sp>
          <p:nvSpPr>
            <p:cNvPr id="3728" name="Google Shape;3728;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64"/>
          <p:cNvGrpSpPr/>
          <p:nvPr/>
        </p:nvGrpSpPr>
        <p:grpSpPr>
          <a:xfrm>
            <a:off x="7481905" y="2980885"/>
            <a:ext cx="101077" cy="107645"/>
            <a:chOff x="4811425" y="2065025"/>
            <a:chExt cx="41500" cy="44200"/>
          </a:xfrm>
        </p:grpSpPr>
        <p:sp>
          <p:nvSpPr>
            <p:cNvPr id="3731" name="Google Shape;3731;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3" name="Google Shape;3733;p64"/>
          <p:cNvGrpSpPr/>
          <p:nvPr/>
        </p:nvGrpSpPr>
        <p:grpSpPr>
          <a:xfrm>
            <a:off x="7774342" y="2981098"/>
            <a:ext cx="120867" cy="107218"/>
            <a:chOff x="4929875" y="2065025"/>
            <a:chExt cx="49625" cy="44025"/>
          </a:xfrm>
        </p:grpSpPr>
        <p:sp>
          <p:nvSpPr>
            <p:cNvPr id="3734" name="Google Shape;3734;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64"/>
          <p:cNvGrpSpPr/>
          <p:nvPr/>
        </p:nvGrpSpPr>
        <p:grpSpPr>
          <a:xfrm>
            <a:off x="8103011" y="2984112"/>
            <a:ext cx="70206" cy="101191"/>
            <a:chOff x="5083925" y="2066350"/>
            <a:chExt cx="28825" cy="41550"/>
          </a:xfrm>
        </p:grpSpPr>
        <p:sp>
          <p:nvSpPr>
            <p:cNvPr id="3737" name="Google Shape;3737;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9" name="Google Shape;3739;p64"/>
          <p:cNvGrpSpPr/>
          <p:nvPr/>
        </p:nvGrpSpPr>
        <p:grpSpPr>
          <a:xfrm>
            <a:off x="7134565" y="2999759"/>
            <a:ext cx="181026" cy="69896"/>
            <a:chOff x="4659775" y="2072775"/>
            <a:chExt cx="74325" cy="28700"/>
          </a:xfrm>
        </p:grpSpPr>
        <p:sp>
          <p:nvSpPr>
            <p:cNvPr id="3740" name="Google Shape;3740;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64"/>
          <p:cNvGrpSpPr/>
          <p:nvPr/>
        </p:nvGrpSpPr>
        <p:grpSpPr>
          <a:xfrm>
            <a:off x="8054421" y="2790324"/>
            <a:ext cx="167387" cy="89197"/>
            <a:chOff x="4662475" y="1976500"/>
            <a:chExt cx="68725" cy="36625"/>
          </a:xfrm>
        </p:grpSpPr>
        <p:sp>
          <p:nvSpPr>
            <p:cNvPr id="3744" name="Google Shape;3744;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64"/>
          <p:cNvGrpSpPr/>
          <p:nvPr/>
        </p:nvGrpSpPr>
        <p:grpSpPr>
          <a:xfrm>
            <a:off x="7751326" y="2793764"/>
            <a:ext cx="166899" cy="82317"/>
            <a:chOff x="4920150" y="1977875"/>
            <a:chExt cx="68525" cy="33800"/>
          </a:xfrm>
        </p:grpSpPr>
        <p:sp>
          <p:nvSpPr>
            <p:cNvPr id="3748" name="Google Shape;3748;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64"/>
          <p:cNvGrpSpPr/>
          <p:nvPr/>
        </p:nvGrpSpPr>
        <p:grpSpPr>
          <a:xfrm>
            <a:off x="7162483" y="3197682"/>
            <a:ext cx="125190" cy="127859"/>
            <a:chOff x="4676550" y="2160575"/>
            <a:chExt cx="51400" cy="52500"/>
          </a:xfrm>
        </p:grpSpPr>
        <p:sp>
          <p:nvSpPr>
            <p:cNvPr id="3752" name="Google Shape;3752;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5" name="Google Shape;3755;p64"/>
          <p:cNvGrpSpPr/>
          <p:nvPr/>
        </p:nvGrpSpPr>
        <p:grpSpPr>
          <a:xfrm>
            <a:off x="7459741" y="3204714"/>
            <a:ext cx="145405" cy="113794"/>
            <a:chOff x="4768325" y="2163475"/>
            <a:chExt cx="59700" cy="46725"/>
          </a:xfrm>
        </p:grpSpPr>
        <p:sp>
          <p:nvSpPr>
            <p:cNvPr id="3756" name="Google Shape;3756;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8" name="Google Shape;3758;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4" name="Google Shape;3764;p64"/>
          <p:cNvGrpSpPr/>
          <p:nvPr/>
        </p:nvGrpSpPr>
        <p:grpSpPr>
          <a:xfrm>
            <a:off x="7476059" y="3459808"/>
            <a:ext cx="112768" cy="106853"/>
            <a:chOff x="4768575" y="2253950"/>
            <a:chExt cx="46300" cy="43875"/>
          </a:xfrm>
        </p:grpSpPr>
        <p:sp>
          <p:nvSpPr>
            <p:cNvPr id="3765" name="Google Shape;3765;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 name="Google Shape;3767;p64"/>
          <p:cNvGrpSpPr/>
          <p:nvPr/>
        </p:nvGrpSpPr>
        <p:grpSpPr>
          <a:xfrm>
            <a:off x="7775682" y="3948834"/>
            <a:ext cx="118187" cy="146246"/>
            <a:chOff x="4960900" y="2433225"/>
            <a:chExt cx="48525" cy="60050"/>
          </a:xfrm>
        </p:grpSpPr>
        <p:sp>
          <p:nvSpPr>
            <p:cNvPr id="3768" name="Google Shape;3768;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64"/>
          <p:cNvGrpSpPr/>
          <p:nvPr/>
        </p:nvGrpSpPr>
        <p:grpSpPr>
          <a:xfrm>
            <a:off x="7464247" y="4212895"/>
            <a:ext cx="136394" cy="143810"/>
            <a:chOff x="4854075" y="2527625"/>
            <a:chExt cx="56000" cy="59050"/>
          </a:xfrm>
        </p:grpSpPr>
        <p:sp>
          <p:nvSpPr>
            <p:cNvPr id="3771" name="Google Shape;3771;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3" name="Google Shape;3773;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6" name="Google Shape;3776;p64"/>
          <p:cNvGrpSpPr/>
          <p:nvPr/>
        </p:nvGrpSpPr>
        <p:grpSpPr>
          <a:xfrm>
            <a:off x="8088458" y="3676639"/>
            <a:ext cx="99312" cy="160797"/>
            <a:chOff x="5059700" y="2334775"/>
            <a:chExt cx="40775" cy="66025"/>
          </a:xfrm>
        </p:grpSpPr>
        <p:sp>
          <p:nvSpPr>
            <p:cNvPr id="3777" name="Google Shape;3777;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6" name="Google Shape;3786;p64"/>
          <p:cNvGrpSpPr/>
          <p:nvPr/>
        </p:nvGrpSpPr>
        <p:grpSpPr>
          <a:xfrm>
            <a:off x="8045622" y="3941771"/>
            <a:ext cx="184984" cy="160371"/>
            <a:chOff x="5037700" y="2430325"/>
            <a:chExt cx="75950" cy="65850"/>
          </a:xfrm>
        </p:grpSpPr>
        <p:sp>
          <p:nvSpPr>
            <p:cNvPr id="3787" name="Google Shape;3787;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64"/>
          <p:cNvGrpSpPr/>
          <p:nvPr/>
        </p:nvGrpSpPr>
        <p:grpSpPr>
          <a:xfrm>
            <a:off x="7465128" y="3708223"/>
            <a:ext cx="173014" cy="97629"/>
            <a:chOff x="4756975" y="2341800"/>
            <a:chExt cx="91975" cy="51925"/>
          </a:xfrm>
        </p:grpSpPr>
        <p:sp>
          <p:nvSpPr>
            <p:cNvPr id="3790" name="Google Shape;3790;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64"/>
          <p:cNvGrpSpPr/>
          <p:nvPr/>
        </p:nvGrpSpPr>
        <p:grpSpPr>
          <a:xfrm>
            <a:off x="7732065" y="4196920"/>
            <a:ext cx="212497" cy="175761"/>
            <a:chOff x="4943575" y="2516350"/>
            <a:chExt cx="98675" cy="81700"/>
          </a:xfrm>
        </p:grpSpPr>
        <p:sp>
          <p:nvSpPr>
            <p:cNvPr id="3811" name="Google Shape;3811;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9" name="Google Shape;3889;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896"/>
        <p:cNvGrpSpPr/>
        <p:nvPr/>
      </p:nvGrpSpPr>
      <p:grpSpPr>
        <a:xfrm>
          <a:off x="0" y="0"/>
          <a:ext cx="0" cy="0"/>
          <a:chOff x="0" y="0"/>
          <a:chExt cx="0" cy="0"/>
        </a:xfrm>
      </p:grpSpPr>
      <p:grpSp>
        <p:nvGrpSpPr>
          <p:cNvPr id="3897" name="Google Shape;3897;p65"/>
          <p:cNvGrpSpPr/>
          <p:nvPr/>
        </p:nvGrpSpPr>
        <p:grpSpPr>
          <a:xfrm>
            <a:off x="2126623" y="3607908"/>
            <a:ext cx="1102891" cy="760337"/>
            <a:chOff x="4967783" y="2151471"/>
            <a:chExt cx="3920692" cy="2702940"/>
          </a:xfrm>
        </p:grpSpPr>
        <p:grpSp>
          <p:nvGrpSpPr>
            <p:cNvPr id="3898" name="Google Shape;3898;p65"/>
            <p:cNvGrpSpPr/>
            <p:nvPr/>
          </p:nvGrpSpPr>
          <p:grpSpPr>
            <a:xfrm>
              <a:off x="5045709" y="2252109"/>
              <a:ext cx="3761071" cy="2501708"/>
              <a:chOff x="2691784" y="1805334"/>
              <a:chExt cx="3761071" cy="2501708"/>
            </a:xfrm>
          </p:grpSpPr>
          <p:sp>
            <p:nvSpPr>
              <p:cNvPr id="3899" name="Google Shape;3899;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65"/>
            <p:cNvGrpSpPr/>
            <p:nvPr/>
          </p:nvGrpSpPr>
          <p:grpSpPr>
            <a:xfrm>
              <a:off x="4967783" y="2151471"/>
              <a:ext cx="3920692" cy="2702940"/>
              <a:chOff x="2613858" y="1704696"/>
              <a:chExt cx="3920692" cy="2702940"/>
            </a:xfrm>
          </p:grpSpPr>
          <p:sp>
            <p:nvSpPr>
              <p:cNvPr id="3907" name="Google Shape;3907;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2" name="Google Shape;3912;p65"/>
          <p:cNvGrpSpPr/>
          <p:nvPr/>
        </p:nvGrpSpPr>
        <p:grpSpPr>
          <a:xfrm>
            <a:off x="3530532" y="1496185"/>
            <a:ext cx="1561911" cy="708580"/>
            <a:chOff x="3530532" y="1496185"/>
            <a:chExt cx="1561911" cy="708580"/>
          </a:xfrm>
        </p:grpSpPr>
        <p:grpSp>
          <p:nvGrpSpPr>
            <p:cNvPr id="3913" name="Google Shape;3913;p65"/>
            <p:cNvGrpSpPr/>
            <p:nvPr/>
          </p:nvGrpSpPr>
          <p:grpSpPr>
            <a:xfrm>
              <a:off x="3720318" y="1857562"/>
              <a:ext cx="1372125" cy="54"/>
              <a:chOff x="3720318" y="1857562"/>
              <a:chExt cx="1372125" cy="54"/>
            </a:xfrm>
          </p:grpSpPr>
          <p:cxnSp>
            <p:nvCxnSpPr>
              <p:cNvPr id="3914" name="Google Shape;3914;p65"/>
              <p:cNvCxnSpPr>
                <a:endCxn id="391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3916" name="Google Shape;3916;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3917" name="Google Shape;3917;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3918" name="Google Shape;3918;p65"/>
              <p:cNvCxnSpPr>
                <a:stCxn id="391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3919" name="Google Shape;3919;p65"/>
            <p:cNvGrpSpPr/>
            <p:nvPr/>
          </p:nvGrpSpPr>
          <p:grpSpPr>
            <a:xfrm>
              <a:off x="3567462" y="1496185"/>
              <a:ext cx="286500" cy="272914"/>
              <a:chOff x="3567462" y="1496185"/>
              <a:chExt cx="286500" cy="272914"/>
            </a:xfrm>
          </p:grpSpPr>
          <p:cxnSp>
            <p:nvCxnSpPr>
              <p:cNvPr id="3920" name="Google Shape;3920;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3921" name="Google Shape;3921;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2" name="Google Shape;3922;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4" name="Google Shape;3924;p65"/>
            <p:cNvGrpSpPr/>
            <p:nvPr/>
          </p:nvGrpSpPr>
          <p:grpSpPr>
            <a:xfrm>
              <a:off x="3929014" y="1960574"/>
              <a:ext cx="286500" cy="242342"/>
              <a:chOff x="3929014" y="1960574"/>
              <a:chExt cx="286500" cy="242342"/>
            </a:xfrm>
          </p:grpSpPr>
          <p:cxnSp>
            <p:nvCxnSpPr>
              <p:cNvPr id="3925" name="Google Shape;3925;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3926" name="Google Shape;3926;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7" name="Google Shape;3927;p65"/>
            <p:cNvGrpSpPr/>
            <p:nvPr/>
          </p:nvGrpSpPr>
          <p:grpSpPr>
            <a:xfrm>
              <a:off x="4290828" y="1496185"/>
              <a:ext cx="286500" cy="272914"/>
              <a:chOff x="4290828" y="1496185"/>
              <a:chExt cx="286500" cy="272914"/>
            </a:xfrm>
          </p:grpSpPr>
          <p:cxnSp>
            <p:nvCxnSpPr>
              <p:cNvPr id="3928" name="Google Shape;3928;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3929" name="Google Shape;3929;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0" name="Google Shape;3930;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1" name="Google Shape;3931;p65"/>
            <p:cNvGrpSpPr/>
            <p:nvPr/>
          </p:nvGrpSpPr>
          <p:grpSpPr>
            <a:xfrm>
              <a:off x="4657726" y="1959674"/>
              <a:ext cx="286500" cy="245092"/>
              <a:chOff x="4657726" y="1959674"/>
              <a:chExt cx="286500" cy="245092"/>
            </a:xfrm>
          </p:grpSpPr>
          <p:cxnSp>
            <p:nvCxnSpPr>
              <p:cNvPr id="3932" name="Google Shape;3932;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3933" name="Google Shape;3933;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4" name="Google Shape;3934;p65"/>
          <p:cNvGrpSpPr/>
          <p:nvPr/>
        </p:nvGrpSpPr>
        <p:grpSpPr>
          <a:xfrm>
            <a:off x="3512551" y="2358282"/>
            <a:ext cx="1597032" cy="378649"/>
            <a:chOff x="3512551" y="2358282"/>
            <a:chExt cx="1597032" cy="378649"/>
          </a:xfrm>
        </p:grpSpPr>
        <p:grpSp>
          <p:nvGrpSpPr>
            <p:cNvPr id="3935" name="Google Shape;3935;p65"/>
            <p:cNvGrpSpPr/>
            <p:nvPr/>
          </p:nvGrpSpPr>
          <p:grpSpPr>
            <a:xfrm>
              <a:off x="3738198" y="2553002"/>
              <a:ext cx="1145834" cy="117"/>
              <a:chOff x="3738198" y="2553002"/>
              <a:chExt cx="1145834" cy="117"/>
            </a:xfrm>
          </p:grpSpPr>
          <p:cxnSp>
            <p:nvCxnSpPr>
              <p:cNvPr id="3936" name="Google Shape;3936;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3937" name="Google Shape;3937;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3938" name="Google Shape;3938;p65"/>
              <p:cNvCxnSpPr>
                <a:stCxn id="3939" idx="6"/>
                <a:endCxn id="394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3941" name="Google Shape;3941;p65"/>
            <p:cNvGrpSpPr/>
            <p:nvPr/>
          </p:nvGrpSpPr>
          <p:grpSpPr>
            <a:xfrm>
              <a:off x="3969644" y="2440153"/>
              <a:ext cx="225900" cy="296779"/>
              <a:chOff x="3969644" y="2440153"/>
              <a:chExt cx="225900" cy="296779"/>
            </a:xfrm>
          </p:grpSpPr>
          <p:cxnSp>
            <p:nvCxnSpPr>
              <p:cNvPr id="3942" name="Google Shape;3942;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3940" name="Google Shape;3940;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4" name="Google Shape;3944;p65"/>
            <p:cNvGrpSpPr/>
            <p:nvPr/>
          </p:nvGrpSpPr>
          <p:grpSpPr>
            <a:xfrm>
              <a:off x="4426818" y="2358282"/>
              <a:ext cx="225600" cy="307471"/>
              <a:chOff x="4426818" y="2358282"/>
              <a:chExt cx="225600" cy="307471"/>
            </a:xfrm>
          </p:grpSpPr>
          <p:cxnSp>
            <p:nvCxnSpPr>
              <p:cNvPr id="3945" name="Google Shape;3945;p65"/>
              <p:cNvCxnSpPr>
                <a:stCxn id="394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3947" name="Google Shape;3947;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65"/>
            <p:cNvGrpSpPr/>
            <p:nvPr/>
          </p:nvGrpSpPr>
          <p:grpSpPr>
            <a:xfrm>
              <a:off x="4883984" y="2440153"/>
              <a:ext cx="225600" cy="296479"/>
              <a:chOff x="4883984" y="2440153"/>
              <a:chExt cx="225600" cy="296479"/>
            </a:xfrm>
          </p:grpSpPr>
          <p:cxnSp>
            <p:nvCxnSpPr>
              <p:cNvPr id="3949" name="Google Shape;3949;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3950" name="Google Shape;3950;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2" name="Google Shape;3952;p65"/>
            <p:cNvGrpSpPr/>
            <p:nvPr/>
          </p:nvGrpSpPr>
          <p:grpSpPr>
            <a:xfrm>
              <a:off x="3512551" y="2358356"/>
              <a:ext cx="225647" cy="307629"/>
              <a:chOff x="2182679" y="2005014"/>
              <a:chExt cx="792300" cy="1080158"/>
            </a:xfrm>
          </p:grpSpPr>
          <p:cxnSp>
            <p:nvCxnSpPr>
              <p:cNvPr id="3953" name="Google Shape;3953;p65"/>
              <p:cNvCxnSpPr>
                <a:stCxn id="395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3939" name="Google Shape;3939;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5" name="Google Shape;3955;p65"/>
          <p:cNvGrpSpPr/>
          <p:nvPr/>
        </p:nvGrpSpPr>
        <p:grpSpPr>
          <a:xfrm>
            <a:off x="6872633" y="1182079"/>
            <a:ext cx="1559809" cy="722610"/>
            <a:chOff x="634175" y="2986275"/>
            <a:chExt cx="3147949" cy="1458344"/>
          </a:xfrm>
        </p:grpSpPr>
        <p:cxnSp>
          <p:nvCxnSpPr>
            <p:cNvPr id="3956" name="Google Shape;3956;p65"/>
            <p:cNvCxnSpPr>
              <a:stCxn id="3957" idx="4"/>
              <a:endCxn id="3958"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3959" name="Google Shape;3959;p65"/>
            <p:cNvCxnSpPr>
              <a:stCxn id="3958" idx="0"/>
              <a:endCxn id="3960"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3961" name="Google Shape;3961;p65"/>
            <p:cNvCxnSpPr>
              <a:stCxn id="3960" idx="4"/>
              <a:endCxn id="3962"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3963" name="Google Shape;3963;p65"/>
            <p:cNvCxnSpPr>
              <a:stCxn id="3962" idx="0"/>
              <a:endCxn id="3964"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3964" name="Google Shape;3964;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60" name="Google Shape;3960;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7" name="Google Shape;3957;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62" name="Google Shape;3962;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8" name="Google Shape;3958;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965" name="Google Shape;3965;p65"/>
          <p:cNvGrpSpPr/>
          <p:nvPr/>
        </p:nvGrpSpPr>
        <p:grpSpPr>
          <a:xfrm>
            <a:off x="3526424" y="2891987"/>
            <a:ext cx="1570719" cy="294123"/>
            <a:chOff x="998425" y="1182125"/>
            <a:chExt cx="1065400" cy="199500"/>
          </a:xfrm>
        </p:grpSpPr>
        <p:sp>
          <p:nvSpPr>
            <p:cNvPr id="3966" name="Google Shape;3966;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1" name="Google Shape;3971;p65"/>
          <p:cNvGrpSpPr/>
          <p:nvPr/>
        </p:nvGrpSpPr>
        <p:grpSpPr>
          <a:xfrm>
            <a:off x="6869680" y="2009474"/>
            <a:ext cx="1565716" cy="366729"/>
            <a:chOff x="1247650" y="2075423"/>
            <a:chExt cx="6648477" cy="1557238"/>
          </a:xfrm>
        </p:grpSpPr>
        <p:sp>
          <p:nvSpPr>
            <p:cNvPr id="3972" name="Google Shape;3972;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8" name="Google Shape;3978;p65"/>
          <p:cNvGrpSpPr/>
          <p:nvPr/>
        </p:nvGrpSpPr>
        <p:grpSpPr>
          <a:xfrm>
            <a:off x="6853992" y="3158289"/>
            <a:ext cx="1597061" cy="663440"/>
            <a:chOff x="6796238" y="3158297"/>
            <a:chExt cx="1630319" cy="677257"/>
          </a:xfrm>
        </p:grpSpPr>
        <p:cxnSp>
          <p:nvCxnSpPr>
            <p:cNvPr id="3979" name="Google Shape;3979;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3980" name="Google Shape;3980;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3981" name="Google Shape;3981;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3982" name="Google Shape;3982;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3983" name="Google Shape;3983;p65"/>
            <p:cNvGrpSpPr/>
            <p:nvPr/>
          </p:nvGrpSpPr>
          <p:grpSpPr>
            <a:xfrm>
              <a:off x="6796238" y="3311904"/>
              <a:ext cx="1630319" cy="377697"/>
              <a:chOff x="6796238" y="3311904"/>
              <a:chExt cx="1630319" cy="377697"/>
            </a:xfrm>
          </p:grpSpPr>
          <p:sp>
            <p:nvSpPr>
              <p:cNvPr id="3984" name="Google Shape;3984;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7" name="Google Shape;3987;p65"/>
          <p:cNvGrpSpPr/>
          <p:nvPr/>
        </p:nvGrpSpPr>
        <p:grpSpPr>
          <a:xfrm>
            <a:off x="5375130" y="1179681"/>
            <a:ext cx="1368606" cy="1593805"/>
            <a:chOff x="1839112" y="2209163"/>
            <a:chExt cx="1918159" cy="2233784"/>
          </a:xfrm>
        </p:grpSpPr>
        <p:sp>
          <p:nvSpPr>
            <p:cNvPr id="3988" name="Google Shape;3988;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91" name="Google Shape;3991;p65"/>
            <p:cNvCxnSpPr>
              <a:stCxn id="3988" idx="6"/>
              <a:endCxn id="3989"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3992" name="Google Shape;3992;p65"/>
            <p:cNvCxnSpPr>
              <a:stCxn id="3989" idx="4"/>
              <a:endCxn id="399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3994" name="Google Shape;3994;p65"/>
            <p:cNvCxnSpPr>
              <a:stCxn id="3993" idx="6"/>
              <a:endCxn id="3990"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3995" name="Google Shape;3995;p65"/>
            <p:cNvCxnSpPr>
              <a:stCxn id="3990" idx="4"/>
              <a:endCxn id="399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3993" name="Google Shape;3993;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98" name="Google Shape;3998;p65"/>
            <p:cNvCxnSpPr>
              <a:endCxn id="399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3999" name="Google Shape;3999;p65"/>
          <p:cNvGrpSpPr/>
          <p:nvPr/>
        </p:nvGrpSpPr>
        <p:grpSpPr>
          <a:xfrm>
            <a:off x="3507503" y="1185917"/>
            <a:ext cx="1637968" cy="154942"/>
            <a:chOff x="238125" y="2506075"/>
            <a:chExt cx="7115411" cy="673075"/>
          </a:xfrm>
        </p:grpSpPr>
        <p:sp>
          <p:nvSpPr>
            <p:cNvPr id="4000" name="Google Shape;4000;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65"/>
          <p:cNvGrpSpPr/>
          <p:nvPr/>
        </p:nvGrpSpPr>
        <p:grpSpPr>
          <a:xfrm>
            <a:off x="746187" y="1507514"/>
            <a:ext cx="2476762" cy="91743"/>
            <a:chOff x="1464850" y="436376"/>
            <a:chExt cx="6001362" cy="222300"/>
          </a:xfrm>
        </p:grpSpPr>
        <p:sp>
          <p:nvSpPr>
            <p:cNvPr id="4006" name="Google Shape;4006;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11" name="Google Shape;4011;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4012" name="Google Shape;4012;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4013" name="Google Shape;4013;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4014" name="Google Shape;4014;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4015" name="Google Shape;4015;p65"/>
          <p:cNvGrpSpPr/>
          <p:nvPr/>
        </p:nvGrpSpPr>
        <p:grpSpPr>
          <a:xfrm>
            <a:off x="732455" y="2742980"/>
            <a:ext cx="1452710" cy="651923"/>
            <a:chOff x="803162" y="2667727"/>
            <a:chExt cx="1411906" cy="633611"/>
          </a:xfrm>
        </p:grpSpPr>
        <p:cxnSp>
          <p:nvCxnSpPr>
            <p:cNvPr id="4016" name="Google Shape;4016;p65"/>
            <p:cNvCxnSpPr>
              <a:stCxn id="4017" idx="2"/>
              <a:endCxn id="401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4019" name="Google Shape;4019;p65"/>
            <p:cNvCxnSpPr>
              <a:stCxn id="4020" idx="0"/>
              <a:endCxn id="401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4021" name="Google Shape;4021;p65"/>
            <p:cNvCxnSpPr>
              <a:stCxn id="4020" idx="2"/>
              <a:endCxn id="402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4023" name="Google Shape;4023;p65"/>
            <p:cNvCxnSpPr>
              <a:stCxn id="4024" idx="0"/>
              <a:endCxn id="402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4025" name="Google Shape;4025;p65"/>
            <p:cNvCxnSpPr>
              <a:stCxn id="4018" idx="2"/>
              <a:endCxn id="402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4027" name="Google Shape;4027;p65"/>
            <p:cNvCxnSpPr>
              <a:stCxn id="4028" idx="0"/>
              <a:endCxn id="401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4024" name="Google Shape;4024;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22" name="Google Shape;4022;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28" name="Google Shape;4028;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26" name="Google Shape;4026;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18" name="Google Shape;4018;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20" name="Google Shape;4020;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17" name="Google Shape;4017;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4029" name="Google Shape;4029;p65"/>
          <p:cNvGrpSpPr/>
          <p:nvPr/>
        </p:nvGrpSpPr>
        <p:grpSpPr>
          <a:xfrm>
            <a:off x="732456" y="1178518"/>
            <a:ext cx="2518541" cy="209309"/>
            <a:chOff x="803163" y="1111966"/>
            <a:chExt cx="2447800" cy="203430"/>
          </a:xfrm>
        </p:grpSpPr>
        <p:grpSp>
          <p:nvGrpSpPr>
            <p:cNvPr id="4030" name="Google Shape;4030;p65"/>
            <p:cNvGrpSpPr/>
            <p:nvPr/>
          </p:nvGrpSpPr>
          <p:grpSpPr>
            <a:xfrm>
              <a:off x="1958180" y="1111966"/>
              <a:ext cx="588019" cy="121396"/>
              <a:chOff x="4808316" y="2800065"/>
              <a:chExt cx="1999386" cy="412910"/>
            </a:xfrm>
          </p:grpSpPr>
          <p:sp>
            <p:nvSpPr>
              <p:cNvPr id="4031" name="Google Shape;4031;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2" name="Google Shape;4032;p65"/>
              <p:cNvGrpSpPr/>
              <p:nvPr/>
            </p:nvGrpSpPr>
            <p:grpSpPr>
              <a:xfrm>
                <a:off x="4808316" y="2800065"/>
                <a:ext cx="92400" cy="411825"/>
                <a:chOff x="845575" y="2563700"/>
                <a:chExt cx="92400" cy="411825"/>
              </a:xfrm>
            </p:grpSpPr>
            <p:cxnSp>
              <p:nvCxnSpPr>
                <p:cNvPr id="4033" name="Google Shape;403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34" name="Google Shape;403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4035" name="Google Shape;4035;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4036" name="Google Shape;4036;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7" name="Google Shape;4037;p65"/>
            <p:cNvGrpSpPr/>
            <p:nvPr/>
          </p:nvGrpSpPr>
          <p:grpSpPr>
            <a:xfrm>
              <a:off x="803163" y="1111974"/>
              <a:ext cx="591158" cy="121545"/>
              <a:chOff x="803163" y="1111974"/>
              <a:chExt cx="591158" cy="121545"/>
            </a:xfrm>
          </p:grpSpPr>
          <p:grpSp>
            <p:nvGrpSpPr>
              <p:cNvPr id="4038" name="Google Shape;4038;p65"/>
              <p:cNvGrpSpPr/>
              <p:nvPr/>
            </p:nvGrpSpPr>
            <p:grpSpPr>
              <a:xfrm>
                <a:off x="803163" y="1111974"/>
                <a:ext cx="27175" cy="121077"/>
                <a:chOff x="845575" y="2563700"/>
                <a:chExt cx="92400" cy="411825"/>
              </a:xfrm>
            </p:grpSpPr>
            <p:cxnSp>
              <p:nvCxnSpPr>
                <p:cNvPr id="4039" name="Google Shape;4039;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40" name="Google Shape;4040;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1" name="Google Shape;4041;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2" name="Google Shape;4042;p65"/>
            <p:cNvGrpSpPr/>
            <p:nvPr/>
          </p:nvGrpSpPr>
          <p:grpSpPr>
            <a:xfrm>
              <a:off x="1381910" y="1194219"/>
              <a:ext cx="588341" cy="121177"/>
              <a:chOff x="1381910" y="1194219"/>
              <a:chExt cx="588341" cy="121177"/>
            </a:xfrm>
          </p:grpSpPr>
          <p:grpSp>
            <p:nvGrpSpPr>
              <p:cNvPr id="4043" name="Google Shape;4043;p65"/>
              <p:cNvGrpSpPr/>
              <p:nvPr/>
            </p:nvGrpSpPr>
            <p:grpSpPr>
              <a:xfrm rot="10800000">
                <a:off x="1381910" y="1194319"/>
                <a:ext cx="27175" cy="121077"/>
                <a:chOff x="2070100" y="2563700"/>
                <a:chExt cx="92400" cy="411825"/>
              </a:xfrm>
            </p:grpSpPr>
            <p:cxnSp>
              <p:nvCxnSpPr>
                <p:cNvPr id="4044" name="Google Shape;4044;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45" name="Google Shape;4045;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6" name="Google Shape;4046;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65"/>
            <p:cNvGrpSpPr/>
            <p:nvPr/>
          </p:nvGrpSpPr>
          <p:grpSpPr>
            <a:xfrm>
              <a:off x="2532079" y="1194219"/>
              <a:ext cx="704927" cy="121177"/>
              <a:chOff x="2532079" y="1194219"/>
              <a:chExt cx="704927" cy="121177"/>
            </a:xfrm>
          </p:grpSpPr>
          <p:grpSp>
            <p:nvGrpSpPr>
              <p:cNvPr id="4048" name="Google Shape;4048;p65"/>
              <p:cNvGrpSpPr/>
              <p:nvPr/>
            </p:nvGrpSpPr>
            <p:grpSpPr>
              <a:xfrm rot="10800000">
                <a:off x="2532079" y="1194319"/>
                <a:ext cx="27175" cy="121077"/>
                <a:chOff x="2070100" y="2563700"/>
                <a:chExt cx="92400" cy="411825"/>
              </a:xfrm>
            </p:grpSpPr>
            <p:cxnSp>
              <p:nvCxnSpPr>
                <p:cNvPr id="4049" name="Google Shape;4049;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50" name="Google Shape;4050;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1" name="Google Shape;4051;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2" name="Google Shape;4052;p65"/>
          <p:cNvGrpSpPr/>
          <p:nvPr/>
        </p:nvGrpSpPr>
        <p:grpSpPr>
          <a:xfrm>
            <a:off x="3525467" y="3875150"/>
            <a:ext cx="1567778" cy="491677"/>
            <a:chOff x="5194708" y="3484366"/>
            <a:chExt cx="3148148" cy="987304"/>
          </a:xfrm>
        </p:grpSpPr>
        <p:grpSp>
          <p:nvGrpSpPr>
            <p:cNvPr id="4053" name="Google Shape;4053;p65"/>
            <p:cNvGrpSpPr/>
            <p:nvPr/>
          </p:nvGrpSpPr>
          <p:grpSpPr>
            <a:xfrm>
              <a:off x="7531521" y="3484366"/>
              <a:ext cx="811335" cy="987304"/>
              <a:chOff x="3379425" y="1617275"/>
              <a:chExt cx="1090650" cy="1327200"/>
            </a:xfrm>
          </p:grpSpPr>
          <p:sp>
            <p:nvSpPr>
              <p:cNvPr id="4054" name="Google Shape;4054;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7" name="Google Shape;4057;p65"/>
            <p:cNvGrpSpPr/>
            <p:nvPr/>
          </p:nvGrpSpPr>
          <p:grpSpPr>
            <a:xfrm>
              <a:off x="6752546" y="3484366"/>
              <a:ext cx="811428" cy="987304"/>
              <a:chOff x="2332275" y="1617275"/>
              <a:chExt cx="1090775" cy="1327200"/>
            </a:xfrm>
          </p:grpSpPr>
          <p:sp>
            <p:nvSpPr>
              <p:cNvPr id="4058" name="Google Shape;4058;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65"/>
            <p:cNvGrpSpPr/>
            <p:nvPr/>
          </p:nvGrpSpPr>
          <p:grpSpPr>
            <a:xfrm>
              <a:off x="5973664" y="3484366"/>
              <a:ext cx="811335" cy="987304"/>
              <a:chOff x="1285250" y="1617275"/>
              <a:chExt cx="1090650" cy="1327200"/>
            </a:xfrm>
          </p:grpSpPr>
          <p:sp>
            <p:nvSpPr>
              <p:cNvPr id="4062" name="Google Shape;4062;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65"/>
            <p:cNvGrpSpPr/>
            <p:nvPr/>
          </p:nvGrpSpPr>
          <p:grpSpPr>
            <a:xfrm>
              <a:off x="5194708" y="3484366"/>
              <a:ext cx="811409" cy="987304"/>
              <a:chOff x="238125" y="1617275"/>
              <a:chExt cx="1090750" cy="1327200"/>
            </a:xfrm>
          </p:grpSpPr>
          <p:sp>
            <p:nvSpPr>
              <p:cNvPr id="4066" name="Google Shape;4066;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9" name="Google Shape;4069;p65"/>
          <p:cNvGrpSpPr/>
          <p:nvPr/>
        </p:nvGrpSpPr>
        <p:grpSpPr>
          <a:xfrm>
            <a:off x="3486076" y="3355561"/>
            <a:ext cx="1616964" cy="346256"/>
            <a:chOff x="1808063" y="4294338"/>
            <a:chExt cx="3370782" cy="721817"/>
          </a:xfrm>
        </p:grpSpPr>
        <p:sp>
          <p:nvSpPr>
            <p:cNvPr id="4070" name="Google Shape;4070;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65"/>
          <p:cNvGrpSpPr/>
          <p:nvPr/>
        </p:nvGrpSpPr>
        <p:grpSpPr>
          <a:xfrm>
            <a:off x="764288" y="3641590"/>
            <a:ext cx="1295882" cy="646587"/>
            <a:chOff x="834100" y="3642869"/>
            <a:chExt cx="1259483" cy="628426"/>
          </a:xfrm>
        </p:grpSpPr>
        <p:sp>
          <p:nvSpPr>
            <p:cNvPr id="4081" name="Google Shape;4081;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6" name="Google Shape;4106;p65"/>
            <p:cNvGrpSpPr/>
            <p:nvPr/>
          </p:nvGrpSpPr>
          <p:grpSpPr>
            <a:xfrm>
              <a:off x="1360364" y="3847835"/>
              <a:ext cx="208119" cy="224359"/>
              <a:chOff x="1360769" y="3847100"/>
              <a:chExt cx="208119" cy="224359"/>
            </a:xfrm>
          </p:grpSpPr>
          <p:sp>
            <p:nvSpPr>
              <p:cNvPr id="4107" name="Google Shape;4107;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7" name="Google Shape;4127;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65"/>
          <p:cNvGrpSpPr/>
          <p:nvPr/>
        </p:nvGrpSpPr>
        <p:grpSpPr>
          <a:xfrm rot="5400000">
            <a:off x="5977401" y="3438087"/>
            <a:ext cx="164064" cy="1414916"/>
            <a:chOff x="4428249" y="1369375"/>
            <a:chExt cx="36905" cy="429569"/>
          </a:xfrm>
        </p:grpSpPr>
        <p:sp>
          <p:nvSpPr>
            <p:cNvPr id="4142" name="Google Shape;4142;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4" name="Google Shape;4174;p65"/>
          <p:cNvGrpSpPr/>
          <p:nvPr/>
        </p:nvGrpSpPr>
        <p:grpSpPr>
          <a:xfrm rot="10800000" flipH="1">
            <a:off x="5349830" y="3026630"/>
            <a:ext cx="1419207" cy="24808"/>
            <a:chOff x="219558" y="4738465"/>
            <a:chExt cx="5852400" cy="102300"/>
          </a:xfrm>
        </p:grpSpPr>
        <p:cxnSp>
          <p:nvCxnSpPr>
            <p:cNvPr id="4175" name="Google Shape;4175;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4176" name="Google Shape;4176;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1" name="Google Shape;4181;p65"/>
          <p:cNvGrpSpPr/>
          <p:nvPr/>
        </p:nvGrpSpPr>
        <p:grpSpPr>
          <a:xfrm>
            <a:off x="5361148" y="3399694"/>
            <a:ext cx="1396570" cy="385016"/>
            <a:chOff x="5286284" y="2966544"/>
            <a:chExt cx="1396570" cy="385016"/>
          </a:xfrm>
        </p:grpSpPr>
        <p:cxnSp>
          <p:nvCxnSpPr>
            <p:cNvPr id="4182" name="Google Shape;4182;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4183" name="Google Shape;4183;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4184" name="Google Shape;4184;p65"/>
            <p:cNvGrpSpPr/>
            <p:nvPr/>
          </p:nvGrpSpPr>
          <p:grpSpPr>
            <a:xfrm>
              <a:off x="5287688" y="3173364"/>
              <a:ext cx="1395166" cy="74100"/>
              <a:chOff x="5287688" y="3173364"/>
              <a:chExt cx="1395166" cy="74100"/>
            </a:xfrm>
          </p:grpSpPr>
          <p:cxnSp>
            <p:nvCxnSpPr>
              <p:cNvPr id="4185" name="Google Shape;4185;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4186" name="Google Shape;4186;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4187" name="Google Shape;4187;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4188" name="Google Shape;4188;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4189" name="Google Shape;4189;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4190" name="Google Shape;4190;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4191" name="Google Shape;4191;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4192" name="Google Shape;4192;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4193" name="Google Shape;4193;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4194" name="Google Shape;4194;p65"/>
          <p:cNvGrpSpPr/>
          <p:nvPr/>
        </p:nvGrpSpPr>
        <p:grpSpPr>
          <a:xfrm>
            <a:off x="2047214" y="1818470"/>
            <a:ext cx="1182276" cy="662027"/>
            <a:chOff x="2029517" y="1732295"/>
            <a:chExt cx="1149068" cy="643432"/>
          </a:xfrm>
        </p:grpSpPr>
        <p:grpSp>
          <p:nvGrpSpPr>
            <p:cNvPr id="4195" name="Google Shape;4195;p65"/>
            <p:cNvGrpSpPr/>
            <p:nvPr/>
          </p:nvGrpSpPr>
          <p:grpSpPr>
            <a:xfrm>
              <a:off x="2708660" y="1746937"/>
              <a:ext cx="455427" cy="244429"/>
              <a:chOff x="2700693" y="1746937"/>
              <a:chExt cx="455427" cy="244429"/>
            </a:xfrm>
          </p:grpSpPr>
          <p:grpSp>
            <p:nvGrpSpPr>
              <p:cNvPr id="4196" name="Google Shape;4196;p65"/>
              <p:cNvGrpSpPr/>
              <p:nvPr/>
            </p:nvGrpSpPr>
            <p:grpSpPr>
              <a:xfrm>
                <a:off x="2905682" y="1782817"/>
                <a:ext cx="250438" cy="208549"/>
                <a:chOff x="2905682" y="1782817"/>
                <a:chExt cx="250438" cy="208549"/>
              </a:xfrm>
            </p:grpSpPr>
            <p:cxnSp>
              <p:nvCxnSpPr>
                <p:cNvPr id="4197" name="Google Shape;4197;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198" name="Google Shape;4198;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 name="Google Shape;4199;p65"/>
              <p:cNvGrpSpPr/>
              <p:nvPr/>
            </p:nvGrpSpPr>
            <p:grpSpPr>
              <a:xfrm>
                <a:off x="2700693" y="1746937"/>
                <a:ext cx="449967" cy="72374"/>
                <a:chOff x="2700693" y="1746937"/>
                <a:chExt cx="449967" cy="72374"/>
              </a:xfrm>
            </p:grpSpPr>
            <p:cxnSp>
              <p:nvCxnSpPr>
                <p:cNvPr id="4200" name="Google Shape;4200;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01" name="Google Shape;4201;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2" name="Google Shape;4202;p65"/>
            <p:cNvGrpSpPr/>
            <p:nvPr/>
          </p:nvGrpSpPr>
          <p:grpSpPr>
            <a:xfrm>
              <a:off x="2029517" y="1732295"/>
              <a:ext cx="1149068" cy="643432"/>
              <a:chOff x="2029517" y="1732295"/>
              <a:chExt cx="1149068" cy="643432"/>
            </a:xfrm>
          </p:grpSpPr>
          <p:grpSp>
            <p:nvGrpSpPr>
              <p:cNvPr id="4203" name="Google Shape;4203;p65"/>
              <p:cNvGrpSpPr/>
              <p:nvPr/>
            </p:nvGrpSpPr>
            <p:grpSpPr>
              <a:xfrm>
                <a:off x="2703618" y="2103152"/>
                <a:ext cx="474966" cy="260017"/>
                <a:chOff x="2703618" y="2103152"/>
                <a:chExt cx="474966" cy="260017"/>
              </a:xfrm>
            </p:grpSpPr>
            <p:grpSp>
              <p:nvGrpSpPr>
                <p:cNvPr id="4204" name="Google Shape;4204;p65"/>
                <p:cNvGrpSpPr/>
                <p:nvPr/>
              </p:nvGrpSpPr>
              <p:grpSpPr>
                <a:xfrm>
                  <a:off x="2703618" y="2290640"/>
                  <a:ext cx="450291" cy="72529"/>
                  <a:chOff x="2703618" y="2290640"/>
                  <a:chExt cx="450291" cy="72529"/>
                </a:xfrm>
              </p:grpSpPr>
              <p:cxnSp>
                <p:nvCxnSpPr>
                  <p:cNvPr id="4205" name="Google Shape;4205;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06" name="Google Shape;4206;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65"/>
                <p:cNvGrpSpPr/>
                <p:nvPr/>
              </p:nvGrpSpPr>
              <p:grpSpPr>
                <a:xfrm>
                  <a:off x="2908607" y="2103152"/>
                  <a:ext cx="269977" cy="223538"/>
                  <a:chOff x="2908607" y="2103152"/>
                  <a:chExt cx="269977" cy="223538"/>
                </a:xfrm>
              </p:grpSpPr>
              <p:cxnSp>
                <p:nvCxnSpPr>
                  <p:cNvPr id="4208" name="Google Shape;4208;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09" name="Google Shape;4209;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0" name="Google Shape;4210;p65"/>
              <p:cNvGrpSpPr/>
              <p:nvPr/>
            </p:nvGrpSpPr>
            <p:grpSpPr>
              <a:xfrm>
                <a:off x="2029517" y="1732295"/>
                <a:ext cx="685827" cy="643432"/>
                <a:chOff x="2029517" y="1732295"/>
                <a:chExt cx="685827" cy="643432"/>
              </a:xfrm>
            </p:grpSpPr>
            <p:sp>
              <p:nvSpPr>
                <p:cNvPr id="4211" name="Google Shape;4211;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2" name="Google Shape;4212;p65"/>
                <p:cNvGrpSpPr/>
                <p:nvPr/>
              </p:nvGrpSpPr>
              <p:grpSpPr>
                <a:xfrm>
                  <a:off x="2158948" y="1732295"/>
                  <a:ext cx="556396" cy="333108"/>
                  <a:chOff x="2158948" y="1732295"/>
                  <a:chExt cx="556396" cy="333108"/>
                </a:xfrm>
              </p:grpSpPr>
              <p:cxnSp>
                <p:nvCxnSpPr>
                  <p:cNvPr id="4213" name="Google Shape;4213;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214" name="Google Shape;4214;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65"/>
                <p:cNvGrpSpPr/>
                <p:nvPr/>
              </p:nvGrpSpPr>
              <p:grpSpPr>
                <a:xfrm>
                  <a:off x="2159908" y="2065057"/>
                  <a:ext cx="550884" cy="310670"/>
                  <a:chOff x="2159908" y="2065057"/>
                  <a:chExt cx="550884" cy="310670"/>
                </a:xfrm>
              </p:grpSpPr>
              <p:cxnSp>
                <p:nvCxnSpPr>
                  <p:cNvPr id="4216" name="Google Shape;4216;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217" name="Google Shape;4217;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218" name="Google Shape;4218;p65"/>
          <p:cNvGrpSpPr/>
          <p:nvPr/>
        </p:nvGrpSpPr>
        <p:grpSpPr>
          <a:xfrm>
            <a:off x="732462" y="1766083"/>
            <a:ext cx="962651" cy="810058"/>
            <a:chOff x="732462" y="1766083"/>
            <a:chExt cx="962651" cy="810058"/>
          </a:xfrm>
        </p:grpSpPr>
        <p:grpSp>
          <p:nvGrpSpPr>
            <p:cNvPr id="4219" name="Google Shape;4219;p65"/>
            <p:cNvGrpSpPr/>
            <p:nvPr/>
          </p:nvGrpSpPr>
          <p:grpSpPr>
            <a:xfrm>
              <a:off x="732462" y="1908333"/>
              <a:ext cx="339369" cy="524756"/>
              <a:chOff x="844912" y="1819635"/>
              <a:chExt cx="329836" cy="510016"/>
            </a:xfrm>
          </p:grpSpPr>
          <p:sp>
            <p:nvSpPr>
              <p:cNvPr id="4220" name="Google Shape;4220;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65"/>
            <p:cNvGrpSpPr/>
            <p:nvPr/>
          </p:nvGrpSpPr>
          <p:grpSpPr>
            <a:xfrm>
              <a:off x="1184858" y="2256650"/>
              <a:ext cx="510255" cy="319491"/>
              <a:chOff x="1284601" y="2158168"/>
              <a:chExt cx="495923" cy="310517"/>
            </a:xfrm>
          </p:grpSpPr>
          <p:sp>
            <p:nvSpPr>
              <p:cNvPr id="4227" name="Google Shape;4227;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8" name="Google Shape;4228;p65"/>
              <p:cNvGrpSpPr/>
              <p:nvPr/>
            </p:nvGrpSpPr>
            <p:grpSpPr>
              <a:xfrm>
                <a:off x="1507666" y="2158168"/>
                <a:ext cx="272858" cy="310517"/>
                <a:chOff x="1507666" y="2158168"/>
                <a:chExt cx="272858" cy="310517"/>
              </a:xfrm>
            </p:grpSpPr>
            <p:grpSp>
              <p:nvGrpSpPr>
                <p:cNvPr id="4229" name="Google Shape;4229;p65"/>
                <p:cNvGrpSpPr/>
                <p:nvPr/>
              </p:nvGrpSpPr>
              <p:grpSpPr>
                <a:xfrm>
                  <a:off x="1507666" y="2176104"/>
                  <a:ext cx="166395" cy="273149"/>
                  <a:chOff x="1507666" y="2176104"/>
                  <a:chExt cx="166395" cy="273149"/>
                </a:xfrm>
              </p:grpSpPr>
              <p:sp>
                <p:nvSpPr>
                  <p:cNvPr id="4230" name="Google Shape;4230;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7" name="Google Shape;4237;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9" name="Google Shape;4239;p65"/>
            <p:cNvGrpSpPr/>
            <p:nvPr/>
          </p:nvGrpSpPr>
          <p:grpSpPr>
            <a:xfrm>
              <a:off x="1184858" y="1766083"/>
              <a:ext cx="510255" cy="319491"/>
              <a:chOff x="1284601" y="1681380"/>
              <a:chExt cx="495923" cy="310517"/>
            </a:xfrm>
          </p:grpSpPr>
          <p:sp>
            <p:nvSpPr>
              <p:cNvPr id="4240" name="Google Shape;4240;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1" name="Google Shape;4241;p65"/>
              <p:cNvGrpSpPr/>
              <p:nvPr/>
            </p:nvGrpSpPr>
            <p:grpSpPr>
              <a:xfrm>
                <a:off x="1507666" y="1681380"/>
                <a:ext cx="272858" cy="310517"/>
                <a:chOff x="1507666" y="1681380"/>
                <a:chExt cx="272858" cy="310517"/>
              </a:xfrm>
            </p:grpSpPr>
            <p:grpSp>
              <p:nvGrpSpPr>
                <p:cNvPr id="4242" name="Google Shape;4242;p65"/>
                <p:cNvGrpSpPr/>
                <p:nvPr/>
              </p:nvGrpSpPr>
              <p:grpSpPr>
                <a:xfrm>
                  <a:off x="1507666" y="1700120"/>
                  <a:ext cx="166395" cy="272984"/>
                  <a:chOff x="1507666" y="1700120"/>
                  <a:chExt cx="166395" cy="272984"/>
                </a:xfrm>
              </p:grpSpPr>
              <p:sp>
                <p:nvSpPr>
                  <p:cNvPr id="4243" name="Google Shape;4243;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0" name="Google Shape;4250;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52" name="Google Shape;4252;p65"/>
          <p:cNvGrpSpPr/>
          <p:nvPr/>
        </p:nvGrpSpPr>
        <p:grpSpPr>
          <a:xfrm>
            <a:off x="6841403" y="2533512"/>
            <a:ext cx="1622269" cy="552443"/>
            <a:chOff x="6894650" y="2574740"/>
            <a:chExt cx="1445100" cy="492111"/>
          </a:xfrm>
        </p:grpSpPr>
        <p:sp>
          <p:nvSpPr>
            <p:cNvPr id="4253" name="Google Shape;4253;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58" name="Google Shape;4258;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4259" name="Google Shape;4259;p65"/>
          <p:cNvGrpSpPr/>
          <p:nvPr/>
        </p:nvGrpSpPr>
        <p:grpSpPr>
          <a:xfrm>
            <a:off x="6860946" y="3907768"/>
            <a:ext cx="1583206" cy="475705"/>
            <a:chOff x="6953919" y="3907920"/>
            <a:chExt cx="1377300" cy="475705"/>
          </a:xfrm>
        </p:grpSpPr>
        <p:cxnSp>
          <p:nvCxnSpPr>
            <p:cNvPr id="4260" name="Google Shape;4260;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4261" name="Google Shape;4261;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4262" name="Google Shape;4262;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4263" name="Google Shape;4263;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4264" name="Google Shape;4264;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4265" name="Google Shape;4265;p65"/>
          <p:cNvGrpSpPr/>
          <p:nvPr/>
        </p:nvGrpSpPr>
        <p:grpSpPr>
          <a:xfrm>
            <a:off x="2364534" y="2668913"/>
            <a:ext cx="836286" cy="824529"/>
            <a:chOff x="2389399" y="2595741"/>
            <a:chExt cx="812796" cy="801369"/>
          </a:xfrm>
        </p:grpSpPr>
        <p:grpSp>
          <p:nvGrpSpPr>
            <p:cNvPr id="4266" name="Google Shape;4266;p65"/>
            <p:cNvGrpSpPr/>
            <p:nvPr/>
          </p:nvGrpSpPr>
          <p:grpSpPr>
            <a:xfrm>
              <a:off x="2492145" y="2881565"/>
              <a:ext cx="607300" cy="229751"/>
              <a:chOff x="2492145" y="2881565"/>
              <a:chExt cx="607300" cy="229751"/>
            </a:xfrm>
          </p:grpSpPr>
          <p:sp>
            <p:nvSpPr>
              <p:cNvPr id="4267" name="Google Shape;4267;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65"/>
            <p:cNvGrpSpPr/>
            <p:nvPr/>
          </p:nvGrpSpPr>
          <p:grpSpPr>
            <a:xfrm>
              <a:off x="2389399" y="2595741"/>
              <a:ext cx="812796" cy="296825"/>
              <a:chOff x="2389399" y="2595741"/>
              <a:chExt cx="812796" cy="296825"/>
            </a:xfrm>
          </p:grpSpPr>
          <p:grpSp>
            <p:nvGrpSpPr>
              <p:cNvPr id="4271" name="Google Shape;4271;p65"/>
              <p:cNvGrpSpPr/>
              <p:nvPr/>
            </p:nvGrpSpPr>
            <p:grpSpPr>
              <a:xfrm>
                <a:off x="2389399" y="2595741"/>
                <a:ext cx="363638" cy="296825"/>
                <a:chOff x="2389399" y="2595741"/>
                <a:chExt cx="363638" cy="296825"/>
              </a:xfrm>
            </p:grpSpPr>
            <p:grpSp>
              <p:nvGrpSpPr>
                <p:cNvPr id="4272" name="Google Shape;4272;p65"/>
                <p:cNvGrpSpPr/>
                <p:nvPr/>
              </p:nvGrpSpPr>
              <p:grpSpPr>
                <a:xfrm>
                  <a:off x="2493852" y="2794333"/>
                  <a:ext cx="259185" cy="98232"/>
                  <a:chOff x="2493852" y="2794333"/>
                  <a:chExt cx="259185" cy="98232"/>
                </a:xfrm>
              </p:grpSpPr>
              <p:sp>
                <p:nvSpPr>
                  <p:cNvPr id="4273" name="Google Shape;4273;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65"/>
                <p:cNvGrpSpPr/>
                <p:nvPr/>
              </p:nvGrpSpPr>
              <p:grpSpPr>
                <a:xfrm>
                  <a:off x="2389399" y="2595741"/>
                  <a:ext cx="224343" cy="182054"/>
                  <a:chOff x="2389399" y="2595741"/>
                  <a:chExt cx="224343" cy="182054"/>
                </a:xfrm>
              </p:grpSpPr>
              <p:sp>
                <p:nvSpPr>
                  <p:cNvPr id="4277" name="Google Shape;4277;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9" name="Google Shape;4279;p65"/>
              <p:cNvGrpSpPr/>
              <p:nvPr/>
            </p:nvGrpSpPr>
            <p:grpSpPr>
              <a:xfrm>
                <a:off x="2683630" y="2595741"/>
                <a:ext cx="224334" cy="296825"/>
                <a:chOff x="2683630" y="2595741"/>
                <a:chExt cx="224334" cy="296825"/>
              </a:xfrm>
            </p:grpSpPr>
            <p:grpSp>
              <p:nvGrpSpPr>
                <p:cNvPr id="4280" name="Google Shape;4280;p65"/>
                <p:cNvGrpSpPr/>
                <p:nvPr/>
              </p:nvGrpSpPr>
              <p:grpSpPr>
                <a:xfrm>
                  <a:off x="2788083" y="2794333"/>
                  <a:ext cx="15356" cy="98232"/>
                  <a:chOff x="2788083" y="2794333"/>
                  <a:chExt cx="15356" cy="98232"/>
                </a:xfrm>
              </p:grpSpPr>
              <p:sp>
                <p:nvSpPr>
                  <p:cNvPr id="4281" name="Google Shape;4281;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65"/>
                <p:cNvGrpSpPr/>
                <p:nvPr/>
              </p:nvGrpSpPr>
              <p:grpSpPr>
                <a:xfrm>
                  <a:off x="2683630" y="2595741"/>
                  <a:ext cx="224334" cy="182054"/>
                  <a:chOff x="2683630" y="2595741"/>
                  <a:chExt cx="224334" cy="182054"/>
                </a:xfrm>
              </p:grpSpPr>
              <p:sp>
                <p:nvSpPr>
                  <p:cNvPr id="4285" name="Google Shape;4285;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7" name="Google Shape;4287;p65"/>
              <p:cNvGrpSpPr/>
              <p:nvPr/>
            </p:nvGrpSpPr>
            <p:grpSpPr>
              <a:xfrm>
                <a:off x="2838475" y="2595741"/>
                <a:ext cx="363719" cy="296825"/>
                <a:chOff x="2838475" y="2595741"/>
                <a:chExt cx="363719" cy="296825"/>
              </a:xfrm>
            </p:grpSpPr>
            <p:grpSp>
              <p:nvGrpSpPr>
                <p:cNvPr id="4288" name="Google Shape;4288;p65"/>
                <p:cNvGrpSpPr/>
                <p:nvPr/>
              </p:nvGrpSpPr>
              <p:grpSpPr>
                <a:xfrm>
                  <a:off x="2838475" y="2794333"/>
                  <a:ext cx="259185" cy="98232"/>
                  <a:chOff x="2838475" y="2794333"/>
                  <a:chExt cx="259185" cy="98232"/>
                </a:xfrm>
              </p:grpSpPr>
              <p:sp>
                <p:nvSpPr>
                  <p:cNvPr id="4289" name="Google Shape;4289;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65"/>
                <p:cNvGrpSpPr/>
                <p:nvPr/>
              </p:nvGrpSpPr>
              <p:grpSpPr>
                <a:xfrm>
                  <a:off x="2977852" y="2595741"/>
                  <a:ext cx="224343" cy="182054"/>
                  <a:chOff x="2977852" y="2595741"/>
                  <a:chExt cx="224343" cy="182054"/>
                </a:xfrm>
              </p:grpSpPr>
              <p:sp>
                <p:nvSpPr>
                  <p:cNvPr id="4293" name="Google Shape;4293;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95" name="Google Shape;4295;p65"/>
            <p:cNvGrpSpPr/>
            <p:nvPr/>
          </p:nvGrpSpPr>
          <p:grpSpPr>
            <a:xfrm>
              <a:off x="2389399" y="3100241"/>
              <a:ext cx="812796" cy="296869"/>
              <a:chOff x="2389399" y="3100241"/>
              <a:chExt cx="812796" cy="296869"/>
            </a:xfrm>
          </p:grpSpPr>
          <p:grpSp>
            <p:nvGrpSpPr>
              <p:cNvPr id="4296" name="Google Shape;4296;p65"/>
              <p:cNvGrpSpPr/>
              <p:nvPr/>
            </p:nvGrpSpPr>
            <p:grpSpPr>
              <a:xfrm>
                <a:off x="2683630" y="3100241"/>
                <a:ext cx="224334" cy="296869"/>
                <a:chOff x="2683630" y="3100241"/>
                <a:chExt cx="224334" cy="296869"/>
              </a:xfrm>
            </p:grpSpPr>
            <p:grpSp>
              <p:nvGrpSpPr>
                <p:cNvPr id="4297" name="Google Shape;4297;p65"/>
                <p:cNvGrpSpPr/>
                <p:nvPr/>
              </p:nvGrpSpPr>
              <p:grpSpPr>
                <a:xfrm>
                  <a:off x="2788083" y="3100241"/>
                  <a:ext cx="15356" cy="98237"/>
                  <a:chOff x="2788083" y="3100241"/>
                  <a:chExt cx="15356" cy="98237"/>
                </a:xfrm>
              </p:grpSpPr>
              <p:sp>
                <p:nvSpPr>
                  <p:cNvPr id="4298" name="Google Shape;4298;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65"/>
                <p:cNvGrpSpPr/>
                <p:nvPr/>
              </p:nvGrpSpPr>
              <p:grpSpPr>
                <a:xfrm>
                  <a:off x="2683630" y="3215065"/>
                  <a:ext cx="224334" cy="182045"/>
                  <a:chOff x="2683630" y="3215065"/>
                  <a:chExt cx="224334" cy="182045"/>
                </a:xfrm>
              </p:grpSpPr>
              <p:sp>
                <p:nvSpPr>
                  <p:cNvPr id="4302" name="Google Shape;4302;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4" name="Google Shape;4304;p65"/>
              <p:cNvGrpSpPr/>
              <p:nvPr/>
            </p:nvGrpSpPr>
            <p:grpSpPr>
              <a:xfrm>
                <a:off x="2389399" y="3100241"/>
                <a:ext cx="363638" cy="296869"/>
                <a:chOff x="2389399" y="3100241"/>
                <a:chExt cx="363638" cy="296869"/>
              </a:xfrm>
            </p:grpSpPr>
            <p:grpSp>
              <p:nvGrpSpPr>
                <p:cNvPr id="4305" name="Google Shape;4305;p65"/>
                <p:cNvGrpSpPr/>
                <p:nvPr/>
              </p:nvGrpSpPr>
              <p:grpSpPr>
                <a:xfrm>
                  <a:off x="2493852" y="3100241"/>
                  <a:ext cx="259185" cy="98237"/>
                  <a:chOff x="2493852" y="3100241"/>
                  <a:chExt cx="259185" cy="98237"/>
                </a:xfrm>
              </p:grpSpPr>
              <p:sp>
                <p:nvSpPr>
                  <p:cNvPr id="4306" name="Google Shape;4306;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65"/>
                <p:cNvGrpSpPr/>
                <p:nvPr/>
              </p:nvGrpSpPr>
              <p:grpSpPr>
                <a:xfrm>
                  <a:off x="2389399" y="3215065"/>
                  <a:ext cx="224343" cy="182045"/>
                  <a:chOff x="2389399" y="3215065"/>
                  <a:chExt cx="224343" cy="182045"/>
                </a:xfrm>
              </p:grpSpPr>
              <p:sp>
                <p:nvSpPr>
                  <p:cNvPr id="4310" name="Google Shape;4310;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2" name="Google Shape;4312;p65"/>
              <p:cNvGrpSpPr/>
              <p:nvPr/>
            </p:nvGrpSpPr>
            <p:grpSpPr>
              <a:xfrm>
                <a:off x="2838475" y="3100241"/>
                <a:ext cx="363719" cy="296869"/>
                <a:chOff x="2838475" y="3100241"/>
                <a:chExt cx="363719" cy="296869"/>
              </a:xfrm>
            </p:grpSpPr>
            <p:grpSp>
              <p:nvGrpSpPr>
                <p:cNvPr id="4313" name="Google Shape;4313;p65"/>
                <p:cNvGrpSpPr/>
                <p:nvPr/>
              </p:nvGrpSpPr>
              <p:grpSpPr>
                <a:xfrm>
                  <a:off x="2838475" y="3100241"/>
                  <a:ext cx="259185" cy="98237"/>
                  <a:chOff x="2838475" y="3100241"/>
                  <a:chExt cx="259185" cy="98237"/>
                </a:xfrm>
              </p:grpSpPr>
              <p:sp>
                <p:nvSpPr>
                  <p:cNvPr id="4314" name="Google Shape;4314;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65"/>
                <p:cNvGrpSpPr/>
                <p:nvPr/>
              </p:nvGrpSpPr>
              <p:grpSpPr>
                <a:xfrm>
                  <a:off x="2977852" y="3215065"/>
                  <a:ext cx="224343" cy="182045"/>
                  <a:chOff x="2977852" y="3215065"/>
                  <a:chExt cx="224343" cy="182045"/>
                </a:xfrm>
              </p:grpSpPr>
              <p:sp>
                <p:nvSpPr>
                  <p:cNvPr id="4318" name="Google Shape;4318;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323"/>
        <p:cNvGrpSpPr/>
        <p:nvPr/>
      </p:nvGrpSpPr>
      <p:grpSpPr>
        <a:xfrm>
          <a:off x="0" y="0"/>
          <a:ext cx="0" cy="0"/>
          <a:chOff x="0" y="0"/>
          <a:chExt cx="0" cy="0"/>
        </a:xfrm>
      </p:grpSpPr>
      <p:grpSp>
        <p:nvGrpSpPr>
          <p:cNvPr id="4324" name="Google Shape;4324;p66"/>
          <p:cNvGrpSpPr/>
          <p:nvPr/>
        </p:nvGrpSpPr>
        <p:grpSpPr>
          <a:xfrm>
            <a:off x="718875" y="3363288"/>
            <a:ext cx="2390414" cy="1024800"/>
            <a:chOff x="728925" y="3296613"/>
            <a:chExt cx="2390414" cy="1024800"/>
          </a:xfrm>
        </p:grpSpPr>
        <p:grpSp>
          <p:nvGrpSpPr>
            <p:cNvPr id="4325" name="Google Shape;4325;p66"/>
            <p:cNvGrpSpPr/>
            <p:nvPr/>
          </p:nvGrpSpPr>
          <p:grpSpPr>
            <a:xfrm>
              <a:off x="728925" y="3619800"/>
              <a:ext cx="2390414" cy="500893"/>
              <a:chOff x="728925" y="3619800"/>
              <a:chExt cx="2390414" cy="500893"/>
            </a:xfrm>
          </p:grpSpPr>
          <p:sp>
            <p:nvSpPr>
              <p:cNvPr id="4326" name="Google Shape;4326;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327" name="Google Shape;4327;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328" name="Google Shape;4328;p66"/>
            <p:cNvGrpSpPr/>
            <p:nvPr/>
          </p:nvGrpSpPr>
          <p:grpSpPr>
            <a:xfrm>
              <a:off x="1348050" y="3296613"/>
              <a:ext cx="1706152" cy="1024800"/>
              <a:chOff x="1348050" y="3296613"/>
              <a:chExt cx="1706152" cy="1024800"/>
            </a:xfrm>
          </p:grpSpPr>
          <p:sp>
            <p:nvSpPr>
              <p:cNvPr id="4329" name="Google Shape;4329;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330" name="Google Shape;4330;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331" name="Google Shape;4331;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332" name="Google Shape;4332;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333" name="Google Shape;4333;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334" name="Google Shape;4334;p66"/>
            <p:cNvGrpSpPr/>
            <p:nvPr/>
          </p:nvGrpSpPr>
          <p:grpSpPr>
            <a:xfrm>
              <a:off x="1455707" y="3654858"/>
              <a:ext cx="1491150" cy="417657"/>
              <a:chOff x="1455707" y="3654858"/>
              <a:chExt cx="1491150" cy="417657"/>
            </a:xfrm>
          </p:grpSpPr>
          <p:sp>
            <p:nvSpPr>
              <p:cNvPr id="4335" name="Google Shape;4335;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355" name="Google Shape;4355;p66"/>
          <p:cNvGraphicFramePr/>
          <p:nvPr/>
        </p:nvGraphicFramePr>
        <p:xfrm>
          <a:off x="5954575" y="2361200"/>
          <a:ext cx="3000000" cy="3000000"/>
        </p:xfrm>
        <a:graphic>
          <a:graphicData uri="http://schemas.openxmlformats.org/drawingml/2006/table">
            <a:tbl>
              <a:tblPr>
                <a:noFill/>
                <a:tableStyleId>{3905CBF4-997A-48DB-AB84-D122EDB72033}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r>
                        <a:rPr lang="en" sz="200" b="1">
                          <a:latin typeface="Amatic SC"/>
                          <a:ea typeface="Amatic SC"/>
                          <a:cs typeface="Amatic SC"/>
                          <a:sym typeface="Amatic SC"/>
                        </a:rPr>
                        <a:t>..</a:t>
                      </a: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356" name="Google Shape;4356;p66"/>
          <p:cNvGrpSpPr/>
          <p:nvPr/>
        </p:nvGrpSpPr>
        <p:grpSpPr>
          <a:xfrm>
            <a:off x="727251" y="1188964"/>
            <a:ext cx="2396505" cy="976502"/>
            <a:chOff x="749309" y="1112739"/>
            <a:chExt cx="2371603" cy="976502"/>
          </a:xfrm>
        </p:grpSpPr>
        <p:grpSp>
          <p:nvGrpSpPr>
            <p:cNvPr id="4357" name="Google Shape;4357;p66"/>
            <p:cNvGrpSpPr/>
            <p:nvPr/>
          </p:nvGrpSpPr>
          <p:grpSpPr>
            <a:xfrm>
              <a:off x="1092126" y="1112739"/>
              <a:ext cx="2028786" cy="975464"/>
              <a:chOff x="1092126" y="1112739"/>
              <a:chExt cx="2028786" cy="975464"/>
            </a:xfrm>
          </p:grpSpPr>
          <p:sp>
            <p:nvSpPr>
              <p:cNvPr id="4358" name="Google Shape;4358;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66"/>
            <p:cNvGrpSpPr/>
            <p:nvPr/>
          </p:nvGrpSpPr>
          <p:grpSpPr>
            <a:xfrm>
              <a:off x="749309" y="1112739"/>
              <a:ext cx="314700" cy="975464"/>
              <a:chOff x="749309" y="1112739"/>
              <a:chExt cx="314700" cy="975464"/>
            </a:xfrm>
          </p:grpSpPr>
          <p:sp>
            <p:nvSpPr>
              <p:cNvPr id="4383" name="Google Shape;4383;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7" name="Google Shape;4387;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391" name="Google Shape;4391;p66"/>
          <p:cNvGraphicFramePr/>
          <p:nvPr/>
        </p:nvGraphicFramePr>
        <p:xfrm>
          <a:off x="5954600" y="1188950"/>
          <a:ext cx="3000000" cy="3000000"/>
        </p:xfrm>
        <a:graphic>
          <a:graphicData uri="http://schemas.openxmlformats.org/drawingml/2006/table">
            <a:tbl>
              <a:tblPr>
                <a:noFill/>
                <a:tableStyleId>{3905CBF4-997A-48DB-AB84-D122EDB72033}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392" name="Google Shape;4392;p66"/>
          <p:cNvGraphicFramePr/>
          <p:nvPr/>
        </p:nvGraphicFramePr>
        <p:xfrm>
          <a:off x="3375463" y="2361200"/>
          <a:ext cx="3000000" cy="3000000"/>
        </p:xfrm>
        <a:graphic>
          <a:graphicData uri="http://schemas.openxmlformats.org/drawingml/2006/table">
            <a:tbl>
              <a:tblPr>
                <a:noFill/>
                <a:tableStyleId>{3905CBF4-997A-48DB-AB84-D122EDB72033}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r>
                        <a:rPr lang="en" sz="200"/>
                        <a:t>.</a:t>
                      </a: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4393" name="Google Shape;4393;p66"/>
          <p:cNvGrpSpPr/>
          <p:nvPr/>
        </p:nvGrpSpPr>
        <p:grpSpPr>
          <a:xfrm>
            <a:off x="3377449" y="3352160"/>
            <a:ext cx="2363377" cy="1047062"/>
            <a:chOff x="3358399" y="3285485"/>
            <a:chExt cx="2363377" cy="1047062"/>
          </a:xfrm>
        </p:grpSpPr>
        <p:grpSp>
          <p:nvGrpSpPr>
            <p:cNvPr id="4394" name="Google Shape;4394;p66"/>
            <p:cNvGrpSpPr/>
            <p:nvPr/>
          </p:nvGrpSpPr>
          <p:grpSpPr>
            <a:xfrm>
              <a:off x="3358412" y="3285485"/>
              <a:ext cx="2363244" cy="139500"/>
              <a:chOff x="3358412" y="3285485"/>
              <a:chExt cx="2363244" cy="139500"/>
            </a:xfrm>
          </p:grpSpPr>
          <p:sp>
            <p:nvSpPr>
              <p:cNvPr id="4395" name="Google Shape;4395;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66"/>
            <p:cNvGrpSpPr/>
            <p:nvPr/>
          </p:nvGrpSpPr>
          <p:grpSpPr>
            <a:xfrm>
              <a:off x="3358412" y="3466996"/>
              <a:ext cx="2363244" cy="139500"/>
              <a:chOff x="3358412" y="3466996"/>
              <a:chExt cx="2363244" cy="139500"/>
            </a:xfrm>
          </p:grpSpPr>
          <p:sp>
            <p:nvSpPr>
              <p:cNvPr id="4401" name="Google Shape;4401;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66"/>
            <p:cNvGrpSpPr/>
            <p:nvPr/>
          </p:nvGrpSpPr>
          <p:grpSpPr>
            <a:xfrm>
              <a:off x="3358412" y="3648507"/>
              <a:ext cx="2363244" cy="139500"/>
              <a:chOff x="3358412" y="3648507"/>
              <a:chExt cx="2363244" cy="139500"/>
            </a:xfrm>
          </p:grpSpPr>
          <p:sp>
            <p:nvSpPr>
              <p:cNvPr id="4407" name="Google Shape;4407;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66"/>
            <p:cNvGrpSpPr/>
            <p:nvPr/>
          </p:nvGrpSpPr>
          <p:grpSpPr>
            <a:xfrm>
              <a:off x="3358412" y="3830018"/>
              <a:ext cx="2363244" cy="139500"/>
              <a:chOff x="3358412" y="3830018"/>
              <a:chExt cx="2363244" cy="139500"/>
            </a:xfrm>
          </p:grpSpPr>
          <p:sp>
            <p:nvSpPr>
              <p:cNvPr id="4413" name="Google Shape;4413;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66"/>
            <p:cNvGrpSpPr/>
            <p:nvPr/>
          </p:nvGrpSpPr>
          <p:grpSpPr>
            <a:xfrm>
              <a:off x="3358399" y="4011514"/>
              <a:ext cx="2363377" cy="139537"/>
              <a:chOff x="3294800" y="4134603"/>
              <a:chExt cx="2638876" cy="152400"/>
            </a:xfrm>
          </p:grpSpPr>
          <p:sp>
            <p:nvSpPr>
              <p:cNvPr id="4419" name="Google Shape;441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66"/>
            <p:cNvGrpSpPr/>
            <p:nvPr/>
          </p:nvGrpSpPr>
          <p:grpSpPr>
            <a:xfrm>
              <a:off x="3358399" y="4193010"/>
              <a:ext cx="2363377" cy="139537"/>
              <a:chOff x="3294800" y="4134603"/>
              <a:chExt cx="2638876" cy="152400"/>
            </a:xfrm>
          </p:grpSpPr>
          <p:sp>
            <p:nvSpPr>
              <p:cNvPr id="4425" name="Google Shape;4425;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430" name="Google Shape;4430;p66"/>
          <p:cNvGraphicFramePr/>
          <p:nvPr/>
        </p:nvGraphicFramePr>
        <p:xfrm>
          <a:off x="728250" y="2361200"/>
          <a:ext cx="3000000" cy="3000000"/>
        </p:xfrm>
        <a:graphic>
          <a:graphicData uri="http://schemas.openxmlformats.org/drawingml/2006/table">
            <a:tbl>
              <a:tblPr>
                <a:noFill/>
                <a:tableStyleId>{3905CBF4-997A-48DB-AB84-D122EDB72033}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r>
                        <a:rPr lang="en" sz="200"/>
                        <a:t>.</a:t>
                      </a: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4431" name="Google Shape;4431;p66"/>
          <p:cNvGrpSpPr/>
          <p:nvPr/>
        </p:nvGrpSpPr>
        <p:grpSpPr>
          <a:xfrm>
            <a:off x="4177919" y="2765014"/>
            <a:ext cx="1302095" cy="60959"/>
            <a:chOff x="3558802" y="4011427"/>
            <a:chExt cx="1866000" cy="111300"/>
          </a:xfrm>
        </p:grpSpPr>
        <p:sp>
          <p:nvSpPr>
            <p:cNvPr id="4432" name="Google Shape;4432;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66"/>
          <p:cNvGrpSpPr/>
          <p:nvPr/>
        </p:nvGrpSpPr>
        <p:grpSpPr>
          <a:xfrm>
            <a:off x="4723407" y="3047174"/>
            <a:ext cx="914340" cy="60959"/>
            <a:chOff x="3558802" y="4011427"/>
            <a:chExt cx="1866000" cy="111300"/>
          </a:xfrm>
        </p:grpSpPr>
        <p:sp>
          <p:nvSpPr>
            <p:cNvPr id="4435" name="Google Shape;4435;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66"/>
          <p:cNvGrpSpPr/>
          <p:nvPr/>
        </p:nvGrpSpPr>
        <p:grpSpPr>
          <a:xfrm>
            <a:off x="5926924" y="3381697"/>
            <a:ext cx="2519825" cy="1001454"/>
            <a:chOff x="1906114" y="789980"/>
            <a:chExt cx="1487676" cy="606868"/>
          </a:xfrm>
        </p:grpSpPr>
        <p:cxnSp>
          <p:nvCxnSpPr>
            <p:cNvPr id="4438" name="Google Shape;4438;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39" name="Google Shape;4439;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40" name="Google Shape;4440;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41" name="Google Shape;4441;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4442" name="Google Shape;4442;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4443" name="Google Shape;4443;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4444" name="Google Shape;4444;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4445" name="Google Shape;4445;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4452" name="Google Shape;4452;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453" name="Google Shape;4453;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454" name="Google Shape;4454;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66"/>
          <p:cNvGrpSpPr/>
          <p:nvPr/>
        </p:nvGrpSpPr>
        <p:grpSpPr>
          <a:xfrm>
            <a:off x="3372612" y="1159008"/>
            <a:ext cx="2363393" cy="1005865"/>
            <a:chOff x="3292400" y="1193188"/>
            <a:chExt cx="2615240" cy="1131075"/>
          </a:xfrm>
        </p:grpSpPr>
        <p:sp>
          <p:nvSpPr>
            <p:cNvPr id="4456" name="Google Shape;4456;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57" name="Google Shape;4457;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58" name="Google Shape;4458;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4459" name="Google Shape;4459;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4460" name="Google Shape;4460;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4461" name="Google Shape;4461;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4462" name="Google Shape;4462;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4463" name="Google Shape;4463;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4464" name="Google Shape;4464;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4465" name="Google Shape;4465;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4466" name="Google Shape;4466;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67" name="Google Shape;4467;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468" name="Google Shape;4468;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69" name="Google Shape;4469;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470" name="Google Shape;4470;p66"/>
            <p:cNvGrpSpPr/>
            <p:nvPr/>
          </p:nvGrpSpPr>
          <p:grpSpPr>
            <a:xfrm>
              <a:off x="3748438" y="1378608"/>
              <a:ext cx="2159202" cy="903971"/>
              <a:chOff x="1683525" y="2179850"/>
              <a:chExt cx="4519050" cy="2134525"/>
            </a:xfrm>
          </p:grpSpPr>
          <p:sp>
            <p:nvSpPr>
              <p:cNvPr id="4471" name="Google Shape;4471;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2" name="Google Shape;4472;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3" name="Google Shape;4473;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4" name="Google Shape;4474;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5" name="Google Shape;4475;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6" name="Google Shape;4476;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7" name="Google Shape;4477;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8" name="Google Shape;4478;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79" name="Google Shape;4479;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80" name="Google Shape;4480;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81" name="Google Shape;4481;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82" name="Google Shape;4482;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486"/>
        <p:cNvGrpSpPr/>
        <p:nvPr/>
      </p:nvGrpSpPr>
      <p:grpSpPr>
        <a:xfrm>
          <a:off x="0" y="0"/>
          <a:ext cx="0" cy="0"/>
          <a:chOff x="0" y="0"/>
          <a:chExt cx="0" cy="0"/>
        </a:xfrm>
      </p:grpSpPr>
      <p:grpSp>
        <p:nvGrpSpPr>
          <p:cNvPr id="4487" name="Google Shape;4487;p67"/>
          <p:cNvGrpSpPr/>
          <p:nvPr/>
        </p:nvGrpSpPr>
        <p:grpSpPr>
          <a:xfrm>
            <a:off x="4814684" y="1191441"/>
            <a:ext cx="745431" cy="718863"/>
            <a:chOff x="4249973" y="1201875"/>
            <a:chExt cx="1958568" cy="1888762"/>
          </a:xfrm>
        </p:grpSpPr>
        <p:sp>
          <p:nvSpPr>
            <p:cNvPr id="4488" name="Google Shape;4488;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9" name="Google Shape;4489;p67"/>
            <p:cNvGrpSpPr/>
            <p:nvPr/>
          </p:nvGrpSpPr>
          <p:grpSpPr>
            <a:xfrm>
              <a:off x="5853086" y="1789142"/>
              <a:ext cx="355454" cy="1048099"/>
              <a:chOff x="5576108" y="2016725"/>
              <a:chExt cx="565200" cy="1666560"/>
            </a:xfrm>
          </p:grpSpPr>
          <p:sp>
            <p:nvSpPr>
              <p:cNvPr id="4490" name="Google Shape;4490;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491" name="Google Shape;4491;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67"/>
            <p:cNvGrpSpPr/>
            <p:nvPr/>
          </p:nvGrpSpPr>
          <p:grpSpPr>
            <a:xfrm>
              <a:off x="4869455" y="2691676"/>
              <a:ext cx="1013897" cy="398961"/>
              <a:chOff x="4012057" y="3451825"/>
              <a:chExt cx="1612175" cy="634379"/>
            </a:xfrm>
          </p:grpSpPr>
          <p:sp>
            <p:nvSpPr>
              <p:cNvPr id="4493" name="Google Shape;4493;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494" name="Google Shape;4494;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67"/>
            <p:cNvGrpSpPr/>
            <p:nvPr/>
          </p:nvGrpSpPr>
          <p:grpSpPr>
            <a:xfrm>
              <a:off x="4276937" y="2155961"/>
              <a:ext cx="651965" cy="891358"/>
              <a:chOff x="3069908" y="2599997"/>
              <a:chExt cx="1036675" cy="1417328"/>
            </a:xfrm>
          </p:grpSpPr>
          <p:sp>
            <p:nvSpPr>
              <p:cNvPr id="4496" name="Google Shape;4496;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497" name="Google Shape;4497;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67"/>
            <p:cNvGrpSpPr/>
            <p:nvPr/>
          </p:nvGrpSpPr>
          <p:grpSpPr>
            <a:xfrm>
              <a:off x="5054918" y="1201875"/>
              <a:ext cx="999548" cy="602711"/>
              <a:chOff x="4306958" y="1082925"/>
              <a:chExt cx="1589359" cy="958358"/>
            </a:xfrm>
          </p:grpSpPr>
          <p:sp>
            <p:nvSpPr>
              <p:cNvPr id="4499" name="Google Shape;4499;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00" name="Google Shape;4500;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67"/>
            <p:cNvGrpSpPr/>
            <p:nvPr/>
          </p:nvGrpSpPr>
          <p:grpSpPr>
            <a:xfrm>
              <a:off x="4249973" y="1303451"/>
              <a:ext cx="799317" cy="841334"/>
              <a:chOff x="3027033" y="1244439"/>
              <a:chExt cx="1270977" cy="1337786"/>
            </a:xfrm>
          </p:grpSpPr>
          <p:sp>
            <p:nvSpPr>
              <p:cNvPr id="4502" name="Google Shape;4502;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03" name="Google Shape;4503;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4" name="Google Shape;4504;p67"/>
          <p:cNvGrpSpPr/>
          <p:nvPr/>
        </p:nvGrpSpPr>
        <p:grpSpPr>
          <a:xfrm>
            <a:off x="731057" y="2069890"/>
            <a:ext cx="761767" cy="729896"/>
            <a:chOff x="2657744" y="2337745"/>
            <a:chExt cx="832987" cy="798137"/>
          </a:xfrm>
        </p:grpSpPr>
        <p:sp>
          <p:nvSpPr>
            <p:cNvPr id="4505" name="Google Shape;4505;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67"/>
          <p:cNvGrpSpPr/>
          <p:nvPr/>
        </p:nvGrpSpPr>
        <p:grpSpPr>
          <a:xfrm>
            <a:off x="3242022" y="2073097"/>
            <a:ext cx="685569" cy="723586"/>
            <a:chOff x="3398134" y="2057755"/>
            <a:chExt cx="704087" cy="743130"/>
          </a:xfrm>
        </p:grpSpPr>
        <p:grpSp>
          <p:nvGrpSpPr>
            <p:cNvPr id="4512" name="Google Shape;4512;p67"/>
            <p:cNvGrpSpPr/>
            <p:nvPr/>
          </p:nvGrpSpPr>
          <p:grpSpPr>
            <a:xfrm>
              <a:off x="3398134" y="2290183"/>
              <a:ext cx="315300" cy="219900"/>
              <a:chOff x="3398134" y="2290183"/>
              <a:chExt cx="315300" cy="219900"/>
            </a:xfrm>
          </p:grpSpPr>
          <p:sp>
            <p:nvSpPr>
              <p:cNvPr id="4513" name="Google Shape;4513;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14" name="Google Shape;4514;p67"/>
              <p:cNvCxnSpPr>
                <a:stCxn id="451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4515" name="Google Shape;4515;p67"/>
            <p:cNvGrpSpPr/>
            <p:nvPr/>
          </p:nvGrpSpPr>
          <p:grpSpPr>
            <a:xfrm>
              <a:off x="3547823" y="2467358"/>
              <a:ext cx="219900" cy="333527"/>
              <a:chOff x="3547823" y="2467358"/>
              <a:chExt cx="219900" cy="333527"/>
            </a:xfrm>
          </p:grpSpPr>
          <p:sp>
            <p:nvSpPr>
              <p:cNvPr id="4516" name="Google Shape;4516;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17" name="Google Shape;4517;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4518" name="Google Shape;4518;p67"/>
            <p:cNvGrpSpPr/>
            <p:nvPr/>
          </p:nvGrpSpPr>
          <p:grpSpPr>
            <a:xfrm>
              <a:off x="3734138" y="2467358"/>
              <a:ext cx="219900" cy="333527"/>
              <a:chOff x="3734138" y="2467358"/>
              <a:chExt cx="219900" cy="333527"/>
            </a:xfrm>
          </p:grpSpPr>
          <p:sp>
            <p:nvSpPr>
              <p:cNvPr id="4519" name="Google Shape;4519;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20" name="Google Shape;4520;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4521" name="Google Shape;4521;p67"/>
            <p:cNvGrpSpPr/>
            <p:nvPr/>
          </p:nvGrpSpPr>
          <p:grpSpPr>
            <a:xfrm>
              <a:off x="3787560" y="2288011"/>
              <a:ext cx="314661" cy="219900"/>
              <a:chOff x="3787560" y="2288011"/>
              <a:chExt cx="314661" cy="219900"/>
            </a:xfrm>
          </p:grpSpPr>
          <p:sp>
            <p:nvSpPr>
              <p:cNvPr id="4522" name="Google Shape;4522;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23" name="Google Shape;4523;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4524" name="Google Shape;4524;p67"/>
            <p:cNvGrpSpPr/>
            <p:nvPr/>
          </p:nvGrpSpPr>
          <p:grpSpPr>
            <a:xfrm>
              <a:off x="3637290" y="2057755"/>
              <a:ext cx="219900" cy="335499"/>
              <a:chOff x="3637290" y="2057755"/>
              <a:chExt cx="219900" cy="335499"/>
            </a:xfrm>
          </p:grpSpPr>
          <p:sp>
            <p:nvSpPr>
              <p:cNvPr id="4525" name="Google Shape;4525;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526" name="Google Shape;4526;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4527" name="Google Shape;4527;p67"/>
          <p:cNvGrpSpPr/>
          <p:nvPr/>
        </p:nvGrpSpPr>
        <p:grpSpPr>
          <a:xfrm>
            <a:off x="4917244" y="2079792"/>
            <a:ext cx="710153" cy="710153"/>
            <a:chOff x="5007123" y="2079403"/>
            <a:chExt cx="687600" cy="687600"/>
          </a:xfrm>
        </p:grpSpPr>
        <p:sp>
          <p:nvSpPr>
            <p:cNvPr id="4528" name="Google Shape;4528;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67"/>
          <p:cNvGrpSpPr/>
          <p:nvPr/>
        </p:nvGrpSpPr>
        <p:grpSpPr>
          <a:xfrm>
            <a:off x="5726681" y="2074299"/>
            <a:ext cx="720998" cy="721183"/>
            <a:chOff x="5797446" y="2063053"/>
            <a:chExt cx="698100" cy="698280"/>
          </a:xfrm>
        </p:grpSpPr>
        <p:sp>
          <p:nvSpPr>
            <p:cNvPr id="4533" name="Google Shape;4533;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67"/>
          <p:cNvGrpSpPr/>
          <p:nvPr/>
        </p:nvGrpSpPr>
        <p:grpSpPr>
          <a:xfrm>
            <a:off x="8171828" y="3719904"/>
            <a:ext cx="280585" cy="673164"/>
            <a:chOff x="8075075" y="3754290"/>
            <a:chExt cx="255612" cy="613194"/>
          </a:xfrm>
        </p:grpSpPr>
        <p:grpSp>
          <p:nvGrpSpPr>
            <p:cNvPr id="4538" name="Google Shape;4538;p67"/>
            <p:cNvGrpSpPr/>
            <p:nvPr/>
          </p:nvGrpSpPr>
          <p:grpSpPr>
            <a:xfrm>
              <a:off x="8075075" y="3754290"/>
              <a:ext cx="255612" cy="613194"/>
              <a:chOff x="8075075" y="3754290"/>
              <a:chExt cx="255612" cy="613194"/>
            </a:xfrm>
          </p:grpSpPr>
          <p:sp>
            <p:nvSpPr>
              <p:cNvPr id="4539" name="Google Shape;4539;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1" name="Google Shape;4541;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67"/>
          <p:cNvGrpSpPr/>
          <p:nvPr/>
        </p:nvGrpSpPr>
        <p:grpSpPr>
          <a:xfrm>
            <a:off x="5288887" y="3708700"/>
            <a:ext cx="470352" cy="683745"/>
            <a:chOff x="1697726" y="3244179"/>
            <a:chExt cx="788124" cy="1146069"/>
          </a:xfrm>
        </p:grpSpPr>
        <p:sp>
          <p:nvSpPr>
            <p:cNvPr id="4543" name="Google Shape;4543;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5" name="Google Shape;4545;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6" name="Google Shape;4546;p67"/>
          <p:cNvGrpSpPr/>
          <p:nvPr/>
        </p:nvGrpSpPr>
        <p:grpSpPr>
          <a:xfrm>
            <a:off x="5910037" y="3719902"/>
            <a:ext cx="293891" cy="293845"/>
            <a:chOff x="6134814" y="3754290"/>
            <a:chExt cx="293891" cy="293845"/>
          </a:xfrm>
        </p:grpSpPr>
        <p:sp>
          <p:nvSpPr>
            <p:cNvPr id="4547" name="Google Shape;4547;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67"/>
          <p:cNvGrpSpPr/>
          <p:nvPr/>
        </p:nvGrpSpPr>
        <p:grpSpPr>
          <a:xfrm>
            <a:off x="5910037" y="4098574"/>
            <a:ext cx="293891" cy="293891"/>
            <a:chOff x="6134814" y="4086186"/>
            <a:chExt cx="293891" cy="293891"/>
          </a:xfrm>
        </p:grpSpPr>
        <p:sp>
          <p:nvSpPr>
            <p:cNvPr id="4550" name="Google Shape;4550;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2" name="Google Shape;4552;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4" name="Google Shape;4554;p67"/>
          <p:cNvGrpSpPr/>
          <p:nvPr/>
        </p:nvGrpSpPr>
        <p:grpSpPr>
          <a:xfrm>
            <a:off x="7835013" y="2927266"/>
            <a:ext cx="622883" cy="621944"/>
            <a:chOff x="1187048" y="238125"/>
            <a:chExt cx="5256397" cy="5248476"/>
          </a:xfrm>
        </p:grpSpPr>
        <p:sp>
          <p:nvSpPr>
            <p:cNvPr id="4555" name="Google Shape;4555;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67"/>
          <p:cNvGrpSpPr/>
          <p:nvPr/>
        </p:nvGrpSpPr>
        <p:grpSpPr>
          <a:xfrm>
            <a:off x="2292118" y="2936875"/>
            <a:ext cx="1310987" cy="612407"/>
            <a:chOff x="238125" y="1188750"/>
            <a:chExt cx="7140450" cy="3335550"/>
          </a:xfrm>
        </p:grpSpPr>
        <p:sp>
          <p:nvSpPr>
            <p:cNvPr id="4560" name="Google Shape;4560;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67"/>
          <p:cNvGrpSpPr/>
          <p:nvPr/>
        </p:nvGrpSpPr>
        <p:grpSpPr>
          <a:xfrm>
            <a:off x="6617990" y="2927430"/>
            <a:ext cx="1110299" cy="621702"/>
            <a:chOff x="238125" y="1335475"/>
            <a:chExt cx="5418735" cy="3034175"/>
          </a:xfrm>
        </p:grpSpPr>
        <p:sp>
          <p:nvSpPr>
            <p:cNvPr id="4566" name="Google Shape;4566;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67"/>
          <p:cNvGrpSpPr/>
          <p:nvPr/>
        </p:nvGrpSpPr>
        <p:grpSpPr>
          <a:xfrm>
            <a:off x="5435649" y="2924327"/>
            <a:ext cx="1074451" cy="627181"/>
            <a:chOff x="5359127" y="2910889"/>
            <a:chExt cx="1097723" cy="640831"/>
          </a:xfrm>
        </p:grpSpPr>
        <p:grpSp>
          <p:nvGrpSpPr>
            <p:cNvPr id="4570" name="Google Shape;4570;p67"/>
            <p:cNvGrpSpPr/>
            <p:nvPr/>
          </p:nvGrpSpPr>
          <p:grpSpPr>
            <a:xfrm>
              <a:off x="5929791" y="3263088"/>
              <a:ext cx="527060" cy="287097"/>
              <a:chOff x="5929791" y="3263088"/>
              <a:chExt cx="527060" cy="287097"/>
            </a:xfrm>
          </p:grpSpPr>
          <p:sp>
            <p:nvSpPr>
              <p:cNvPr id="4571" name="Google Shape;4571;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72" name="Google Shape;4572;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73" name="Google Shape;4573;p67"/>
            <p:cNvGrpSpPr/>
            <p:nvPr/>
          </p:nvGrpSpPr>
          <p:grpSpPr>
            <a:xfrm>
              <a:off x="5359127" y="3263089"/>
              <a:ext cx="526428" cy="288631"/>
              <a:chOff x="5359127" y="3263089"/>
              <a:chExt cx="526428" cy="288631"/>
            </a:xfrm>
          </p:grpSpPr>
          <p:sp>
            <p:nvSpPr>
              <p:cNvPr id="4574" name="Google Shape;4574;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75" name="Google Shape;4575;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76" name="Google Shape;4576;p67"/>
            <p:cNvGrpSpPr/>
            <p:nvPr/>
          </p:nvGrpSpPr>
          <p:grpSpPr>
            <a:xfrm>
              <a:off x="5551525" y="2910889"/>
              <a:ext cx="520901" cy="610283"/>
              <a:chOff x="5551525" y="2910889"/>
              <a:chExt cx="520901" cy="610283"/>
            </a:xfrm>
          </p:grpSpPr>
          <p:sp>
            <p:nvSpPr>
              <p:cNvPr id="4577" name="Google Shape;4577;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78" name="Google Shape;4578;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79" name="Google Shape;4579;p67"/>
            <p:cNvGrpSpPr/>
            <p:nvPr/>
          </p:nvGrpSpPr>
          <p:grpSpPr>
            <a:xfrm>
              <a:off x="5743962" y="2919100"/>
              <a:ext cx="623674" cy="284502"/>
              <a:chOff x="5743962" y="2919100"/>
              <a:chExt cx="623674" cy="284502"/>
            </a:xfrm>
          </p:grpSpPr>
          <p:sp>
            <p:nvSpPr>
              <p:cNvPr id="4580" name="Google Shape;4580;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81" name="Google Shape;4581;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582" name="Google Shape;4582;p67"/>
          <p:cNvGrpSpPr/>
          <p:nvPr/>
        </p:nvGrpSpPr>
        <p:grpSpPr>
          <a:xfrm>
            <a:off x="7586863" y="2075038"/>
            <a:ext cx="874976" cy="719600"/>
            <a:chOff x="7608988" y="2093194"/>
            <a:chExt cx="817276" cy="672147"/>
          </a:xfrm>
        </p:grpSpPr>
        <p:cxnSp>
          <p:nvCxnSpPr>
            <p:cNvPr id="4583" name="Google Shape;4583;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84" name="Google Shape;4584;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85" name="Google Shape;4585;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86" name="Google Shape;4586;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87" name="Google Shape;4587;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588" name="Google Shape;4588;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589" name="Google Shape;4589;p67"/>
            <p:cNvGrpSpPr/>
            <p:nvPr/>
          </p:nvGrpSpPr>
          <p:grpSpPr>
            <a:xfrm>
              <a:off x="7721175" y="2093194"/>
              <a:ext cx="599587" cy="623846"/>
              <a:chOff x="7721175" y="2093194"/>
              <a:chExt cx="599587" cy="623846"/>
            </a:xfrm>
          </p:grpSpPr>
          <p:grpSp>
            <p:nvGrpSpPr>
              <p:cNvPr id="4590" name="Google Shape;4590;p67"/>
              <p:cNvGrpSpPr/>
              <p:nvPr/>
            </p:nvGrpSpPr>
            <p:grpSpPr>
              <a:xfrm>
                <a:off x="7721175" y="2093194"/>
                <a:ext cx="291605" cy="623846"/>
                <a:chOff x="9405575" y="2061418"/>
                <a:chExt cx="291605" cy="623846"/>
              </a:xfrm>
            </p:grpSpPr>
            <p:sp>
              <p:nvSpPr>
                <p:cNvPr id="4591" name="Google Shape;4591;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67"/>
              <p:cNvGrpSpPr/>
              <p:nvPr/>
            </p:nvGrpSpPr>
            <p:grpSpPr>
              <a:xfrm flipH="1">
                <a:off x="8029157" y="2093194"/>
                <a:ext cx="291605" cy="623846"/>
                <a:chOff x="9405575" y="2061418"/>
                <a:chExt cx="291605" cy="623846"/>
              </a:xfrm>
            </p:grpSpPr>
            <p:sp>
              <p:nvSpPr>
                <p:cNvPr id="4599" name="Google Shape;4599;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06" name="Google Shape;4606;p67"/>
          <p:cNvGrpSpPr/>
          <p:nvPr/>
        </p:nvGrpSpPr>
        <p:grpSpPr>
          <a:xfrm>
            <a:off x="4031299" y="1191441"/>
            <a:ext cx="712557" cy="785901"/>
            <a:chOff x="4206459" y="1191441"/>
            <a:chExt cx="712557" cy="785901"/>
          </a:xfrm>
        </p:grpSpPr>
        <p:sp>
          <p:nvSpPr>
            <p:cNvPr id="4607" name="Google Shape;4607;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1" name="Google Shape;4611;p67"/>
            <p:cNvGrpSpPr/>
            <p:nvPr/>
          </p:nvGrpSpPr>
          <p:grpSpPr>
            <a:xfrm>
              <a:off x="4644280" y="1290523"/>
              <a:ext cx="143716" cy="29463"/>
              <a:chOff x="4644280" y="1290523"/>
              <a:chExt cx="143716" cy="29463"/>
            </a:xfrm>
          </p:grpSpPr>
          <p:sp>
            <p:nvSpPr>
              <p:cNvPr id="4612" name="Google Shape;4612;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67"/>
            <p:cNvGrpSpPr/>
            <p:nvPr/>
          </p:nvGrpSpPr>
          <p:grpSpPr>
            <a:xfrm>
              <a:off x="4356567" y="1191441"/>
              <a:ext cx="143690" cy="29488"/>
              <a:chOff x="4356567" y="1191441"/>
              <a:chExt cx="143690" cy="29488"/>
            </a:xfrm>
          </p:grpSpPr>
          <p:sp>
            <p:nvSpPr>
              <p:cNvPr id="4617" name="Google Shape;4617;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67"/>
            <p:cNvGrpSpPr/>
            <p:nvPr/>
          </p:nvGrpSpPr>
          <p:grpSpPr>
            <a:xfrm>
              <a:off x="4339009" y="1863727"/>
              <a:ext cx="143703" cy="29476"/>
              <a:chOff x="4339009" y="1863727"/>
              <a:chExt cx="143703" cy="29476"/>
            </a:xfrm>
          </p:grpSpPr>
          <p:sp>
            <p:nvSpPr>
              <p:cNvPr id="4622" name="Google Shape;4622;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7"/>
            <p:cNvGrpSpPr/>
            <p:nvPr/>
          </p:nvGrpSpPr>
          <p:grpSpPr>
            <a:xfrm>
              <a:off x="4206459" y="1607315"/>
              <a:ext cx="29539" cy="142899"/>
              <a:chOff x="4206459" y="1607315"/>
              <a:chExt cx="29539" cy="142899"/>
            </a:xfrm>
          </p:grpSpPr>
          <p:sp>
            <p:nvSpPr>
              <p:cNvPr id="4627" name="Google Shape;4627;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1" name="Google Shape;4631;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5" name="Google Shape;4635;p67"/>
            <p:cNvGrpSpPr/>
            <p:nvPr/>
          </p:nvGrpSpPr>
          <p:grpSpPr>
            <a:xfrm>
              <a:off x="4889463" y="1423737"/>
              <a:ext cx="29552" cy="142899"/>
              <a:chOff x="4889463" y="1423737"/>
              <a:chExt cx="29552" cy="142899"/>
            </a:xfrm>
          </p:grpSpPr>
          <p:sp>
            <p:nvSpPr>
              <p:cNvPr id="4636" name="Google Shape;4636;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67"/>
            <p:cNvGrpSpPr/>
            <p:nvPr/>
          </p:nvGrpSpPr>
          <p:grpSpPr>
            <a:xfrm>
              <a:off x="4771663" y="1876896"/>
              <a:ext cx="108651" cy="100447"/>
              <a:chOff x="4771663" y="1876896"/>
              <a:chExt cx="108651" cy="100447"/>
            </a:xfrm>
          </p:grpSpPr>
          <p:sp>
            <p:nvSpPr>
              <p:cNvPr id="4641" name="Google Shape;4641;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5" name="Google Shape;4645;p67"/>
          <p:cNvGrpSpPr/>
          <p:nvPr/>
        </p:nvGrpSpPr>
        <p:grpSpPr>
          <a:xfrm>
            <a:off x="4026774" y="2074664"/>
            <a:ext cx="791287" cy="720350"/>
            <a:chOff x="267375" y="1071875"/>
            <a:chExt cx="470500" cy="428550"/>
          </a:xfrm>
        </p:grpSpPr>
        <p:sp>
          <p:nvSpPr>
            <p:cNvPr id="4646" name="Google Shape;4646;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4" name="Google Shape;4654;p67"/>
          <p:cNvGrpSpPr/>
          <p:nvPr/>
        </p:nvGrpSpPr>
        <p:grpSpPr>
          <a:xfrm>
            <a:off x="727269" y="3719294"/>
            <a:ext cx="1408444" cy="673166"/>
            <a:chOff x="712664" y="3693287"/>
            <a:chExt cx="1460738" cy="698160"/>
          </a:xfrm>
        </p:grpSpPr>
        <p:grpSp>
          <p:nvGrpSpPr>
            <p:cNvPr id="4655" name="Google Shape;4655;p67"/>
            <p:cNvGrpSpPr/>
            <p:nvPr/>
          </p:nvGrpSpPr>
          <p:grpSpPr>
            <a:xfrm>
              <a:off x="1380079" y="4133090"/>
              <a:ext cx="234048" cy="258099"/>
              <a:chOff x="1380079" y="4133090"/>
              <a:chExt cx="234048" cy="258099"/>
            </a:xfrm>
          </p:grpSpPr>
          <p:sp>
            <p:nvSpPr>
              <p:cNvPr id="4656" name="Google Shape;4656;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67"/>
            <p:cNvGrpSpPr/>
            <p:nvPr/>
          </p:nvGrpSpPr>
          <p:grpSpPr>
            <a:xfrm>
              <a:off x="884610" y="3864082"/>
              <a:ext cx="1118566" cy="527275"/>
              <a:chOff x="890961" y="3865463"/>
              <a:chExt cx="1115221" cy="525698"/>
            </a:xfrm>
          </p:grpSpPr>
          <p:sp>
            <p:nvSpPr>
              <p:cNvPr id="4660" name="Google Shape;4660;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67"/>
            <p:cNvGrpSpPr/>
            <p:nvPr/>
          </p:nvGrpSpPr>
          <p:grpSpPr>
            <a:xfrm>
              <a:off x="712664" y="3693287"/>
              <a:ext cx="1460738" cy="698160"/>
              <a:chOff x="712664" y="3693025"/>
              <a:chExt cx="1460738" cy="698160"/>
            </a:xfrm>
          </p:grpSpPr>
          <p:sp>
            <p:nvSpPr>
              <p:cNvPr id="4664" name="Google Shape;4664;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0" name="Google Shape;4670;p67"/>
          <p:cNvGrpSpPr/>
          <p:nvPr/>
        </p:nvGrpSpPr>
        <p:grpSpPr>
          <a:xfrm>
            <a:off x="3164985" y="1191441"/>
            <a:ext cx="795485" cy="738831"/>
            <a:chOff x="3348603" y="1236445"/>
            <a:chExt cx="749256" cy="695894"/>
          </a:xfrm>
        </p:grpSpPr>
        <p:grpSp>
          <p:nvGrpSpPr>
            <p:cNvPr id="4671" name="Google Shape;4671;p67"/>
            <p:cNvGrpSpPr/>
            <p:nvPr/>
          </p:nvGrpSpPr>
          <p:grpSpPr>
            <a:xfrm>
              <a:off x="3583779" y="1236445"/>
              <a:ext cx="293795" cy="285811"/>
              <a:chOff x="3750225" y="1774000"/>
              <a:chExt cx="149575" cy="145525"/>
            </a:xfrm>
          </p:grpSpPr>
          <p:sp>
            <p:nvSpPr>
              <p:cNvPr id="4672" name="Google Shape;4672;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67"/>
            <p:cNvGrpSpPr/>
            <p:nvPr/>
          </p:nvGrpSpPr>
          <p:grpSpPr>
            <a:xfrm>
              <a:off x="3775534" y="1462599"/>
              <a:ext cx="322325" cy="285958"/>
              <a:chOff x="3847850" y="1889150"/>
              <a:chExt cx="164100" cy="145600"/>
            </a:xfrm>
          </p:grpSpPr>
          <p:sp>
            <p:nvSpPr>
              <p:cNvPr id="4675" name="Google Shape;4675;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67"/>
            <p:cNvGrpSpPr/>
            <p:nvPr/>
          </p:nvGrpSpPr>
          <p:grpSpPr>
            <a:xfrm>
              <a:off x="3545329" y="1646528"/>
              <a:ext cx="293746" cy="285811"/>
              <a:chOff x="3730650" y="1982800"/>
              <a:chExt cx="149550" cy="145525"/>
            </a:xfrm>
          </p:grpSpPr>
          <p:sp>
            <p:nvSpPr>
              <p:cNvPr id="4678" name="Google Shape;467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67"/>
            <p:cNvGrpSpPr/>
            <p:nvPr/>
          </p:nvGrpSpPr>
          <p:grpSpPr>
            <a:xfrm>
              <a:off x="3348603" y="1415046"/>
              <a:ext cx="294384" cy="284387"/>
              <a:chOff x="3630494" y="1864938"/>
              <a:chExt cx="149875" cy="144800"/>
            </a:xfrm>
          </p:grpSpPr>
          <p:sp>
            <p:nvSpPr>
              <p:cNvPr id="4681" name="Google Shape;4681;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3" name="Google Shape;4683;p67"/>
          <p:cNvGrpSpPr/>
          <p:nvPr/>
        </p:nvGrpSpPr>
        <p:grpSpPr>
          <a:xfrm>
            <a:off x="2286512" y="3714337"/>
            <a:ext cx="1324924" cy="678083"/>
            <a:chOff x="2413923" y="3711366"/>
            <a:chExt cx="1374117" cy="703260"/>
          </a:xfrm>
        </p:grpSpPr>
        <p:grpSp>
          <p:nvGrpSpPr>
            <p:cNvPr id="4684" name="Google Shape;4684;p67"/>
            <p:cNvGrpSpPr/>
            <p:nvPr/>
          </p:nvGrpSpPr>
          <p:grpSpPr>
            <a:xfrm>
              <a:off x="2413923" y="3711366"/>
              <a:ext cx="1374117" cy="703260"/>
              <a:chOff x="2413923" y="3711366"/>
              <a:chExt cx="1374117" cy="703260"/>
            </a:xfrm>
          </p:grpSpPr>
          <p:sp>
            <p:nvSpPr>
              <p:cNvPr id="4685" name="Google Shape;4685;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6" name="Google Shape;4686;p67"/>
              <p:cNvGrpSpPr/>
              <p:nvPr/>
            </p:nvGrpSpPr>
            <p:grpSpPr>
              <a:xfrm>
                <a:off x="2600284" y="3808654"/>
                <a:ext cx="234506" cy="138009"/>
                <a:chOff x="2600284" y="3808654"/>
                <a:chExt cx="234506" cy="138009"/>
              </a:xfrm>
            </p:grpSpPr>
            <p:sp>
              <p:nvSpPr>
                <p:cNvPr id="4687" name="Google Shape;4687;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8" name="Google Shape;4688;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689" name="Google Shape;4689;p67"/>
              <p:cNvGrpSpPr/>
              <p:nvPr/>
            </p:nvGrpSpPr>
            <p:grpSpPr>
              <a:xfrm>
                <a:off x="3359659" y="3805664"/>
                <a:ext cx="232294" cy="141000"/>
                <a:chOff x="3359659" y="3805664"/>
                <a:chExt cx="232294" cy="141000"/>
              </a:xfrm>
            </p:grpSpPr>
            <p:sp>
              <p:nvSpPr>
                <p:cNvPr id="4690" name="Google Shape;4690;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91" name="Google Shape;4691;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692" name="Google Shape;4692;p67"/>
              <p:cNvGrpSpPr/>
              <p:nvPr/>
            </p:nvGrpSpPr>
            <p:grpSpPr>
              <a:xfrm>
                <a:off x="3067316" y="3711366"/>
                <a:ext cx="66900" cy="166809"/>
                <a:chOff x="3067316" y="3711366"/>
                <a:chExt cx="66900" cy="166809"/>
              </a:xfrm>
            </p:grpSpPr>
            <p:sp>
              <p:nvSpPr>
                <p:cNvPr id="4693" name="Google Shape;4693;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94" name="Google Shape;4694;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695" name="Google Shape;4695;p67"/>
              <p:cNvGrpSpPr/>
              <p:nvPr/>
            </p:nvGrpSpPr>
            <p:grpSpPr>
              <a:xfrm>
                <a:off x="2413923" y="4058666"/>
                <a:ext cx="224119" cy="66900"/>
                <a:chOff x="2413923" y="4058666"/>
                <a:chExt cx="224119" cy="66900"/>
              </a:xfrm>
            </p:grpSpPr>
            <p:sp>
              <p:nvSpPr>
                <p:cNvPr id="4696" name="Google Shape;4696;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97" name="Google Shape;4697;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698" name="Google Shape;4698;p67"/>
              <p:cNvGrpSpPr/>
              <p:nvPr/>
            </p:nvGrpSpPr>
            <p:grpSpPr>
              <a:xfrm>
                <a:off x="3564643" y="4058666"/>
                <a:ext cx="223397" cy="66900"/>
                <a:chOff x="3564643" y="4058666"/>
                <a:chExt cx="223397" cy="66900"/>
              </a:xfrm>
            </p:grpSpPr>
            <p:sp>
              <p:nvSpPr>
                <p:cNvPr id="4699" name="Google Shape;4699;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00" name="Google Shape;4700;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4701" name="Google Shape;4701;p67"/>
            <p:cNvGrpSpPr/>
            <p:nvPr/>
          </p:nvGrpSpPr>
          <p:grpSpPr>
            <a:xfrm>
              <a:off x="2633353" y="3965763"/>
              <a:ext cx="933975" cy="445687"/>
              <a:chOff x="2633353" y="3965763"/>
              <a:chExt cx="933975" cy="445687"/>
            </a:xfrm>
          </p:grpSpPr>
          <p:sp>
            <p:nvSpPr>
              <p:cNvPr id="4702" name="Google Shape;4702;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4" name="Google Shape;4704;p67"/>
          <p:cNvGrpSpPr/>
          <p:nvPr/>
        </p:nvGrpSpPr>
        <p:grpSpPr>
          <a:xfrm>
            <a:off x="6410784" y="1264884"/>
            <a:ext cx="1131087" cy="587383"/>
            <a:chOff x="238125" y="999450"/>
            <a:chExt cx="7140700" cy="3708225"/>
          </a:xfrm>
        </p:grpSpPr>
        <p:sp>
          <p:nvSpPr>
            <p:cNvPr id="4705" name="Google Shape;4705;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67"/>
          <p:cNvGrpSpPr/>
          <p:nvPr/>
        </p:nvGrpSpPr>
        <p:grpSpPr>
          <a:xfrm>
            <a:off x="3762234" y="3714379"/>
            <a:ext cx="1375854" cy="678131"/>
            <a:chOff x="3913765" y="3641905"/>
            <a:chExt cx="1522805" cy="750560"/>
          </a:xfrm>
        </p:grpSpPr>
        <p:grpSp>
          <p:nvGrpSpPr>
            <p:cNvPr id="4715" name="Google Shape;4715;p67"/>
            <p:cNvGrpSpPr/>
            <p:nvPr/>
          </p:nvGrpSpPr>
          <p:grpSpPr>
            <a:xfrm>
              <a:off x="3913765" y="3997002"/>
              <a:ext cx="1522805" cy="395463"/>
              <a:chOff x="3913765" y="3997002"/>
              <a:chExt cx="1522805" cy="395463"/>
            </a:xfrm>
          </p:grpSpPr>
          <p:grpSp>
            <p:nvGrpSpPr>
              <p:cNvPr id="4716" name="Google Shape;4716;p67"/>
              <p:cNvGrpSpPr/>
              <p:nvPr/>
            </p:nvGrpSpPr>
            <p:grpSpPr>
              <a:xfrm>
                <a:off x="3913765" y="4138659"/>
                <a:ext cx="507602" cy="253806"/>
                <a:chOff x="3913765" y="4138659"/>
                <a:chExt cx="507602" cy="253806"/>
              </a:xfrm>
            </p:grpSpPr>
            <p:sp>
              <p:nvSpPr>
                <p:cNvPr id="4717" name="Google Shape;4717;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4719" name="Google Shape;4719;p67"/>
              <p:cNvGrpSpPr/>
              <p:nvPr/>
            </p:nvGrpSpPr>
            <p:grpSpPr>
              <a:xfrm>
                <a:off x="4421361" y="3997002"/>
                <a:ext cx="507618" cy="395463"/>
                <a:chOff x="4421361" y="3997002"/>
                <a:chExt cx="507618" cy="395463"/>
              </a:xfrm>
            </p:grpSpPr>
            <p:sp>
              <p:nvSpPr>
                <p:cNvPr id="4720" name="Google Shape;4720;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67"/>
              <p:cNvGrpSpPr/>
              <p:nvPr/>
            </p:nvGrpSpPr>
            <p:grpSpPr>
              <a:xfrm>
                <a:off x="4928973" y="4189418"/>
                <a:ext cx="507596" cy="203047"/>
                <a:chOff x="4928973" y="4189418"/>
                <a:chExt cx="507596" cy="203047"/>
              </a:xfrm>
            </p:grpSpPr>
            <p:sp>
              <p:nvSpPr>
                <p:cNvPr id="4723" name="Google Shape;4723;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5" name="Google Shape;4725;p67"/>
            <p:cNvGrpSpPr/>
            <p:nvPr/>
          </p:nvGrpSpPr>
          <p:grpSpPr>
            <a:xfrm>
              <a:off x="4482186" y="3641905"/>
              <a:ext cx="397605" cy="349784"/>
              <a:chOff x="2906375" y="1159725"/>
              <a:chExt cx="1860575" cy="1636800"/>
            </a:xfrm>
          </p:grpSpPr>
          <p:sp>
            <p:nvSpPr>
              <p:cNvPr id="4726" name="Google Shape;4726;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0" name="Google Shape;4730;p67"/>
          <p:cNvGrpSpPr/>
          <p:nvPr/>
        </p:nvGrpSpPr>
        <p:grpSpPr>
          <a:xfrm>
            <a:off x="6546943" y="2074305"/>
            <a:ext cx="940737" cy="721067"/>
            <a:chOff x="6599718" y="2068734"/>
            <a:chExt cx="940737" cy="721067"/>
          </a:xfrm>
        </p:grpSpPr>
        <p:sp>
          <p:nvSpPr>
            <p:cNvPr id="4731" name="Google Shape;4731;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7" name="Google Shape;4737;p67"/>
            <p:cNvGrpSpPr/>
            <p:nvPr/>
          </p:nvGrpSpPr>
          <p:grpSpPr>
            <a:xfrm>
              <a:off x="6836957" y="2068734"/>
              <a:ext cx="461892" cy="721067"/>
              <a:chOff x="6836957" y="2068734"/>
              <a:chExt cx="461892" cy="721067"/>
            </a:xfrm>
          </p:grpSpPr>
          <p:sp>
            <p:nvSpPr>
              <p:cNvPr id="4738" name="Google Shape;4738;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4" name="Google Shape;4744;p67"/>
              <p:cNvGrpSpPr/>
              <p:nvPr/>
            </p:nvGrpSpPr>
            <p:grpSpPr>
              <a:xfrm>
                <a:off x="6836957" y="2068734"/>
                <a:ext cx="461892" cy="721067"/>
                <a:chOff x="6836957" y="2068734"/>
                <a:chExt cx="461892" cy="721067"/>
              </a:xfrm>
            </p:grpSpPr>
            <p:sp>
              <p:nvSpPr>
                <p:cNvPr id="4745" name="Google Shape;4745;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52" name="Google Shape;4752;p67"/>
          <p:cNvGrpSpPr/>
          <p:nvPr/>
        </p:nvGrpSpPr>
        <p:grpSpPr>
          <a:xfrm>
            <a:off x="2430262" y="2078652"/>
            <a:ext cx="712577" cy="712374"/>
            <a:chOff x="2559249" y="2069323"/>
            <a:chExt cx="685566" cy="685634"/>
          </a:xfrm>
        </p:grpSpPr>
        <p:sp>
          <p:nvSpPr>
            <p:cNvPr id="4753" name="Google Shape;4753;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67"/>
          <p:cNvGrpSpPr/>
          <p:nvPr/>
        </p:nvGrpSpPr>
        <p:grpSpPr>
          <a:xfrm>
            <a:off x="7612699" y="1191441"/>
            <a:ext cx="845645" cy="711911"/>
            <a:chOff x="951975" y="315800"/>
            <a:chExt cx="5860325" cy="4933550"/>
          </a:xfrm>
        </p:grpSpPr>
        <p:sp>
          <p:nvSpPr>
            <p:cNvPr id="4767" name="Google Shape;4767;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67"/>
          <p:cNvGrpSpPr/>
          <p:nvPr/>
        </p:nvGrpSpPr>
        <p:grpSpPr>
          <a:xfrm>
            <a:off x="3709828" y="2927550"/>
            <a:ext cx="1617932" cy="621724"/>
            <a:chOff x="3862800" y="3038525"/>
            <a:chExt cx="1329006" cy="510698"/>
          </a:xfrm>
        </p:grpSpPr>
        <p:sp>
          <p:nvSpPr>
            <p:cNvPr id="4776" name="Google Shape;4776;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8" name="Google Shape;4778;p67"/>
            <p:cNvGrpSpPr/>
            <p:nvPr/>
          </p:nvGrpSpPr>
          <p:grpSpPr>
            <a:xfrm>
              <a:off x="3967075" y="3040337"/>
              <a:ext cx="1019927" cy="402126"/>
              <a:chOff x="3967075" y="3040337"/>
              <a:chExt cx="1019927" cy="402126"/>
            </a:xfrm>
          </p:grpSpPr>
          <p:sp>
            <p:nvSpPr>
              <p:cNvPr id="4779" name="Google Shape;4779;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67"/>
            <p:cNvGrpSpPr/>
            <p:nvPr/>
          </p:nvGrpSpPr>
          <p:grpSpPr>
            <a:xfrm>
              <a:off x="4186700" y="3040337"/>
              <a:ext cx="390475" cy="183289"/>
              <a:chOff x="4186700" y="3040337"/>
              <a:chExt cx="390475" cy="183289"/>
            </a:xfrm>
          </p:grpSpPr>
          <p:sp>
            <p:nvSpPr>
              <p:cNvPr id="4782" name="Google Shape;4782;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67"/>
            <p:cNvGrpSpPr/>
            <p:nvPr/>
          </p:nvGrpSpPr>
          <p:grpSpPr>
            <a:xfrm>
              <a:off x="4073727" y="3040337"/>
              <a:ext cx="697794" cy="296263"/>
              <a:chOff x="4073727" y="3040337"/>
              <a:chExt cx="697794" cy="296263"/>
            </a:xfrm>
          </p:grpSpPr>
          <p:sp>
            <p:nvSpPr>
              <p:cNvPr id="4785" name="Google Shape;4785;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67"/>
            <p:cNvGrpSpPr/>
            <p:nvPr/>
          </p:nvGrpSpPr>
          <p:grpSpPr>
            <a:xfrm>
              <a:off x="3862800" y="3038525"/>
              <a:ext cx="1329006" cy="510698"/>
              <a:chOff x="3862800" y="3038525"/>
              <a:chExt cx="1329006" cy="510698"/>
            </a:xfrm>
          </p:grpSpPr>
          <p:sp>
            <p:nvSpPr>
              <p:cNvPr id="4788" name="Google Shape;4788;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0" name="Google Shape;4790;p67"/>
          <p:cNvGrpSpPr/>
          <p:nvPr/>
        </p:nvGrpSpPr>
        <p:grpSpPr>
          <a:xfrm>
            <a:off x="718150" y="1191441"/>
            <a:ext cx="883205" cy="775176"/>
            <a:chOff x="649648" y="271400"/>
            <a:chExt cx="6215377" cy="5455143"/>
          </a:xfrm>
        </p:grpSpPr>
        <p:sp>
          <p:nvSpPr>
            <p:cNvPr id="4791" name="Google Shape;4791;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67"/>
          <p:cNvGrpSpPr/>
          <p:nvPr/>
        </p:nvGrpSpPr>
        <p:grpSpPr>
          <a:xfrm>
            <a:off x="2326452" y="1191441"/>
            <a:ext cx="767704" cy="815489"/>
            <a:chOff x="2499700" y="1135950"/>
            <a:chExt cx="732402" cy="777990"/>
          </a:xfrm>
        </p:grpSpPr>
        <p:grpSp>
          <p:nvGrpSpPr>
            <p:cNvPr id="4804" name="Google Shape;4804;p67"/>
            <p:cNvGrpSpPr/>
            <p:nvPr/>
          </p:nvGrpSpPr>
          <p:grpSpPr>
            <a:xfrm>
              <a:off x="2499700" y="1135950"/>
              <a:ext cx="732402" cy="694705"/>
              <a:chOff x="2499700" y="1135950"/>
              <a:chExt cx="732402" cy="694705"/>
            </a:xfrm>
          </p:grpSpPr>
          <p:sp>
            <p:nvSpPr>
              <p:cNvPr id="4805" name="Google Shape;4805;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67"/>
            <p:cNvGrpSpPr/>
            <p:nvPr/>
          </p:nvGrpSpPr>
          <p:grpSpPr>
            <a:xfrm>
              <a:off x="2517909" y="1188726"/>
              <a:ext cx="702702" cy="725214"/>
              <a:chOff x="2517909" y="1188726"/>
              <a:chExt cx="702702" cy="725214"/>
            </a:xfrm>
          </p:grpSpPr>
          <p:sp>
            <p:nvSpPr>
              <p:cNvPr id="4833" name="Google Shape;4833;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8" name="Google Shape;4838;p67"/>
          <p:cNvGrpSpPr/>
          <p:nvPr/>
        </p:nvGrpSpPr>
        <p:grpSpPr>
          <a:xfrm>
            <a:off x="1672184" y="1191441"/>
            <a:ext cx="583439" cy="870229"/>
            <a:chOff x="1716825" y="1121550"/>
            <a:chExt cx="622800" cy="928938"/>
          </a:xfrm>
        </p:grpSpPr>
        <p:grpSp>
          <p:nvGrpSpPr>
            <p:cNvPr id="4839" name="Google Shape;4839;p67"/>
            <p:cNvGrpSpPr/>
            <p:nvPr/>
          </p:nvGrpSpPr>
          <p:grpSpPr>
            <a:xfrm>
              <a:off x="1716825" y="1121550"/>
              <a:ext cx="622800" cy="928938"/>
              <a:chOff x="1716825" y="1121550"/>
              <a:chExt cx="622800" cy="928938"/>
            </a:xfrm>
          </p:grpSpPr>
          <p:cxnSp>
            <p:nvCxnSpPr>
              <p:cNvPr id="4840" name="Google Shape;4840;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4841" name="Google Shape;4841;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67"/>
            <p:cNvGrpSpPr/>
            <p:nvPr/>
          </p:nvGrpSpPr>
          <p:grpSpPr>
            <a:xfrm>
              <a:off x="1768050" y="1172775"/>
              <a:ext cx="520200" cy="832000"/>
              <a:chOff x="1768050" y="1172775"/>
              <a:chExt cx="520200" cy="832000"/>
            </a:xfrm>
          </p:grpSpPr>
          <p:cxnSp>
            <p:nvCxnSpPr>
              <p:cNvPr id="4843" name="Google Shape;4843;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4844" name="Google Shape;4844;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67"/>
            <p:cNvGrpSpPr/>
            <p:nvPr/>
          </p:nvGrpSpPr>
          <p:grpSpPr>
            <a:xfrm>
              <a:off x="1820100" y="1225475"/>
              <a:ext cx="416400" cy="729575"/>
              <a:chOff x="1820100" y="1225475"/>
              <a:chExt cx="416400" cy="729575"/>
            </a:xfrm>
          </p:grpSpPr>
          <p:cxnSp>
            <p:nvCxnSpPr>
              <p:cNvPr id="4846" name="Google Shape;4846;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4847" name="Google Shape;4847;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67"/>
            <p:cNvGrpSpPr/>
            <p:nvPr/>
          </p:nvGrpSpPr>
          <p:grpSpPr>
            <a:xfrm>
              <a:off x="1874250" y="1278825"/>
              <a:ext cx="308100" cy="605275"/>
              <a:chOff x="1874250" y="1278825"/>
              <a:chExt cx="308100" cy="605275"/>
            </a:xfrm>
          </p:grpSpPr>
          <p:cxnSp>
            <p:nvCxnSpPr>
              <p:cNvPr id="4849" name="Google Shape;4849;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4850" name="Google Shape;4850;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1" name="Google Shape;4851;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67"/>
          <p:cNvGrpSpPr/>
          <p:nvPr/>
        </p:nvGrpSpPr>
        <p:grpSpPr>
          <a:xfrm>
            <a:off x="1592007" y="2077763"/>
            <a:ext cx="739072" cy="714152"/>
            <a:chOff x="4334725" y="1355875"/>
            <a:chExt cx="3106650" cy="3001900"/>
          </a:xfrm>
        </p:grpSpPr>
        <p:grpSp>
          <p:nvGrpSpPr>
            <p:cNvPr id="4853" name="Google Shape;4853;p67"/>
            <p:cNvGrpSpPr/>
            <p:nvPr/>
          </p:nvGrpSpPr>
          <p:grpSpPr>
            <a:xfrm>
              <a:off x="4516050" y="1724875"/>
              <a:ext cx="2693725" cy="2632900"/>
              <a:chOff x="4516050" y="1724875"/>
              <a:chExt cx="2693725" cy="2632900"/>
            </a:xfrm>
          </p:grpSpPr>
          <p:sp>
            <p:nvSpPr>
              <p:cNvPr id="4854" name="Google Shape;4854;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67"/>
            <p:cNvGrpSpPr/>
            <p:nvPr/>
          </p:nvGrpSpPr>
          <p:grpSpPr>
            <a:xfrm>
              <a:off x="4334725" y="1355875"/>
              <a:ext cx="3106650" cy="2709650"/>
              <a:chOff x="4334725" y="1355875"/>
              <a:chExt cx="3106650" cy="2709650"/>
            </a:xfrm>
          </p:grpSpPr>
          <p:sp>
            <p:nvSpPr>
              <p:cNvPr id="4858" name="Google Shape;4858;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1" name="Google Shape;4861;p67"/>
          <p:cNvGrpSpPr/>
          <p:nvPr/>
        </p:nvGrpSpPr>
        <p:grpSpPr>
          <a:xfrm>
            <a:off x="7708956" y="3708534"/>
            <a:ext cx="312074" cy="684173"/>
            <a:chOff x="7645573" y="3754300"/>
            <a:chExt cx="293855" cy="644170"/>
          </a:xfrm>
        </p:grpSpPr>
        <p:sp>
          <p:nvSpPr>
            <p:cNvPr id="4862" name="Google Shape;4862;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67"/>
          <p:cNvGrpSpPr/>
          <p:nvPr/>
        </p:nvGrpSpPr>
        <p:grpSpPr>
          <a:xfrm>
            <a:off x="5630944" y="1191441"/>
            <a:ext cx="709011" cy="739359"/>
            <a:chOff x="5830645" y="1256617"/>
            <a:chExt cx="530340" cy="553040"/>
          </a:xfrm>
        </p:grpSpPr>
        <p:grpSp>
          <p:nvGrpSpPr>
            <p:cNvPr id="4865" name="Google Shape;4865;p67"/>
            <p:cNvGrpSpPr/>
            <p:nvPr/>
          </p:nvGrpSpPr>
          <p:grpSpPr>
            <a:xfrm>
              <a:off x="5830645" y="1256617"/>
              <a:ext cx="259743" cy="269909"/>
              <a:chOff x="5830645" y="1256617"/>
              <a:chExt cx="259743" cy="269909"/>
            </a:xfrm>
          </p:grpSpPr>
          <p:sp>
            <p:nvSpPr>
              <p:cNvPr id="4866" name="Google Shape;4866;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67"/>
            <p:cNvGrpSpPr/>
            <p:nvPr/>
          </p:nvGrpSpPr>
          <p:grpSpPr>
            <a:xfrm>
              <a:off x="6101293" y="1256617"/>
              <a:ext cx="259692" cy="269909"/>
              <a:chOff x="6101293" y="1256617"/>
              <a:chExt cx="259692" cy="269909"/>
            </a:xfrm>
          </p:grpSpPr>
          <p:sp>
            <p:nvSpPr>
              <p:cNvPr id="4869" name="Google Shape;4869;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67"/>
            <p:cNvGrpSpPr/>
            <p:nvPr/>
          </p:nvGrpSpPr>
          <p:grpSpPr>
            <a:xfrm>
              <a:off x="5830645" y="1539749"/>
              <a:ext cx="259692" cy="269909"/>
              <a:chOff x="5830645" y="1539749"/>
              <a:chExt cx="259692" cy="269909"/>
            </a:xfrm>
          </p:grpSpPr>
          <p:sp>
            <p:nvSpPr>
              <p:cNvPr id="4872" name="Google Shape;4872;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67"/>
            <p:cNvGrpSpPr/>
            <p:nvPr/>
          </p:nvGrpSpPr>
          <p:grpSpPr>
            <a:xfrm>
              <a:off x="6101293" y="1539749"/>
              <a:ext cx="259692" cy="269909"/>
              <a:chOff x="6101293" y="1539749"/>
              <a:chExt cx="259692" cy="269909"/>
            </a:xfrm>
          </p:grpSpPr>
          <p:sp>
            <p:nvSpPr>
              <p:cNvPr id="4875" name="Google Shape;4875;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7" name="Google Shape;4877;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67"/>
          <p:cNvGrpSpPr/>
          <p:nvPr/>
        </p:nvGrpSpPr>
        <p:grpSpPr>
          <a:xfrm>
            <a:off x="732438" y="2927557"/>
            <a:ext cx="1452955" cy="621360"/>
            <a:chOff x="732422" y="2990152"/>
            <a:chExt cx="1337773" cy="572102"/>
          </a:xfrm>
        </p:grpSpPr>
        <p:sp>
          <p:nvSpPr>
            <p:cNvPr id="4879" name="Google Shape;4879;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888"/>
        <p:cNvGrpSpPr/>
        <p:nvPr/>
      </p:nvGrpSpPr>
      <p:grpSpPr>
        <a:xfrm>
          <a:off x="0" y="0"/>
          <a:ext cx="0" cy="0"/>
          <a:chOff x="0" y="0"/>
          <a:chExt cx="0" cy="0"/>
        </a:xfrm>
      </p:grpSpPr>
      <p:grpSp>
        <p:nvGrpSpPr>
          <p:cNvPr id="4889" name="Google Shape;4889;p68"/>
          <p:cNvGrpSpPr/>
          <p:nvPr/>
        </p:nvGrpSpPr>
        <p:grpSpPr>
          <a:xfrm>
            <a:off x="729238" y="1179665"/>
            <a:ext cx="1636117" cy="1526144"/>
            <a:chOff x="729238" y="1179665"/>
            <a:chExt cx="1636117" cy="1526144"/>
          </a:xfrm>
        </p:grpSpPr>
        <p:grpSp>
          <p:nvGrpSpPr>
            <p:cNvPr id="4890" name="Google Shape;4890;p68"/>
            <p:cNvGrpSpPr/>
            <p:nvPr/>
          </p:nvGrpSpPr>
          <p:grpSpPr>
            <a:xfrm>
              <a:off x="729238" y="1179665"/>
              <a:ext cx="80700" cy="1526144"/>
              <a:chOff x="729238" y="1179665"/>
              <a:chExt cx="80700" cy="1526144"/>
            </a:xfrm>
          </p:grpSpPr>
          <p:sp>
            <p:nvSpPr>
              <p:cNvPr id="4891" name="Google Shape;4891;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68"/>
            <p:cNvGrpSpPr/>
            <p:nvPr/>
          </p:nvGrpSpPr>
          <p:grpSpPr>
            <a:xfrm>
              <a:off x="903098" y="1179665"/>
              <a:ext cx="80700" cy="1526144"/>
              <a:chOff x="903098" y="1179665"/>
              <a:chExt cx="80700" cy="1526144"/>
            </a:xfrm>
          </p:grpSpPr>
          <p:sp>
            <p:nvSpPr>
              <p:cNvPr id="4902" name="Google Shape;4902;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68"/>
            <p:cNvGrpSpPr/>
            <p:nvPr/>
          </p:nvGrpSpPr>
          <p:grpSpPr>
            <a:xfrm>
              <a:off x="1076958" y="1179665"/>
              <a:ext cx="80700" cy="1526144"/>
              <a:chOff x="1076958" y="1179665"/>
              <a:chExt cx="80700" cy="1526144"/>
            </a:xfrm>
          </p:grpSpPr>
          <p:sp>
            <p:nvSpPr>
              <p:cNvPr id="4913" name="Google Shape;4913;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68"/>
            <p:cNvGrpSpPr/>
            <p:nvPr/>
          </p:nvGrpSpPr>
          <p:grpSpPr>
            <a:xfrm>
              <a:off x="1247707" y="1179665"/>
              <a:ext cx="80700" cy="1526144"/>
              <a:chOff x="1247707" y="1179665"/>
              <a:chExt cx="80700" cy="1526144"/>
            </a:xfrm>
          </p:grpSpPr>
          <p:sp>
            <p:nvSpPr>
              <p:cNvPr id="4924" name="Google Shape;4924;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68"/>
            <p:cNvGrpSpPr/>
            <p:nvPr/>
          </p:nvGrpSpPr>
          <p:grpSpPr>
            <a:xfrm>
              <a:off x="1421567" y="1179665"/>
              <a:ext cx="80700" cy="1526144"/>
              <a:chOff x="1421567" y="1179665"/>
              <a:chExt cx="80700" cy="1526144"/>
            </a:xfrm>
          </p:grpSpPr>
          <p:sp>
            <p:nvSpPr>
              <p:cNvPr id="4935" name="Google Shape;4935;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68"/>
            <p:cNvGrpSpPr/>
            <p:nvPr/>
          </p:nvGrpSpPr>
          <p:grpSpPr>
            <a:xfrm>
              <a:off x="1592327" y="1179665"/>
              <a:ext cx="80700" cy="1526144"/>
              <a:chOff x="1592327" y="1179665"/>
              <a:chExt cx="80700" cy="1526144"/>
            </a:xfrm>
          </p:grpSpPr>
          <p:sp>
            <p:nvSpPr>
              <p:cNvPr id="4946" name="Google Shape;4946;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68"/>
            <p:cNvGrpSpPr/>
            <p:nvPr/>
          </p:nvGrpSpPr>
          <p:grpSpPr>
            <a:xfrm>
              <a:off x="1766187" y="1179665"/>
              <a:ext cx="80700" cy="1526144"/>
              <a:chOff x="1766187" y="1179665"/>
              <a:chExt cx="80700" cy="1526144"/>
            </a:xfrm>
          </p:grpSpPr>
          <p:sp>
            <p:nvSpPr>
              <p:cNvPr id="4957" name="Google Shape;4957;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68"/>
            <p:cNvGrpSpPr/>
            <p:nvPr/>
          </p:nvGrpSpPr>
          <p:grpSpPr>
            <a:xfrm>
              <a:off x="1936935" y="1179665"/>
              <a:ext cx="80700" cy="1526144"/>
              <a:chOff x="1936935" y="1179665"/>
              <a:chExt cx="80700" cy="1526144"/>
            </a:xfrm>
          </p:grpSpPr>
          <p:sp>
            <p:nvSpPr>
              <p:cNvPr id="4968" name="Google Shape;4968;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68"/>
            <p:cNvGrpSpPr/>
            <p:nvPr/>
          </p:nvGrpSpPr>
          <p:grpSpPr>
            <a:xfrm>
              <a:off x="2110795" y="1179665"/>
              <a:ext cx="80700" cy="1526144"/>
              <a:chOff x="2110795" y="1179665"/>
              <a:chExt cx="80700" cy="1526144"/>
            </a:xfrm>
          </p:grpSpPr>
          <p:sp>
            <p:nvSpPr>
              <p:cNvPr id="4979" name="Google Shape;4979;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68"/>
            <p:cNvGrpSpPr/>
            <p:nvPr/>
          </p:nvGrpSpPr>
          <p:grpSpPr>
            <a:xfrm>
              <a:off x="2284655" y="1179665"/>
              <a:ext cx="80700" cy="1526144"/>
              <a:chOff x="2284655" y="1179665"/>
              <a:chExt cx="80700" cy="1526144"/>
            </a:xfrm>
          </p:grpSpPr>
          <p:sp>
            <p:nvSpPr>
              <p:cNvPr id="4990" name="Google Shape;4990;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0" name="Google Shape;5000;p68"/>
          <p:cNvGrpSpPr/>
          <p:nvPr/>
        </p:nvGrpSpPr>
        <p:grpSpPr>
          <a:xfrm>
            <a:off x="2623904" y="1198803"/>
            <a:ext cx="1364248" cy="1102133"/>
            <a:chOff x="2623904" y="1198803"/>
            <a:chExt cx="1364248" cy="1102133"/>
          </a:xfrm>
        </p:grpSpPr>
        <p:grpSp>
          <p:nvGrpSpPr>
            <p:cNvPr id="5001" name="Google Shape;5001;p68"/>
            <p:cNvGrpSpPr/>
            <p:nvPr/>
          </p:nvGrpSpPr>
          <p:grpSpPr>
            <a:xfrm>
              <a:off x="2623907" y="1198803"/>
              <a:ext cx="1364245" cy="273000"/>
              <a:chOff x="2623907" y="1198803"/>
              <a:chExt cx="1364245" cy="273000"/>
            </a:xfrm>
          </p:grpSpPr>
          <p:sp>
            <p:nvSpPr>
              <p:cNvPr id="5002" name="Google Shape;5002;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68"/>
            <p:cNvGrpSpPr/>
            <p:nvPr/>
          </p:nvGrpSpPr>
          <p:grpSpPr>
            <a:xfrm>
              <a:off x="2623904" y="1476964"/>
              <a:ext cx="1364245" cy="273000"/>
              <a:chOff x="2623904" y="1476964"/>
              <a:chExt cx="1364245" cy="273000"/>
            </a:xfrm>
          </p:grpSpPr>
          <p:sp>
            <p:nvSpPr>
              <p:cNvPr id="5008" name="Google Shape;5008;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68"/>
            <p:cNvGrpSpPr/>
            <p:nvPr/>
          </p:nvGrpSpPr>
          <p:grpSpPr>
            <a:xfrm>
              <a:off x="2623907" y="1749775"/>
              <a:ext cx="1364245" cy="273000"/>
              <a:chOff x="2623907" y="1749775"/>
              <a:chExt cx="1364245" cy="273000"/>
            </a:xfrm>
          </p:grpSpPr>
          <p:sp>
            <p:nvSpPr>
              <p:cNvPr id="5014" name="Google Shape;5014;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68"/>
            <p:cNvGrpSpPr/>
            <p:nvPr/>
          </p:nvGrpSpPr>
          <p:grpSpPr>
            <a:xfrm>
              <a:off x="2623904" y="2027936"/>
              <a:ext cx="1364245" cy="273000"/>
              <a:chOff x="2623904" y="2027936"/>
              <a:chExt cx="1364245" cy="273000"/>
            </a:xfrm>
          </p:grpSpPr>
          <p:sp>
            <p:nvSpPr>
              <p:cNvPr id="5020" name="Google Shape;5020;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5" name="Google Shape;5025;p68"/>
          <p:cNvGrpSpPr/>
          <p:nvPr/>
        </p:nvGrpSpPr>
        <p:grpSpPr>
          <a:xfrm>
            <a:off x="2613365" y="2657986"/>
            <a:ext cx="1387541" cy="159124"/>
            <a:chOff x="3200660" y="2180272"/>
            <a:chExt cx="2563824" cy="378237"/>
          </a:xfrm>
        </p:grpSpPr>
        <p:sp>
          <p:nvSpPr>
            <p:cNvPr id="5026" name="Google Shape;5026;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68"/>
          <p:cNvGrpSpPr/>
          <p:nvPr/>
        </p:nvGrpSpPr>
        <p:grpSpPr>
          <a:xfrm>
            <a:off x="2609890" y="2935811"/>
            <a:ext cx="1390502" cy="159625"/>
            <a:chOff x="3530150" y="2790075"/>
            <a:chExt cx="1962600" cy="225300"/>
          </a:xfrm>
        </p:grpSpPr>
        <p:sp>
          <p:nvSpPr>
            <p:cNvPr id="5045" name="Google Shape;5045;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68"/>
          <p:cNvGrpSpPr/>
          <p:nvPr/>
        </p:nvGrpSpPr>
        <p:grpSpPr>
          <a:xfrm>
            <a:off x="2610543" y="3214137"/>
            <a:ext cx="1411629" cy="153761"/>
            <a:chOff x="3558802" y="4011427"/>
            <a:chExt cx="1866000" cy="111300"/>
          </a:xfrm>
        </p:grpSpPr>
        <p:sp>
          <p:nvSpPr>
            <p:cNvPr id="5048" name="Google Shape;5048;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68"/>
          <p:cNvGrpSpPr/>
          <p:nvPr/>
        </p:nvGrpSpPr>
        <p:grpSpPr>
          <a:xfrm>
            <a:off x="2610235" y="2419536"/>
            <a:ext cx="1383503" cy="119749"/>
            <a:chOff x="3465975" y="2270276"/>
            <a:chExt cx="1986364" cy="171929"/>
          </a:xfrm>
        </p:grpSpPr>
        <p:sp>
          <p:nvSpPr>
            <p:cNvPr id="5051" name="Google Shape;5051;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68"/>
          <p:cNvGrpSpPr/>
          <p:nvPr/>
        </p:nvGrpSpPr>
        <p:grpSpPr>
          <a:xfrm>
            <a:off x="2621243" y="3783187"/>
            <a:ext cx="1369531" cy="195460"/>
            <a:chOff x="723300" y="4253549"/>
            <a:chExt cx="2276482" cy="324900"/>
          </a:xfrm>
        </p:grpSpPr>
        <p:sp>
          <p:nvSpPr>
            <p:cNvPr id="5060" name="Google Shape;5060;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68"/>
          <p:cNvGrpSpPr/>
          <p:nvPr/>
        </p:nvGrpSpPr>
        <p:grpSpPr>
          <a:xfrm>
            <a:off x="2610803" y="3484367"/>
            <a:ext cx="1389066" cy="180119"/>
            <a:chOff x="705948" y="3788465"/>
            <a:chExt cx="2308953" cy="299400"/>
          </a:xfrm>
        </p:grpSpPr>
        <p:sp>
          <p:nvSpPr>
            <p:cNvPr id="5066" name="Google Shape;5066;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68"/>
          <p:cNvGrpSpPr/>
          <p:nvPr/>
        </p:nvGrpSpPr>
        <p:grpSpPr>
          <a:xfrm>
            <a:off x="2658741" y="4097347"/>
            <a:ext cx="1304609" cy="294074"/>
            <a:chOff x="2658741" y="4097347"/>
            <a:chExt cx="1304609" cy="294074"/>
          </a:xfrm>
        </p:grpSpPr>
        <p:grpSp>
          <p:nvGrpSpPr>
            <p:cNvPr id="5072" name="Google Shape;5072;p68"/>
            <p:cNvGrpSpPr/>
            <p:nvPr/>
          </p:nvGrpSpPr>
          <p:grpSpPr>
            <a:xfrm>
              <a:off x="2658741" y="4097347"/>
              <a:ext cx="118572" cy="294074"/>
              <a:chOff x="3343310" y="4475555"/>
              <a:chExt cx="127717" cy="316753"/>
            </a:xfrm>
          </p:grpSpPr>
          <p:sp>
            <p:nvSpPr>
              <p:cNvPr id="5073" name="Google Shape;5073;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68"/>
            <p:cNvGrpSpPr/>
            <p:nvPr/>
          </p:nvGrpSpPr>
          <p:grpSpPr>
            <a:xfrm>
              <a:off x="3815519" y="4098388"/>
              <a:ext cx="147831" cy="291991"/>
              <a:chOff x="3527539" y="4476677"/>
              <a:chExt cx="159232" cy="314510"/>
            </a:xfrm>
          </p:grpSpPr>
          <p:sp>
            <p:nvSpPr>
              <p:cNvPr id="5076" name="Google Shape;507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68"/>
            <p:cNvGrpSpPr/>
            <p:nvPr/>
          </p:nvGrpSpPr>
          <p:grpSpPr>
            <a:xfrm>
              <a:off x="3511696" y="4098388"/>
              <a:ext cx="147831" cy="291991"/>
              <a:chOff x="3527539" y="4476677"/>
              <a:chExt cx="159232" cy="314510"/>
            </a:xfrm>
          </p:grpSpPr>
          <p:sp>
            <p:nvSpPr>
              <p:cNvPr id="5079" name="Google Shape;5079;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68"/>
            <p:cNvGrpSpPr/>
            <p:nvPr/>
          </p:nvGrpSpPr>
          <p:grpSpPr>
            <a:xfrm>
              <a:off x="3207874" y="4098388"/>
              <a:ext cx="147831" cy="291991"/>
              <a:chOff x="3527539" y="4476677"/>
              <a:chExt cx="159232" cy="314510"/>
            </a:xfrm>
          </p:grpSpPr>
          <p:sp>
            <p:nvSpPr>
              <p:cNvPr id="5082" name="Google Shape;5082;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68"/>
            <p:cNvGrpSpPr/>
            <p:nvPr/>
          </p:nvGrpSpPr>
          <p:grpSpPr>
            <a:xfrm>
              <a:off x="2933305" y="4097347"/>
              <a:ext cx="118572" cy="294074"/>
              <a:chOff x="3343310" y="4475555"/>
              <a:chExt cx="127717" cy="316753"/>
            </a:xfrm>
          </p:grpSpPr>
          <p:sp>
            <p:nvSpPr>
              <p:cNvPr id="5085" name="Google Shape;5085;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7" name="Google Shape;5087;p68"/>
          <p:cNvGrpSpPr/>
          <p:nvPr/>
        </p:nvGrpSpPr>
        <p:grpSpPr>
          <a:xfrm>
            <a:off x="4277571" y="2080469"/>
            <a:ext cx="1433821" cy="191501"/>
            <a:chOff x="4273350" y="2080469"/>
            <a:chExt cx="1433821" cy="191501"/>
          </a:xfrm>
        </p:grpSpPr>
        <p:grpSp>
          <p:nvGrpSpPr>
            <p:cNvPr id="5088" name="Google Shape;5088;p68"/>
            <p:cNvGrpSpPr/>
            <p:nvPr/>
          </p:nvGrpSpPr>
          <p:grpSpPr>
            <a:xfrm>
              <a:off x="4273350" y="2080469"/>
              <a:ext cx="1433821" cy="0"/>
              <a:chOff x="5224975" y="2962250"/>
              <a:chExt cx="1544400" cy="0"/>
            </a:xfrm>
          </p:grpSpPr>
          <p:cxnSp>
            <p:nvCxnSpPr>
              <p:cNvPr id="5089" name="Google Shape;5089;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5090" name="Google Shape;5090;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5091" name="Google Shape;5091;p68"/>
            <p:cNvGrpSpPr/>
            <p:nvPr/>
          </p:nvGrpSpPr>
          <p:grpSpPr>
            <a:xfrm>
              <a:off x="4273350" y="2271969"/>
              <a:ext cx="1433821" cy="0"/>
              <a:chOff x="5224975" y="2962250"/>
              <a:chExt cx="1544400" cy="0"/>
            </a:xfrm>
          </p:grpSpPr>
          <p:cxnSp>
            <p:nvCxnSpPr>
              <p:cNvPr id="5092" name="Google Shape;5092;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5093" name="Google Shape;5093;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5094" name="Google Shape;5094;p68"/>
          <p:cNvGrpSpPr/>
          <p:nvPr/>
        </p:nvGrpSpPr>
        <p:grpSpPr>
          <a:xfrm>
            <a:off x="4279126" y="1183036"/>
            <a:ext cx="1430711" cy="743389"/>
            <a:chOff x="5159450" y="1919950"/>
            <a:chExt cx="1541050" cy="862500"/>
          </a:xfrm>
        </p:grpSpPr>
        <p:sp>
          <p:nvSpPr>
            <p:cNvPr id="5095" name="Google Shape;5095;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096" name="Google Shape;5096;p68"/>
            <p:cNvGrpSpPr/>
            <p:nvPr/>
          </p:nvGrpSpPr>
          <p:grpSpPr>
            <a:xfrm>
              <a:off x="5159450" y="1919950"/>
              <a:ext cx="1541050" cy="862500"/>
              <a:chOff x="5159450" y="1919950"/>
              <a:chExt cx="1541050" cy="862500"/>
            </a:xfrm>
          </p:grpSpPr>
          <p:cxnSp>
            <p:nvCxnSpPr>
              <p:cNvPr id="5097" name="Google Shape;5097;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098" name="Google Shape;5098;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099" name="Google Shape;5099;p68"/>
          <p:cNvGrpSpPr/>
          <p:nvPr/>
        </p:nvGrpSpPr>
        <p:grpSpPr>
          <a:xfrm>
            <a:off x="4269239" y="2406364"/>
            <a:ext cx="1450484" cy="1052087"/>
            <a:chOff x="5230575" y="1554475"/>
            <a:chExt cx="2137150" cy="1550150"/>
          </a:xfrm>
        </p:grpSpPr>
        <p:sp>
          <p:nvSpPr>
            <p:cNvPr id="5100" name="Google Shape;5100;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68"/>
          <p:cNvGrpSpPr/>
          <p:nvPr/>
        </p:nvGrpSpPr>
        <p:grpSpPr>
          <a:xfrm rot="10800000">
            <a:off x="4285790" y="3498553"/>
            <a:ext cx="1417383" cy="887946"/>
            <a:chOff x="5645403" y="2920021"/>
            <a:chExt cx="2650800" cy="2180614"/>
          </a:xfrm>
        </p:grpSpPr>
        <p:sp>
          <p:nvSpPr>
            <p:cNvPr id="5114" name="Google Shape;5114;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15" name="Google Shape;5115;p68"/>
            <p:cNvCxnSpPr>
              <a:stCxn id="511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5116" name="Google Shape;5116;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17" name="Google Shape;5117;p68"/>
            <p:cNvCxnSpPr>
              <a:endCxn id="5116"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5118" name="Google Shape;5118;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19" name="Google Shape;5119;p68"/>
            <p:cNvCxnSpPr>
              <a:stCxn id="5118"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5120" name="Google Shape;5120;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21" name="Google Shape;5121;p68"/>
            <p:cNvCxnSpPr>
              <a:endCxn id="512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5122" name="Google Shape;5122;p68"/>
          <p:cNvGrpSpPr/>
          <p:nvPr/>
        </p:nvGrpSpPr>
        <p:grpSpPr>
          <a:xfrm>
            <a:off x="7386150" y="2401908"/>
            <a:ext cx="1071743" cy="1021579"/>
            <a:chOff x="7189833" y="2022667"/>
            <a:chExt cx="1251159" cy="1192597"/>
          </a:xfrm>
        </p:grpSpPr>
        <p:sp>
          <p:nvSpPr>
            <p:cNvPr id="5123" name="Google Shape;5123;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68"/>
          <p:cNvGrpSpPr/>
          <p:nvPr/>
        </p:nvGrpSpPr>
        <p:grpSpPr>
          <a:xfrm>
            <a:off x="727421" y="2828315"/>
            <a:ext cx="1695374" cy="1560837"/>
            <a:chOff x="727421" y="2828315"/>
            <a:chExt cx="1695374" cy="1560837"/>
          </a:xfrm>
        </p:grpSpPr>
        <p:grpSp>
          <p:nvGrpSpPr>
            <p:cNvPr id="5128" name="Google Shape;5128;p68"/>
            <p:cNvGrpSpPr/>
            <p:nvPr/>
          </p:nvGrpSpPr>
          <p:grpSpPr>
            <a:xfrm>
              <a:off x="819108" y="2882501"/>
              <a:ext cx="103104" cy="1426186"/>
              <a:chOff x="4674013" y="3100904"/>
              <a:chExt cx="122758" cy="1698043"/>
            </a:xfrm>
          </p:grpSpPr>
          <p:sp>
            <p:nvSpPr>
              <p:cNvPr id="5129" name="Google Shape;5129;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68"/>
            <p:cNvGrpSpPr/>
            <p:nvPr/>
          </p:nvGrpSpPr>
          <p:grpSpPr>
            <a:xfrm>
              <a:off x="1062475" y="2882501"/>
              <a:ext cx="103104" cy="1426186"/>
              <a:chOff x="4940438" y="3100904"/>
              <a:chExt cx="122758" cy="1698043"/>
            </a:xfrm>
          </p:grpSpPr>
          <p:sp>
            <p:nvSpPr>
              <p:cNvPr id="5137" name="Google Shape;5137;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68"/>
            <p:cNvGrpSpPr/>
            <p:nvPr/>
          </p:nvGrpSpPr>
          <p:grpSpPr>
            <a:xfrm>
              <a:off x="1299324" y="2882501"/>
              <a:ext cx="103104" cy="1426186"/>
              <a:chOff x="5206863" y="3100904"/>
              <a:chExt cx="122758" cy="1698043"/>
            </a:xfrm>
          </p:grpSpPr>
          <p:sp>
            <p:nvSpPr>
              <p:cNvPr id="5145" name="Google Shape;5145;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68"/>
            <p:cNvGrpSpPr/>
            <p:nvPr/>
          </p:nvGrpSpPr>
          <p:grpSpPr>
            <a:xfrm>
              <a:off x="1786057" y="2882501"/>
              <a:ext cx="103104" cy="1426186"/>
              <a:chOff x="6006138" y="3143629"/>
              <a:chExt cx="122758" cy="1698043"/>
            </a:xfrm>
          </p:grpSpPr>
          <p:sp>
            <p:nvSpPr>
              <p:cNvPr id="5153" name="Google Shape;5153;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68"/>
            <p:cNvGrpSpPr/>
            <p:nvPr/>
          </p:nvGrpSpPr>
          <p:grpSpPr>
            <a:xfrm>
              <a:off x="2029422" y="2882501"/>
              <a:ext cx="103104" cy="1426186"/>
              <a:chOff x="6805413" y="3100904"/>
              <a:chExt cx="122758" cy="1698043"/>
            </a:xfrm>
          </p:grpSpPr>
          <p:sp>
            <p:nvSpPr>
              <p:cNvPr id="5161" name="Google Shape;5161;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68"/>
            <p:cNvGrpSpPr/>
            <p:nvPr/>
          </p:nvGrpSpPr>
          <p:grpSpPr>
            <a:xfrm>
              <a:off x="727421" y="2828315"/>
              <a:ext cx="1695374" cy="1560837"/>
              <a:chOff x="734799" y="2782450"/>
              <a:chExt cx="1571100" cy="1577400"/>
            </a:xfrm>
          </p:grpSpPr>
          <p:cxnSp>
            <p:nvCxnSpPr>
              <p:cNvPr id="5169" name="Google Shape;5169;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170" name="Google Shape;5170;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171" name="Google Shape;5171;p68"/>
            <p:cNvGrpSpPr/>
            <p:nvPr/>
          </p:nvGrpSpPr>
          <p:grpSpPr>
            <a:xfrm>
              <a:off x="2272795" y="2882501"/>
              <a:ext cx="103104" cy="1426186"/>
              <a:chOff x="5206863" y="3100904"/>
              <a:chExt cx="122758" cy="1698043"/>
            </a:xfrm>
          </p:grpSpPr>
          <p:sp>
            <p:nvSpPr>
              <p:cNvPr id="5172" name="Google Shape;5172;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68"/>
            <p:cNvGrpSpPr/>
            <p:nvPr/>
          </p:nvGrpSpPr>
          <p:grpSpPr>
            <a:xfrm>
              <a:off x="1542694" y="2882501"/>
              <a:ext cx="103104" cy="1426186"/>
              <a:chOff x="6006138" y="3143629"/>
              <a:chExt cx="122758" cy="1698043"/>
            </a:xfrm>
          </p:grpSpPr>
          <p:sp>
            <p:nvSpPr>
              <p:cNvPr id="5180" name="Google Shape;5180;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7" name="Google Shape;5187;p68"/>
          <p:cNvGrpSpPr/>
          <p:nvPr/>
        </p:nvGrpSpPr>
        <p:grpSpPr>
          <a:xfrm>
            <a:off x="5936000" y="2405887"/>
            <a:ext cx="1248543" cy="1025319"/>
            <a:chOff x="5183758" y="1210600"/>
            <a:chExt cx="3605380" cy="2960783"/>
          </a:xfrm>
        </p:grpSpPr>
        <p:sp>
          <p:nvSpPr>
            <p:cNvPr id="5188" name="Google Shape;5188;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2" name="Google Shape;5192;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5193" name="Google Shape;5193;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5194" name="Google Shape;5194;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5195" name="Google Shape;5195;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5196" name="Google Shape;5196;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68"/>
          <p:cNvGrpSpPr/>
          <p:nvPr/>
        </p:nvGrpSpPr>
        <p:grpSpPr>
          <a:xfrm>
            <a:off x="5793062" y="3544204"/>
            <a:ext cx="2664831" cy="843440"/>
            <a:chOff x="5916567" y="1099697"/>
            <a:chExt cx="2556683" cy="809211"/>
          </a:xfrm>
        </p:grpSpPr>
        <p:sp>
          <p:nvSpPr>
            <p:cNvPr id="5198" name="Google Shape;5198;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68"/>
          <p:cNvGrpSpPr/>
          <p:nvPr/>
        </p:nvGrpSpPr>
        <p:grpSpPr>
          <a:xfrm>
            <a:off x="5900602" y="1193063"/>
            <a:ext cx="1299851" cy="1023338"/>
            <a:chOff x="5900602" y="1193063"/>
            <a:chExt cx="1299851" cy="1023338"/>
          </a:xfrm>
        </p:grpSpPr>
        <p:grpSp>
          <p:nvGrpSpPr>
            <p:cNvPr id="5207" name="Google Shape;5207;p68"/>
            <p:cNvGrpSpPr/>
            <p:nvPr/>
          </p:nvGrpSpPr>
          <p:grpSpPr>
            <a:xfrm>
              <a:off x="6743564" y="1193063"/>
              <a:ext cx="456889" cy="700379"/>
              <a:chOff x="6743564" y="1193063"/>
              <a:chExt cx="456889" cy="700379"/>
            </a:xfrm>
          </p:grpSpPr>
          <p:grpSp>
            <p:nvGrpSpPr>
              <p:cNvPr id="5208" name="Google Shape;5208;p68"/>
              <p:cNvGrpSpPr/>
              <p:nvPr/>
            </p:nvGrpSpPr>
            <p:grpSpPr>
              <a:xfrm>
                <a:off x="6743564" y="1690731"/>
                <a:ext cx="214402" cy="202710"/>
                <a:chOff x="6743564" y="1690731"/>
                <a:chExt cx="214402" cy="202710"/>
              </a:xfrm>
            </p:grpSpPr>
            <p:sp>
              <p:nvSpPr>
                <p:cNvPr id="5209" name="Google Shape;5209;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68"/>
              <p:cNvGrpSpPr/>
              <p:nvPr/>
            </p:nvGrpSpPr>
            <p:grpSpPr>
              <a:xfrm>
                <a:off x="6915505" y="1193063"/>
                <a:ext cx="284947" cy="589637"/>
                <a:chOff x="6915505" y="1193063"/>
                <a:chExt cx="284947" cy="589637"/>
              </a:xfrm>
            </p:grpSpPr>
            <p:sp>
              <p:nvSpPr>
                <p:cNvPr id="5212" name="Google Shape;5212;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13" name="Google Shape;5213;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5214" name="Google Shape;5214;p68"/>
            <p:cNvGrpSpPr/>
            <p:nvPr/>
          </p:nvGrpSpPr>
          <p:grpSpPr>
            <a:xfrm>
              <a:off x="6520337" y="1193063"/>
              <a:ext cx="341815" cy="801589"/>
              <a:chOff x="6520337" y="1193063"/>
              <a:chExt cx="341815" cy="801589"/>
            </a:xfrm>
          </p:grpSpPr>
          <p:grpSp>
            <p:nvGrpSpPr>
              <p:cNvPr id="5215" name="Google Shape;5215;p68"/>
              <p:cNvGrpSpPr/>
              <p:nvPr/>
            </p:nvGrpSpPr>
            <p:grpSpPr>
              <a:xfrm>
                <a:off x="6520337" y="1589527"/>
                <a:ext cx="213950" cy="405125"/>
                <a:chOff x="6520337" y="1589527"/>
                <a:chExt cx="213950" cy="405125"/>
              </a:xfrm>
            </p:grpSpPr>
            <p:sp>
              <p:nvSpPr>
                <p:cNvPr id="5216" name="Google Shape;5216;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68"/>
              <p:cNvGrpSpPr/>
              <p:nvPr/>
            </p:nvGrpSpPr>
            <p:grpSpPr>
              <a:xfrm>
                <a:off x="6577204" y="1193063"/>
                <a:ext cx="284947" cy="453562"/>
                <a:chOff x="6577204" y="1193063"/>
                <a:chExt cx="284947" cy="453562"/>
              </a:xfrm>
            </p:grpSpPr>
            <p:sp>
              <p:nvSpPr>
                <p:cNvPr id="5219" name="Google Shape;5219;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20" name="Google Shape;5220;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5221" name="Google Shape;5221;p68"/>
            <p:cNvGrpSpPr/>
            <p:nvPr/>
          </p:nvGrpSpPr>
          <p:grpSpPr>
            <a:xfrm>
              <a:off x="6238903" y="1193063"/>
              <a:ext cx="300475" cy="901782"/>
              <a:chOff x="6238903" y="1193063"/>
              <a:chExt cx="300475" cy="901782"/>
            </a:xfrm>
          </p:grpSpPr>
          <p:grpSp>
            <p:nvGrpSpPr>
              <p:cNvPr id="5222" name="Google Shape;5222;p68"/>
              <p:cNvGrpSpPr/>
              <p:nvPr/>
            </p:nvGrpSpPr>
            <p:grpSpPr>
              <a:xfrm>
                <a:off x="6290865" y="1489315"/>
                <a:ext cx="248514" cy="605530"/>
                <a:chOff x="6290865" y="1489315"/>
                <a:chExt cx="248514" cy="605530"/>
              </a:xfrm>
            </p:grpSpPr>
            <p:sp>
              <p:nvSpPr>
                <p:cNvPr id="5223" name="Google Shape;5223;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68"/>
              <p:cNvGrpSpPr/>
              <p:nvPr/>
            </p:nvGrpSpPr>
            <p:grpSpPr>
              <a:xfrm>
                <a:off x="6238903" y="1193063"/>
                <a:ext cx="284947" cy="327512"/>
                <a:chOff x="6238903" y="1193063"/>
                <a:chExt cx="284947" cy="327512"/>
              </a:xfrm>
            </p:grpSpPr>
            <p:sp>
              <p:nvSpPr>
                <p:cNvPr id="5226" name="Google Shape;5226;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27" name="Google Shape;5227;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5228" name="Google Shape;5228;p68"/>
            <p:cNvGrpSpPr/>
            <p:nvPr/>
          </p:nvGrpSpPr>
          <p:grpSpPr>
            <a:xfrm>
              <a:off x="5900602" y="1193063"/>
              <a:ext cx="444345" cy="1023338"/>
              <a:chOff x="5900602" y="1193063"/>
              <a:chExt cx="444345" cy="1023338"/>
            </a:xfrm>
          </p:grpSpPr>
          <p:grpSp>
            <p:nvGrpSpPr>
              <p:cNvPr id="5229" name="Google Shape;5229;p68"/>
              <p:cNvGrpSpPr/>
              <p:nvPr/>
            </p:nvGrpSpPr>
            <p:grpSpPr>
              <a:xfrm>
                <a:off x="6046501" y="1367785"/>
                <a:ext cx="298446" cy="848616"/>
                <a:chOff x="6046501" y="1367785"/>
                <a:chExt cx="298446" cy="848616"/>
              </a:xfrm>
            </p:grpSpPr>
            <p:sp>
              <p:nvSpPr>
                <p:cNvPr id="5230" name="Google Shape;5230;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68"/>
              <p:cNvGrpSpPr/>
              <p:nvPr/>
            </p:nvGrpSpPr>
            <p:grpSpPr>
              <a:xfrm>
                <a:off x="5900602" y="1193063"/>
                <a:ext cx="284947" cy="182312"/>
                <a:chOff x="5900602" y="1193063"/>
                <a:chExt cx="284947" cy="182312"/>
              </a:xfrm>
            </p:grpSpPr>
            <p:sp>
              <p:nvSpPr>
                <p:cNvPr id="5233" name="Google Shape;5233;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34" name="Google Shape;5234;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5235" name="Google Shape;5235;p68"/>
          <p:cNvGrpSpPr/>
          <p:nvPr/>
        </p:nvGrpSpPr>
        <p:grpSpPr>
          <a:xfrm>
            <a:off x="7238484" y="1193208"/>
            <a:ext cx="1219413" cy="1051365"/>
            <a:chOff x="7287122" y="1165658"/>
            <a:chExt cx="1219413" cy="1051365"/>
          </a:xfrm>
        </p:grpSpPr>
        <p:grpSp>
          <p:nvGrpSpPr>
            <p:cNvPr id="5236" name="Google Shape;5236;p68"/>
            <p:cNvGrpSpPr/>
            <p:nvPr/>
          </p:nvGrpSpPr>
          <p:grpSpPr>
            <a:xfrm>
              <a:off x="7287122" y="1969723"/>
              <a:ext cx="1219413" cy="247300"/>
              <a:chOff x="7287122" y="1969723"/>
              <a:chExt cx="1219413" cy="247300"/>
            </a:xfrm>
          </p:grpSpPr>
          <p:sp>
            <p:nvSpPr>
              <p:cNvPr id="5237" name="Google Shape;5237;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8" name="Google Shape;5238;p68"/>
              <p:cNvGrpSpPr/>
              <p:nvPr/>
            </p:nvGrpSpPr>
            <p:grpSpPr>
              <a:xfrm>
                <a:off x="7287122" y="2063892"/>
                <a:ext cx="1151753" cy="73428"/>
                <a:chOff x="7287122" y="2063892"/>
                <a:chExt cx="1151753" cy="73428"/>
              </a:xfrm>
            </p:grpSpPr>
            <p:sp>
              <p:nvSpPr>
                <p:cNvPr id="5239" name="Google Shape;5239;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0" name="Google Shape;5240;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241" name="Google Shape;5241;p68"/>
            <p:cNvGrpSpPr/>
            <p:nvPr/>
          </p:nvGrpSpPr>
          <p:grpSpPr>
            <a:xfrm>
              <a:off x="7287122" y="1712201"/>
              <a:ext cx="1219403" cy="246767"/>
              <a:chOff x="7287122" y="1712201"/>
              <a:chExt cx="1219403" cy="246767"/>
            </a:xfrm>
          </p:grpSpPr>
          <p:sp>
            <p:nvSpPr>
              <p:cNvPr id="5242" name="Google Shape;5242;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3" name="Google Shape;5243;p68"/>
              <p:cNvGrpSpPr/>
              <p:nvPr/>
            </p:nvGrpSpPr>
            <p:grpSpPr>
              <a:xfrm>
                <a:off x="7287122" y="1842861"/>
                <a:ext cx="1005303" cy="73419"/>
                <a:chOff x="7287122" y="1842861"/>
                <a:chExt cx="1005303" cy="73419"/>
              </a:xfrm>
            </p:grpSpPr>
            <p:sp>
              <p:nvSpPr>
                <p:cNvPr id="5244" name="Google Shape;5244;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5" name="Google Shape;5245;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246" name="Google Shape;5246;p68"/>
            <p:cNvGrpSpPr/>
            <p:nvPr/>
          </p:nvGrpSpPr>
          <p:grpSpPr>
            <a:xfrm>
              <a:off x="7287122" y="1447520"/>
              <a:ext cx="1219403" cy="286667"/>
              <a:chOff x="7287122" y="1447520"/>
              <a:chExt cx="1219403" cy="286667"/>
            </a:xfrm>
          </p:grpSpPr>
          <p:sp>
            <p:nvSpPr>
              <p:cNvPr id="5247" name="Google Shape;5247;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8" name="Google Shape;5248;p68"/>
              <p:cNvGrpSpPr/>
              <p:nvPr/>
            </p:nvGrpSpPr>
            <p:grpSpPr>
              <a:xfrm>
                <a:off x="7287122" y="1581977"/>
                <a:ext cx="852803" cy="73428"/>
                <a:chOff x="7287122" y="1581977"/>
                <a:chExt cx="852803" cy="73428"/>
              </a:xfrm>
            </p:grpSpPr>
            <p:sp>
              <p:nvSpPr>
                <p:cNvPr id="5249" name="Google Shape;5249;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0" name="Google Shape;5250;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251" name="Google Shape;5251;p68"/>
            <p:cNvGrpSpPr/>
            <p:nvPr/>
          </p:nvGrpSpPr>
          <p:grpSpPr>
            <a:xfrm>
              <a:off x="7287122" y="1165658"/>
              <a:ext cx="1219403" cy="344253"/>
              <a:chOff x="7287122" y="1165658"/>
              <a:chExt cx="1219403" cy="344253"/>
            </a:xfrm>
          </p:grpSpPr>
          <p:sp>
            <p:nvSpPr>
              <p:cNvPr id="5252" name="Google Shape;5252;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3" name="Google Shape;5253;p68"/>
              <p:cNvGrpSpPr/>
              <p:nvPr/>
            </p:nvGrpSpPr>
            <p:grpSpPr>
              <a:xfrm>
                <a:off x="7287122" y="1341025"/>
                <a:ext cx="695703" cy="73419"/>
                <a:chOff x="7287122" y="1341025"/>
                <a:chExt cx="695703" cy="73419"/>
              </a:xfrm>
            </p:grpSpPr>
            <p:sp>
              <p:nvSpPr>
                <p:cNvPr id="5254" name="Google Shape;5254;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5" name="Google Shape;5255;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59"/>
        <p:cNvGrpSpPr/>
        <p:nvPr/>
      </p:nvGrpSpPr>
      <p:grpSpPr>
        <a:xfrm>
          <a:off x="0" y="0"/>
          <a:ext cx="0" cy="0"/>
          <a:chOff x="0" y="0"/>
          <a:chExt cx="0" cy="0"/>
        </a:xfrm>
      </p:grpSpPr>
      <p:grpSp>
        <p:nvGrpSpPr>
          <p:cNvPr id="5260" name="Google Shape;5260;p69"/>
          <p:cNvGrpSpPr/>
          <p:nvPr/>
        </p:nvGrpSpPr>
        <p:grpSpPr>
          <a:xfrm>
            <a:off x="1002229" y="1542724"/>
            <a:ext cx="1801525" cy="2849778"/>
            <a:chOff x="1002229" y="1542724"/>
            <a:chExt cx="1801525" cy="2849778"/>
          </a:xfrm>
        </p:grpSpPr>
        <p:sp>
          <p:nvSpPr>
            <p:cNvPr id="5261" name="Google Shape;5261;p69"/>
            <p:cNvSpPr/>
            <p:nvPr/>
          </p:nvSpPr>
          <p:spPr>
            <a:xfrm>
              <a:off x="1002229" y="1542724"/>
              <a:ext cx="1801525" cy="2849778"/>
            </a:xfrm>
            <a:custGeom>
              <a:avLst/>
              <a:gdLst/>
              <a:ahLst/>
              <a:cxnLst/>
              <a:rect l="l" t="t" r="r" b="b"/>
              <a:pathLst>
                <a:path w="71284" h="112762" extrusionOk="0">
                  <a:moveTo>
                    <a:pt x="33233" y="0"/>
                  </a:moveTo>
                  <a:cubicBezTo>
                    <a:pt x="24128" y="0"/>
                    <a:pt x="22128" y="6626"/>
                    <a:pt x="21469" y="8958"/>
                  </a:cubicBezTo>
                  <a:cubicBezTo>
                    <a:pt x="20788" y="11339"/>
                    <a:pt x="22134" y="12004"/>
                    <a:pt x="22096" y="14347"/>
                  </a:cubicBezTo>
                  <a:cubicBezTo>
                    <a:pt x="22057" y="16668"/>
                    <a:pt x="19404" y="18238"/>
                    <a:pt x="19567" y="19104"/>
                  </a:cubicBezTo>
                  <a:cubicBezTo>
                    <a:pt x="19709" y="19791"/>
                    <a:pt x="21158" y="19867"/>
                    <a:pt x="21807" y="19867"/>
                  </a:cubicBezTo>
                  <a:cubicBezTo>
                    <a:pt x="21992" y="19867"/>
                    <a:pt x="22112" y="19862"/>
                    <a:pt x="22112" y="19862"/>
                  </a:cubicBezTo>
                  <a:lnTo>
                    <a:pt x="22112" y="19862"/>
                  </a:lnTo>
                  <a:cubicBezTo>
                    <a:pt x="22499" y="20706"/>
                    <a:pt x="21447" y="21333"/>
                    <a:pt x="21431" y="21850"/>
                  </a:cubicBezTo>
                  <a:cubicBezTo>
                    <a:pt x="21414" y="22368"/>
                    <a:pt x="22079" y="22717"/>
                    <a:pt x="22079" y="22717"/>
                  </a:cubicBezTo>
                  <a:cubicBezTo>
                    <a:pt x="22079" y="22717"/>
                    <a:pt x="21431" y="23011"/>
                    <a:pt x="22079" y="23768"/>
                  </a:cubicBezTo>
                  <a:cubicBezTo>
                    <a:pt x="22722" y="24542"/>
                    <a:pt x="22112" y="24711"/>
                    <a:pt x="22079" y="26073"/>
                  </a:cubicBezTo>
                  <a:cubicBezTo>
                    <a:pt x="22047" y="27196"/>
                    <a:pt x="23447" y="27430"/>
                    <a:pt x="24973" y="27430"/>
                  </a:cubicBezTo>
                  <a:cubicBezTo>
                    <a:pt x="25327" y="27430"/>
                    <a:pt x="25692" y="27419"/>
                    <a:pt x="26041" y="27403"/>
                  </a:cubicBezTo>
                  <a:cubicBezTo>
                    <a:pt x="26144" y="27397"/>
                    <a:pt x="26242" y="27397"/>
                    <a:pt x="26340" y="27397"/>
                  </a:cubicBezTo>
                  <a:cubicBezTo>
                    <a:pt x="28030" y="27397"/>
                    <a:pt x="28929" y="28171"/>
                    <a:pt x="29343" y="30024"/>
                  </a:cubicBezTo>
                  <a:cubicBezTo>
                    <a:pt x="29806" y="31975"/>
                    <a:pt x="28329" y="32787"/>
                    <a:pt x="28329" y="32787"/>
                  </a:cubicBezTo>
                  <a:cubicBezTo>
                    <a:pt x="28329" y="32787"/>
                    <a:pt x="24809" y="33620"/>
                    <a:pt x="22243" y="34890"/>
                  </a:cubicBezTo>
                  <a:cubicBezTo>
                    <a:pt x="19682" y="36187"/>
                    <a:pt x="18646" y="36824"/>
                    <a:pt x="13813" y="37789"/>
                  </a:cubicBezTo>
                  <a:cubicBezTo>
                    <a:pt x="8964" y="38742"/>
                    <a:pt x="5994" y="46049"/>
                    <a:pt x="5923" y="53612"/>
                  </a:cubicBezTo>
                  <a:cubicBezTo>
                    <a:pt x="5863" y="61170"/>
                    <a:pt x="5351" y="63034"/>
                    <a:pt x="5182" y="67295"/>
                  </a:cubicBezTo>
                  <a:cubicBezTo>
                    <a:pt x="5019" y="71572"/>
                    <a:pt x="6179" y="74357"/>
                    <a:pt x="4277" y="79027"/>
                  </a:cubicBezTo>
                  <a:cubicBezTo>
                    <a:pt x="2398" y="83707"/>
                    <a:pt x="1014" y="95183"/>
                    <a:pt x="1351" y="100179"/>
                  </a:cubicBezTo>
                  <a:cubicBezTo>
                    <a:pt x="1662" y="105198"/>
                    <a:pt x="185" y="112298"/>
                    <a:pt x="0" y="112756"/>
                  </a:cubicBezTo>
                  <a:lnTo>
                    <a:pt x="6729" y="112756"/>
                  </a:lnTo>
                  <a:cubicBezTo>
                    <a:pt x="6729" y="112756"/>
                    <a:pt x="9923" y="103460"/>
                    <a:pt x="11138" y="101155"/>
                  </a:cubicBezTo>
                  <a:cubicBezTo>
                    <a:pt x="12358" y="98834"/>
                    <a:pt x="14091" y="88045"/>
                    <a:pt x="14037" y="86018"/>
                  </a:cubicBezTo>
                  <a:cubicBezTo>
                    <a:pt x="13960" y="84007"/>
                    <a:pt x="14587" y="75207"/>
                    <a:pt x="14941" y="74264"/>
                  </a:cubicBezTo>
                  <a:cubicBezTo>
                    <a:pt x="15181" y="73637"/>
                    <a:pt x="15955" y="59476"/>
                    <a:pt x="15955" y="59476"/>
                  </a:cubicBezTo>
                  <a:cubicBezTo>
                    <a:pt x="15955" y="59476"/>
                    <a:pt x="18554" y="72112"/>
                    <a:pt x="18592" y="77239"/>
                  </a:cubicBezTo>
                  <a:cubicBezTo>
                    <a:pt x="18608" y="82367"/>
                    <a:pt x="18298" y="86628"/>
                    <a:pt x="18074" y="89434"/>
                  </a:cubicBezTo>
                  <a:cubicBezTo>
                    <a:pt x="17851" y="92219"/>
                    <a:pt x="17006" y="96698"/>
                    <a:pt x="16914" y="98970"/>
                  </a:cubicBezTo>
                  <a:cubicBezTo>
                    <a:pt x="16821" y="101253"/>
                    <a:pt x="14609" y="105198"/>
                    <a:pt x="15693" y="112761"/>
                  </a:cubicBezTo>
                  <a:lnTo>
                    <a:pt x="55569" y="112761"/>
                  </a:lnTo>
                  <a:cubicBezTo>
                    <a:pt x="56659" y="105203"/>
                    <a:pt x="54446" y="101253"/>
                    <a:pt x="54354" y="98970"/>
                  </a:cubicBezTo>
                  <a:cubicBezTo>
                    <a:pt x="54261" y="96698"/>
                    <a:pt x="53433" y="92219"/>
                    <a:pt x="53193" y="89434"/>
                  </a:cubicBezTo>
                  <a:cubicBezTo>
                    <a:pt x="52970" y="86628"/>
                    <a:pt x="52654" y="82367"/>
                    <a:pt x="52692" y="77239"/>
                  </a:cubicBezTo>
                  <a:cubicBezTo>
                    <a:pt x="52713" y="72112"/>
                    <a:pt x="55313" y="59481"/>
                    <a:pt x="55313" y="59481"/>
                  </a:cubicBezTo>
                  <a:cubicBezTo>
                    <a:pt x="55313" y="59481"/>
                    <a:pt x="56086" y="73648"/>
                    <a:pt x="56326" y="74270"/>
                  </a:cubicBezTo>
                  <a:cubicBezTo>
                    <a:pt x="56675" y="75212"/>
                    <a:pt x="57301" y="84012"/>
                    <a:pt x="57231" y="86018"/>
                  </a:cubicBezTo>
                  <a:cubicBezTo>
                    <a:pt x="57176" y="88045"/>
                    <a:pt x="58909" y="98839"/>
                    <a:pt x="60124" y="101160"/>
                  </a:cubicBezTo>
                  <a:cubicBezTo>
                    <a:pt x="61345" y="103465"/>
                    <a:pt x="64554" y="112761"/>
                    <a:pt x="64554" y="112761"/>
                  </a:cubicBezTo>
                  <a:lnTo>
                    <a:pt x="71284" y="112761"/>
                  </a:lnTo>
                  <a:cubicBezTo>
                    <a:pt x="71082" y="112298"/>
                    <a:pt x="69605" y="105203"/>
                    <a:pt x="69938" y="100185"/>
                  </a:cubicBezTo>
                  <a:cubicBezTo>
                    <a:pt x="70248" y="95183"/>
                    <a:pt x="68870" y="83713"/>
                    <a:pt x="66984" y="79027"/>
                  </a:cubicBezTo>
                  <a:cubicBezTo>
                    <a:pt x="65088" y="74362"/>
                    <a:pt x="66249" y="71578"/>
                    <a:pt x="66085" y="67300"/>
                  </a:cubicBezTo>
                  <a:cubicBezTo>
                    <a:pt x="65916" y="63039"/>
                    <a:pt x="65638" y="59683"/>
                    <a:pt x="65568" y="52119"/>
                  </a:cubicBezTo>
                  <a:cubicBezTo>
                    <a:pt x="65513" y="44534"/>
                    <a:pt x="62336" y="37696"/>
                    <a:pt x="57487" y="36715"/>
                  </a:cubicBezTo>
                  <a:cubicBezTo>
                    <a:pt x="52654" y="35762"/>
                    <a:pt x="52049" y="34541"/>
                    <a:pt x="49482" y="33266"/>
                  </a:cubicBezTo>
                  <a:cubicBezTo>
                    <a:pt x="47842" y="32432"/>
                    <a:pt x="46262" y="31490"/>
                    <a:pt x="44742" y="30449"/>
                  </a:cubicBezTo>
                  <a:cubicBezTo>
                    <a:pt x="42251" y="29670"/>
                    <a:pt x="43156" y="27032"/>
                    <a:pt x="43156" y="24139"/>
                  </a:cubicBezTo>
                  <a:cubicBezTo>
                    <a:pt x="43156" y="21262"/>
                    <a:pt x="47363" y="19622"/>
                    <a:pt x="47858" y="12762"/>
                  </a:cubicBezTo>
                  <a:cubicBezTo>
                    <a:pt x="48360" y="5879"/>
                    <a:pt x="43712" y="365"/>
                    <a:pt x="33974" y="16"/>
                  </a:cubicBezTo>
                  <a:cubicBezTo>
                    <a:pt x="33718" y="5"/>
                    <a:pt x="33473" y="0"/>
                    <a:pt x="332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9"/>
            <p:cNvSpPr/>
            <p:nvPr/>
          </p:nvSpPr>
          <p:spPr>
            <a:xfrm>
              <a:off x="1586934" y="1597666"/>
              <a:ext cx="592312" cy="519173"/>
            </a:xfrm>
            <a:custGeom>
              <a:avLst/>
              <a:gdLst/>
              <a:ahLst/>
              <a:cxnLst/>
              <a:rect l="l" t="t" r="r" b="b"/>
              <a:pathLst>
                <a:path w="23437" h="20543" extrusionOk="0">
                  <a:moveTo>
                    <a:pt x="11144" y="0"/>
                  </a:moveTo>
                  <a:cubicBezTo>
                    <a:pt x="4392" y="0"/>
                    <a:pt x="605" y="2681"/>
                    <a:pt x="306" y="6621"/>
                  </a:cubicBezTo>
                  <a:cubicBezTo>
                    <a:pt x="0" y="10620"/>
                    <a:pt x="1815" y="11912"/>
                    <a:pt x="4376" y="11912"/>
                  </a:cubicBezTo>
                  <a:cubicBezTo>
                    <a:pt x="4621" y="11912"/>
                    <a:pt x="4877" y="11901"/>
                    <a:pt x="5139" y="11873"/>
                  </a:cubicBezTo>
                  <a:cubicBezTo>
                    <a:pt x="5139" y="11873"/>
                    <a:pt x="5362" y="11857"/>
                    <a:pt x="5656" y="11857"/>
                  </a:cubicBezTo>
                  <a:cubicBezTo>
                    <a:pt x="6234" y="11857"/>
                    <a:pt x="7073" y="11928"/>
                    <a:pt x="7073" y="12298"/>
                  </a:cubicBezTo>
                  <a:cubicBezTo>
                    <a:pt x="7073" y="12854"/>
                    <a:pt x="6888" y="14364"/>
                    <a:pt x="8125" y="14402"/>
                  </a:cubicBezTo>
                  <a:cubicBezTo>
                    <a:pt x="8539" y="14418"/>
                    <a:pt x="8926" y="14429"/>
                    <a:pt x="9258" y="14429"/>
                  </a:cubicBezTo>
                  <a:cubicBezTo>
                    <a:pt x="9923" y="14429"/>
                    <a:pt x="10375" y="14402"/>
                    <a:pt x="10375" y="14402"/>
                  </a:cubicBezTo>
                  <a:cubicBezTo>
                    <a:pt x="10375" y="14402"/>
                    <a:pt x="10724" y="16096"/>
                    <a:pt x="11465" y="16451"/>
                  </a:cubicBezTo>
                  <a:cubicBezTo>
                    <a:pt x="12201" y="16821"/>
                    <a:pt x="11906" y="17480"/>
                    <a:pt x="12130" y="17867"/>
                  </a:cubicBezTo>
                  <a:cubicBezTo>
                    <a:pt x="12348" y="18238"/>
                    <a:pt x="13236" y="18663"/>
                    <a:pt x="13585" y="19230"/>
                  </a:cubicBezTo>
                  <a:cubicBezTo>
                    <a:pt x="13939" y="19785"/>
                    <a:pt x="14086" y="20521"/>
                    <a:pt x="14674" y="20543"/>
                  </a:cubicBezTo>
                  <a:lnTo>
                    <a:pt x="14707" y="20543"/>
                  </a:lnTo>
                  <a:cubicBezTo>
                    <a:pt x="15301" y="20543"/>
                    <a:pt x="15759" y="20047"/>
                    <a:pt x="15377" y="19268"/>
                  </a:cubicBezTo>
                  <a:cubicBezTo>
                    <a:pt x="14969" y="18456"/>
                    <a:pt x="14582" y="17737"/>
                    <a:pt x="14843" y="17666"/>
                  </a:cubicBezTo>
                  <a:cubicBezTo>
                    <a:pt x="14854" y="17660"/>
                    <a:pt x="14860" y="17660"/>
                    <a:pt x="14871" y="17666"/>
                  </a:cubicBezTo>
                  <a:cubicBezTo>
                    <a:pt x="15099" y="17666"/>
                    <a:pt x="16009" y="17971"/>
                    <a:pt x="16985" y="17971"/>
                  </a:cubicBezTo>
                  <a:cubicBezTo>
                    <a:pt x="17562" y="17971"/>
                    <a:pt x="18162" y="17862"/>
                    <a:pt x="18663" y="17519"/>
                  </a:cubicBezTo>
                  <a:cubicBezTo>
                    <a:pt x="20064" y="16560"/>
                    <a:pt x="21998" y="15361"/>
                    <a:pt x="21077" y="12576"/>
                  </a:cubicBezTo>
                  <a:lnTo>
                    <a:pt x="21132" y="12576"/>
                  </a:lnTo>
                  <a:cubicBezTo>
                    <a:pt x="21437" y="12576"/>
                    <a:pt x="22984" y="12457"/>
                    <a:pt x="23197" y="10048"/>
                  </a:cubicBezTo>
                  <a:cubicBezTo>
                    <a:pt x="23436" y="7373"/>
                    <a:pt x="21851" y="807"/>
                    <a:pt x="13568" y="104"/>
                  </a:cubicBezTo>
                  <a:cubicBezTo>
                    <a:pt x="12724" y="33"/>
                    <a:pt x="11912" y="0"/>
                    <a:pt x="1114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a:off x="1915375" y="2556935"/>
              <a:ext cx="398547" cy="598251"/>
            </a:xfrm>
            <a:custGeom>
              <a:avLst/>
              <a:gdLst/>
              <a:ahLst/>
              <a:cxnLst/>
              <a:rect l="l" t="t" r="r" b="b"/>
              <a:pathLst>
                <a:path w="15770" h="23672" extrusionOk="0">
                  <a:moveTo>
                    <a:pt x="4833" y="6"/>
                  </a:moveTo>
                  <a:cubicBezTo>
                    <a:pt x="4131" y="6"/>
                    <a:pt x="2730" y="235"/>
                    <a:pt x="2267" y="1968"/>
                  </a:cubicBezTo>
                  <a:cubicBezTo>
                    <a:pt x="1657" y="4311"/>
                    <a:pt x="126" y="7226"/>
                    <a:pt x="905" y="10583"/>
                  </a:cubicBezTo>
                  <a:cubicBezTo>
                    <a:pt x="1662" y="13939"/>
                    <a:pt x="0" y="16871"/>
                    <a:pt x="1733" y="18718"/>
                  </a:cubicBezTo>
                  <a:cubicBezTo>
                    <a:pt x="3411" y="20516"/>
                    <a:pt x="7405" y="23671"/>
                    <a:pt x="11312" y="23671"/>
                  </a:cubicBezTo>
                  <a:cubicBezTo>
                    <a:pt x="11454" y="23671"/>
                    <a:pt x="11590" y="23666"/>
                    <a:pt x="11732" y="23660"/>
                  </a:cubicBezTo>
                  <a:cubicBezTo>
                    <a:pt x="15770" y="23420"/>
                    <a:pt x="15677" y="19879"/>
                    <a:pt x="14990" y="18533"/>
                  </a:cubicBezTo>
                  <a:cubicBezTo>
                    <a:pt x="14331" y="17187"/>
                    <a:pt x="12800" y="14310"/>
                    <a:pt x="12669" y="12631"/>
                  </a:cubicBezTo>
                  <a:cubicBezTo>
                    <a:pt x="12538" y="10970"/>
                    <a:pt x="10588" y="1733"/>
                    <a:pt x="5253" y="33"/>
                  </a:cubicBezTo>
                  <a:cubicBezTo>
                    <a:pt x="5117" y="12"/>
                    <a:pt x="4975" y="1"/>
                    <a:pt x="4833" y="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a:off x="1457614" y="2541114"/>
              <a:ext cx="398977" cy="598225"/>
            </a:xfrm>
            <a:custGeom>
              <a:avLst/>
              <a:gdLst/>
              <a:ahLst/>
              <a:cxnLst/>
              <a:rect l="l" t="t" r="r" b="b"/>
              <a:pathLst>
                <a:path w="15787" h="23671" extrusionOk="0">
                  <a:moveTo>
                    <a:pt x="10970" y="0"/>
                  </a:moveTo>
                  <a:cubicBezTo>
                    <a:pt x="10822" y="0"/>
                    <a:pt x="10675" y="11"/>
                    <a:pt x="10534" y="33"/>
                  </a:cubicBezTo>
                  <a:cubicBezTo>
                    <a:pt x="5183" y="1733"/>
                    <a:pt x="3243" y="10953"/>
                    <a:pt x="3118" y="12631"/>
                  </a:cubicBezTo>
                  <a:cubicBezTo>
                    <a:pt x="2987" y="14293"/>
                    <a:pt x="1456" y="17186"/>
                    <a:pt x="775" y="18532"/>
                  </a:cubicBezTo>
                  <a:cubicBezTo>
                    <a:pt x="110" y="19862"/>
                    <a:pt x="1" y="23420"/>
                    <a:pt x="4038" y="23660"/>
                  </a:cubicBezTo>
                  <a:cubicBezTo>
                    <a:pt x="4175" y="23665"/>
                    <a:pt x="4316" y="23670"/>
                    <a:pt x="4458" y="23670"/>
                  </a:cubicBezTo>
                  <a:cubicBezTo>
                    <a:pt x="8370" y="23670"/>
                    <a:pt x="12381" y="20515"/>
                    <a:pt x="14054" y="18717"/>
                  </a:cubicBezTo>
                  <a:cubicBezTo>
                    <a:pt x="15786" y="16854"/>
                    <a:pt x="14108" y="13922"/>
                    <a:pt x="14882" y="10582"/>
                  </a:cubicBezTo>
                  <a:cubicBezTo>
                    <a:pt x="15661" y="7225"/>
                    <a:pt x="14130" y="4310"/>
                    <a:pt x="13498" y="1951"/>
                  </a:cubicBezTo>
                  <a:cubicBezTo>
                    <a:pt x="13046" y="234"/>
                    <a:pt x="11683" y="0"/>
                    <a:pt x="10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1836045" y="2217070"/>
              <a:ext cx="115698" cy="519198"/>
            </a:xfrm>
            <a:custGeom>
              <a:avLst/>
              <a:gdLst/>
              <a:ahLst/>
              <a:cxnLst/>
              <a:rect l="l" t="t" r="r" b="b"/>
              <a:pathLst>
                <a:path w="4578" h="20544" extrusionOk="0">
                  <a:moveTo>
                    <a:pt x="3210" y="1"/>
                  </a:moveTo>
                  <a:cubicBezTo>
                    <a:pt x="3210" y="1"/>
                    <a:pt x="2104" y="611"/>
                    <a:pt x="774" y="682"/>
                  </a:cubicBezTo>
                  <a:cubicBezTo>
                    <a:pt x="774" y="682"/>
                    <a:pt x="1663" y="9700"/>
                    <a:pt x="1237" y="13225"/>
                  </a:cubicBezTo>
                  <a:cubicBezTo>
                    <a:pt x="796" y="16767"/>
                    <a:pt x="1" y="18053"/>
                    <a:pt x="1" y="18053"/>
                  </a:cubicBezTo>
                  <a:cubicBezTo>
                    <a:pt x="17" y="18385"/>
                    <a:pt x="142" y="18484"/>
                    <a:pt x="289" y="18484"/>
                  </a:cubicBezTo>
                  <a:cubicBezTo>
                    <a:pt x="507" y="18484"/>
                    <a:pt x="774" y="18255"/>
                    <a:pt x="774" y="18255"/>
                  </a:cubicBezTo>
                  <a:lnTo>
                    <a:pt x="1368" y="17132"/>
                  </a:lnTo>
                  <a:cubicBezTo>
                    <a:pt x="1417" y="17132"/>
                    <a:pt x="1461" y="17127"/>
                    <a:pt x="1504" y="17127"/>
                  </a:cubicBezTo>
                  <a:cubicBezTo>
                    <a:pt x="2349" y="17127"/>
                    <a:pt x="2382" y="17612"/>
                    <a:pt x="2382" y="17612"/>
                  </a:cubicBezTo>
                  <a:lnTo>
                    <a:pt x="2197" y="18091"/>
                  </a:lnTo>
                  <a:lnTo>
                    <a:pt x="3946" y="20543"/>
                  </a:lnTo>
                  <a:lnTo>
                    <a:pt x="4578" y="18048"/>
                  </a:lnTo>
                  <a:cubicBezTo>
                    <a:pt x="4578" y="18048"/>
                    <a:pt x="2970" y="16375"/>
                    <a:pt x="3248" y="11874"/>
                  </a:cubicBezTo>
                  <a:cubicBezTo>
                    <a:pt x="3542" y="7395"/>
                    <a:pt x="3210" y="1"/>
                    <a:pt x="3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1625348" y="3061652"/>
              <a:ext cx="645055" cy="415076"/>
            </a:xfrm>
            <a:custGeom>
              <a:avLst/>
              <a:gdLst/>
              <a:ahLst/>
              <a:cxnLst/>
              <a:rect l="l" t="t" r="r" b="b"/>
              <a:pathLst>
                <a:path w="25524" h="16424" extrusionOk="0">
                  <a:moveTo>
                    <a:pt x="18331" y="0"/>
                  </a:moveTo>
                  <a:cubicBezTo>
                    <a:pt x="15552" y="0"/>
                    <a:pt x="12511" y="1003"/>
                    <a:pt x="10975" y="1493"/>
                  </a:cubicBezTo>
                  <a:cubicBezTo>
                    <a:pt x="9411" y="1989"/>
                    <a:pt x="6736" y="1826"/>
                    <a:pt x="3989" y="2065"/>
                  </a:cubicBezTo>
                  <a:cubicBezTo>
                    <a:pt x="1238" y="2305"/>
                    <a:pt x="1" y="4060"/>
                    <a:pt x="633" y="4812"/>
                  </a:cubicBezTo>
                  <a:cubicBezTo>
                    <a:pt x="1259" y="5553"/>
                    <a:pt x="4098" y="4648"/>
                    <a:pt x="5482" y="6310"/>
                  </a:cubicBezTo>
                  <a:cubicBezTo>
                    <a:pt x="6883" y="7967"/>
                    <a:pt x="8746" y="8871"/>
                    <a:pt x="9814" y="9389"/>
                  </a:cubicBezTo>
                  <a:cubicBezTo>
                    <a:pt x="10147" y="9536"/>
                    <a:pt x="10702" y="9776"/>
                    <a:pt x="11329" y="10086"/>
                  </a:cubicBezTo>
                  <a:cubicBezTo>
                    <a:pt x="11694" y="10255"/>
                    <a:pt x="12081" y="10440"/>
                    <a:pt x="12490" y="10642"/>
                  </a:cubicBezTo>
                  <a:cubicBezTo>
                    <a:pt x="13579" y="11231"/>
                    <a:pt x="14702" y="11917"/>
                    <a:pt x="15290" y="12598"/>
                  </a:cubicBezTo>
                  <a:cubicBezTo>
                    <a:pt x="16435" y="13982"/>
                    <a:pt x="20402" y="15677"/>
                    <a:pt x="21933" y="16249"/>
                  </a:cubicBezTo>
                  <a:cubicBezTo>
                    <a:pt x="22200" y="16358"/>
                    <a:pt x="22489" y="16418"/>
                    <a:pt x="22783" y="16423"/>
                  </a:cubicBezTo>
                  <a:cubicBezTo>
                    <a:pt x="23824" y="16423"/>
                    <a:pt x="24527" y="15519"/>
                    <a:pt x="24810" y="13944"/>
                  </a:cubicBezTo>
                  <a:cubicBezTo>
                    <a:pt x="25175" y="11966"/>
                    <a:pt x="25050" y="8392"/>
                    <a:pt x="25284" y="5106"/>
                  </a:cubicBezTo>
                  <a:cubicBezTo>
                    <a:pt x="25524" y="1809"/>
                    <a:pt x="22739" y="387"/>
                    <a:pt x="22739" y="387"/>
                  </a:cubicBezTo>
                  <a:cubicBezTo>
                    <a:pt x="22739" y="387"/>
                    <a:pt x="21230" y="38"/>
                    <a:pt x="1840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1523727" y="3044441"/>
              <a:ext cx="358465" cy="579776"/>
            </a:xfrm>
            <a:custGeom>
              <a:avLst/>
              <a:gdLst/>
              <a:ahLst/>
              <a:cxnLst/>
              <a:rect l="l" t="t" r="r" b="b"/>
              <a:pathLst>
                <a:path w="14184" h="22941" extrusionOk="0">
                  <a:moveTo>
                    <a:pt x="10163" y="0"/>
                  </a:moveTo>
                  <a:lnTo>
                    <a:pt x="8190" y="1493"/>
                  </a:lnTo>
                  <a:cubicBezTo>
                    <a:pt x="7302" y="1199"/>
                    <a:pt x="6528" y="1074"/>
                    <a:pt x="5842" y="1074"/>
                  </a:cubicBezTo>
                  <a:cubicBezTo>
                    <a:pt x="4016" y="1074"/>
                    <a:pt x="2790" y="1984"/>
                    <a:pt x="1624" y="3133"/>
                  </a:cubicBezTo>
                  <a:cubicBezTo>
                    <a:pt x="0" y="4719"/>
                    <a:pt x="60" y="9569"/>
                    <a:pt x="2049" y="12260"/>
                  </a:cubicBezTo>
                  <a:cubicBezTo>
                    <a:pt x="4038" y="14952"/>
                    <a:pt x="8354" y="15748"/>
                    <a:pt x="10310" y="16118"/>
                  </a:cubicBezTo>
                  <a:cubicBezTo>
                    <a:pt x="12288" y="16483"/>
                    <a:pt x="11803" y="17442"/>
                    <a:pt x="11770" y="18238"/>
                  </a:cubicBezTo>
                  <a:cubicBezTo>
                    <a:pt x="11710" y="19028"/>
                    <a:pt x="8724" y="21131"/>
                    <a:pt x="8833" y="22074"/>
                  </a:cubicBezTo>
                  <a:cubicBezTo>
                    <a:pt x="8915" y="22886"/>
                    <a:pt x="9999" y="22940"/>
                    <a:pt x="10293" y="22940"/>
                  </a:cubicBezTo>
                  <a:lnTo>
                    <a:pt x="10364" y="22940"/>
                  </a:lnTo>
                  <a:cubicBezTo>
                    <a:pt x="10364" y="22940"/>
                    <a:pt x="10773" y="21889"/>
                    <a:pt x="11863" y="20695"/>
                  </a:cubicBezTo>
                  <a:cubicBezTo>
                    <a:pt x="12953" y="19475"/>
                    <a:pt x="14108" y="18630"/>
                    <a:pt x="14021" y="16837"/>
                  </a:cubicBezTo>
                  <a:cubicBezTo>
                    <a:pt x="13928" y="15067"/>
                    <a:pt x="12468" y="14533"/>
                    <a:pt x="12468" y="14533"/>
                  </a:cubicBezTo>
                  <a:cubicBezTo>
                    <a:pt x="12468" y="14533"/>
                    <a:pt x="14184" y="13922"/>
                    <a:pt x="13388" y="11786"/>
                  </a:cubicBezTo>
                  <a:cubicBezTo>
                    <a:pt x="12598" y="9645"/>
                    <a:pt x="8691" y="10958"/>
                    <a:pt x="8724" y="8893"/>
                  </a:cubicBezTo>
                  <a:cubicBezTo>
                    <a:pt x="8779" y="6844"/>
                    <a:pt x="7934" y="5329"/>
                    <a:pt x="9165" y="3744"/>
                  </a:cubicBezTo>
                  <a:cubicBezTo>
                    <a:pt x="10386" y="2180"/>
                    <a:pt x="11291" y="202"/>
                    <a:pt x="11291" y="202"/>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8" name="Google Shape;5268;p69"/>
            <p:cNvGrpSpPr/>
            <p:nvPr/>
          </p:nvGrpSpPr>
          <p:grpSpPr>
            <a:xfrm>
              <a:off x="1675337" y="3316550"/>
              <a:ext cx="437113" cy="383257"/>
              <a:chOff x="1675337" y="3316550"/>
              <a:chExt cx="437113" cy="383257"/>
            </a:xfrm>
          </p:grpSpPr>
          <p:sp>
            <p:nvSpPr>
              <p:cNvPr id="5269" name="Google Shape;5269;p69"/>
              <p:cNvSpPr/>
              <p:nvPr/>
            </p:nvSpPr>
            <p:spPr>
              <a:xfrm>
                <a:off x="1948836" y="3389941"/>
                <a:ext cx="163614" cy="233998"/>
              </a:xfrm>
              <a:custGeom>
                <a:avLst/>
                <a:gdLst/>
                <a:ahLst/>
                <a:cxnLst/>
                <a:rect l="l" t="t" r="r" b="b"/>
                <a:pathLst>
                  <a:path w="6474" h="9259" extrusionOk="0">
                    <a:moveTo>
                      <a:pt x="3286" y="1"/>
                    </a:moveTo>
                    <a:cubicBezTo>
                      <a:pt x="2316" y="1"/>
                      <a:pt x="1052" y="273"/>
                      <a:pt x="594" y="1505"/>
                    </a:cubicBezTo>
                    <a:cubicBezTo>
                      <a:pt x="0" y="3096"/>
                      <a:pt x="1717" y="3940"/>
                      <a:pt x="1717" y="3940"/>
                    </a:cubicBezTo>
                    <a:cubicBezTo>
                      <a:pt x="1493" y="4496"/>
                      <a:pt x="1771" y="4845"/>
                      <a:pt x="1771" y="4845"/>
                    </a:cubicBezTo>
                    <a:cubicBezTo>
                      <a:pt x="1477" y="5401"/>
                      <a:pt x="1717" y="5673"/>
                      <a:pt x="1717" y="5673"/>
                    </a:cubicBezTo>
                    <a:cubicBezTo>
                      <a:pt x="1205" y="6109"/>
                      <a:pt x="916" y="6752"/>
                      <a:pt x="921" y="7428"/>
                    </a:cubicBezTo>
                    <a:cubicBezTo>
                      <a:pt x="921" y="8338"/>
                      <a:pt x="2049" y="9258"/>
                      <a:pt x="3428" y="9258"/>
                    </a:cubicBezTo>
                    <a:cubicBezTo>
                      <a:pt x="3836" y="9258"/>
                      <a:pt x="4234" y="9182"/>
                      <a:pt x="4610" y="9030"/>
                    </a:cubicBezTo>
                    <a:cubicBezTo>
                      <a:pt x="6474" y="8294"/>
                      <a:pt x="6179" y="6360"/>
                      <a:pt x="6141" y="3444"/>
                    </a:cubicBezTo>
                    <a:cubicBezTo>
                      <a:pt x="6109" y="513"/>
                      <a:pt x="4022" y="55"/>
                      <a:pt x="4022" y="55"/>
                    </a:cubicBezTo>
                    <a:cubicBezTo>
                      <a:pt x="3776" y="17"/>
                      <a:pt x="3531" y="1"/>
                      <a:pt x="3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1675337" y="3384988"/>
                <a:ext cx="163639" cy="234124"/>
              </a:xfrm>
              <a:custGeom>
                <a:avLst/>
                <a:gdLst/>
                <a:ahLst/>
                <a:cxnLst/>
                <a:rect l="l" t="t" r="r" b="b"/>
                <a:pathLst>
                  <a:path w="6475" h="9264" extrusionOk="0">
                    <a:moveTo>
                      <a:pt x="3139" y="0"/>
                    </a:moveTo>
                    <a:cubicBezTo>
                      <a:pt x="2910" y="0"/>
                      <a:pt x="2676" y="17"/>
                      <a:pt x="2453" y="44"/>
                    </a:cubicBezTo>
                    <a:cubicBezTo>
                      <a:pt x="2453" y="44"/>
                      <a:pt x="366" y="502"/>
                      <a:pt x="328" y="3433"/>
                    </a:cubicBezTo>
                    <a:cubicBezTo>
                      <a:pt x="295" y="6370"/>
                      <a:pt x="1" y="8305"/>
                      <a:pt x="1859" y="9046"/>
                    </a:cubicBezTo>
                    <a:cubicBezTo>
                      <a:pt x="2229" y="9187"/>
                      <a:pt x="2627" y="9264"/>
                      <a:pt x="3025" y="9264"/>
                    </a:cubicBezTo>
                    <a:cubicBezTo>
                      <a:pt x="4414" y="9264"/>
                      <a:pt x="5548" y="8337"/>
                      <a:pt x="5548" y="7422"/>
                    </a:cubicBezTo>
                    <a:cubicBezTo>
                      <a:pt x="5559" y="6752"/>
                      <a:pt x="5270" y="6109"/>
                      <a:pt x="4758" y="5673"/>
                    </a:cubicBezTo>
                    <a:cubicBezTo>
                      <a:pt x="4758" y="5673"/>
                      <a:pt x="4997" y="5411"/>
                      <a:pt x="4703" y="4861"/>
                    </a:cubicBezTo>
                    <a:cubicBezTo>
                      <a:pt x="4703" y="4861"/>
                      <a:pt x="4976" y="4507"/>
                      <a:pt x="4758" y="3940"/>
                    </a:cubicBezTo>
                    <a:cubicBezTo>
                      <a:pt x="4758" y="3940"/>
                      <a:pt x="6474" y="3106"/>
                      <a:pt x="5880" y="1521"/>
                    </a:cubicBezTo>
                    <a:cubicBezTo>
                      <a:pt x="5417" y="262"/>
                      <a:pt x="4115" y="0"/>
                      <a:pt x="3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9"/>
              <p:cNvSpPr/>
              <p:nvPr/>
            </p:nvSpPr>
            <p:spPr>
              <a:xfrm>
                <a:off x="1794193" y="3316550"/>
                <a:ext cx="199552" cy="383257"/>
              </a:xfrm>
              <a:custGeom>
                <a:avLst/>
                <a:gdLst/>
                <a:ahLst/>
                <a:cxnLst/>
                <a:rect l="l" t="t" r="r" b="b"/>
                <a:pathLst>
                  <a:path w="7896" h="15165" extrusionOk="0">
                    <a:moveTo>
                      <a:pt x="4648" y="0"/>
                    </a:moveTo>
                    <a:lnTo>
                      <a:pt x="4648" y="4191"/>
                    </a:lnTo>
                    <a:cubicBezTo>
                      <a:pt x="4648" y="4191"/>
                      <a:pt x="1733" y="6812"/>
                      <a:pt x="125" y="6959"/>
                    </a:cubicBezTo>
                    <a:lnTo>
                      <a:pt x="0" y="7563"/>
                    </a:lnTo>
                    <a:cubicBezTo>
                      <a:pt x="0" y="7563"/>
                      <a:pt x="2839" y="6719"/>
                      <a:pt x="4239" y="5558"/>
                    </a:cubicBezTo>
                    <a:lnTo>
                      <a:pt x="4239" y="5558"/>
                    </a:lnTo>
                    <a:cubicBezTo>
                      <a:pt x="4054" y="5722"/>
                      <a:pt x="1139" y="8283"/>
                      <a:pt x="55" y="8375"/>
                    </a:cubicBezTo>
                    <a:lnTo>
                      <a:pt x="550" y="8969"/>
                    </a:lnTo>
                    <a:cubicBezTo>
                      <a:pt x="550" y="8969"/>
                      <a:pt x="4169" y="7068"/>
                      <a:pt x="4299" y="6294"/>
                    </a:cubicBezTo>
                    <a:lnTo>
                      <a:pt x="4299" y="15165"/>
                    </a:lnTo>
                    <a:lnTo>
                      <a:pt x="5754" y="15165"/>
                    </a:lnTo>
                    <a:lnTo>
                      <a:pt x="5754" y="8081"/>
                    </a:lnTo>
                    <a:cubicBezTo>
                      <a:pt x="6283" y="8931"/>
                      <a:pt x="7187" y="8986"/>
                      <a:pt x="7416" y="8986"/>
                    </a:cubicBezTo>
                    <a:lnTo>
                      <a:pt x="7471" y="8986"/>
                    </a:lnTo>
                    <a:lnTo>
                      <a:pt x="7841" y="8577"/>
                    </a:lnTo>
                    <a:cubicBezTo>
                      <a:pt x="6713" y="8468"/>
                      <a:pt x="6217" y="7340"/>
                      <a:pt x="6217" y="7340"/>
                    </a:cubicBezTo>
                    <a:lnTo>
                      <a:pt x="6217" y="7340"/>
                    </a:lnTo>
                    <a:cubicBezTo>
                      <a:pt x="6768" y="7705"/>
                      <a:pt x="7405" y="7754"/>
                      <a:pt x="7716" y="7754"/>
                    </a:cubicBezTo>
                    <a:cubicBezTo>
                      <a:pt x="7825" y="7754"/>
                      <a:pt x="7896" y="7749"/>
                      <a:pt x="7896" y="7749"/>
                    </a:cubicBezTo>
                    <a:lnTo>
                      <a:pt x="7765" y="7155"/>
                    </a:lnTo>
                    <a:cubicBezTo>
                      <a:pt x="7667" y="7166"/>
                      <a:pt x="7569" y="7171"/>
                      <a:pt x="7471" y="7171"/>
                    </a:cubicBezTo>
                    <a:cubicBezTo>
                      <a:pt x="6081" y="7171"/>
                      <a:pt x="5792" y="5978"/>
                      <a:pt x="5792" y="5978"/>
                    </a:cubicBezTo>
                    <a:lnTo>
                      <a:pt x="5792" y="556"/>
                    </a:lnTo>
                    <a:cubicBezTo>
                      <a:pt x="5400" y="354"/>
                      <a:pt x="5013" y="175"/>
                      <a:pt x="464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2" name="Google Shape;5272;p69"/>
            <p:cNvSpPr/>
            <p:nvPr/>
          </p:nvSpPr>
          <p:spPr>
            <a:xfrm>
              <a:off x="1512152" y="3450115"/>
              <a:ext cx="732650" cy="863056"/>
            </a:xfrm>
            <a:custGeom>
              <a:avLst/>
              <a:gdLst/>
              <a:ahLst/>
              <a:cxnLst/>
              <a:rect l="l" t="t" r="r" b="b"/>
              <a:pathLst>
                <a:path w="28990" h="34150" extrusionOk="0">
                  <a:moveTo>
                    <a:pt x="2235" y="1"/>
                  </a:moveTo>
                  <a:cubicBezTo>
                    <a:pt x="1968" y="6"/>
                    <a:pt x="1695" y="44"/>
                    <a:pt x="1439" y="121"/>
                  </a:cubicBezTo>
                  <a:cubicBezTo>
                    <a:pt x="1" y="508"/>
                    <a:pt x="1014" y="2061"/>
                    <a:pt x="1090" y="2796"/>
                  </a:cubicBezTo>
                  <a:cubicBezTo>
                    <a:pt x="1145" y="3515"/>
                    <a:pt x="1586" y="4698"/>
                    <a:pt x="1586" y="4698"/>
                  </a:cubicBezTo>
                  <a:cubicBezTo>
                    <a:pt x="1363" y="5657"/>
                    <a:pt x="2305" y="6981"/>
                    <a:pt x="2305" y="6981"/>
                  </a:cubicBezTo>
                  <a:cubicBezTo>
                    <a:pt x="1842" y="8180"/>
                    <a:pt x="2398" y="8736"/>
                    <a:pt x="2398" y="8736"/>
                  </a:cubicBezTo>
                  <a:cubicBezTo>
                    <a:pt x="1919" y="9509"/>
                    <a:pt x="2414" y="10915"/>
                    <a:pt x="2414" y="10915"/>
                  </a:cubicBezTo>
                  <a:cubicBezTo>
                    <a:pt x="1510" y="12686"/>
                    <a:pt x="2289" y="13830"/>
                    <a:pt x="2289" y="13830"/>
                  </a:cubicBezTo>
                  <a:cubicBezTo>
                    <a:pt x="1641" y="14713"/>
                    <a:pt x="1973" y="16282"/>
                    <a:pt x="1973" y="16282"/>
                  </a:cubicBezTo>
                  <a:cubicBezTo>
                    <a:pt x="938" y="17917"/>
                    <a:pt x="1826" y="19781"/>
                    <a:pt x="1826" y="19781"/>
                  </a:cubicBezTo>
                  <a:cubicBezTo>
                    <a:pt x="1494" y="21077"/>
                    <a:pt x="1733" y="22380"/>
                    <a:pt x="1733" y="22380"/>
                  </a:cubicBezTo>
                  <a:cubicBezTo>
                    <a:pt x="1401" y="24298"/>
                    <a:pt x="2213" y="24963"/>
                    <a:pt x="2213" y="24963"/>
                  </a:cubicBezTo>
                  <a:cubicBezTo>
                    <a:pt x="2360" y="27584"/>
                    <a:pt x="4937" y="27954"/>
                    <a:pt x="4937" y="27954"/>
                  </a:cubicBezTo>
                  <a:cubicBezTo>
                    <a:pt x="5395" y="28880"/>
                    <a:pt x="6125" y="29158"/>
                    <a:pt x="6839" y="29158"/>
                  </a:cubicBezTo>
                  <a:cubicBezTo>
                    <a:pt x="7907" y="29158"/>
                    <a:pt x="8942" y="28526"/>
                    <a:pt x="8942" y="28526"/>
                  </a:cubicBezTo>
                  <a:cubicBezTo>
                    <a:pt x="9286" y="28641"/>
                    <a:pt x="9645" y="28706"/>
                    <a:pt x="10010" y="28717"/>
                  </a:cubicBezTo>
                  <a:cubicBezTo>
                    <a:pt x="10893" y="28717"/>
                    <a:pt x="11138" y="28177"/>
                    <a:pt x="11710" y="27954"/>
                  </a:cubicBezTo>
                  <a:cubicBezTo>
                    <a:pt x="11923" y="27861"/>
                    <a:pt x="12152" y="27812"/>
                    <a:pt x="12386" y="27801"/>
                  </a:cubicBezTo>
                  <a:cubicBezTo>
                    <a:pt x="12811" y="27801"/>
                    <a:pt x="13127" y="28030"/>
                    <a:pt x="13274" y="28581"/>
                  </a:cubicBezTo>
                  <a:cubicBezTo>
                    <a:pt x="13498" y="29393"/>
                    <a:pt x="13111" y="30646"/>
                    <a:pt x="12942" y="31899"/>
                  </a:cubicBezTo>
                  <a:cubicBezTo>
                    <a:pt x="12778" y="33136"/>
                    <a:pt x="13574" y="34150"/>
                    <a:pt x="13574" y="34150"/>
                  </a:cubicBezTo>
                  <a:lnTo>
                    <a:pt x="15454" y="34150"/>
                  </a:lnTo>
                  <a:cubicBezTo>
                    <a:pt x="15416" y="34150"/>
                    <a:pt x="15269" y="34111"/>
                    <a:pt x="15912" y="33005"/>
                  </a:cubicBezTo>
                  <a:cubicBezTo>
                    <a:pt x="16615" y="31823"/>
                    <a:pt x="15655" y="30679"/>
                    <a:pt x="16560" y="29240"/>
                  </a:cubicBezTo>
                  <a:cubicBezTo>
                    <a:pt x="17465" y="27801"/>
                    <a:pt x="17410" y="25976"/>
                    <a:pt x="17410" y="25976"/>
                  </a:cubicBezTo>
                  <a:cubicBezTo>
                    <a:pt x="17851" y="23540"/>
                    <a:pt x="16707" y="23470"/>
                    <a:pt x="15786" y="22434"/>
                  </a:cubicBezTo>
                  <a:cubicBezTo>
                    <a:pt x="15388" y="22009"/>
                    <a:pt x="14773" y="21884"/>
                    <a:pt x="14184" y="21884"/>
                  </a:cubicBezTo>
                  <a:cubicBezTo>
                    <a:pt x="13661" y="21895"/>
                    <a:pt x="13138" y="21971"/>
                    <a:pt x="12631" y="22124"/>
                  </a:cubicBezTo>
                  <a:cubicBezTo>
                    <a:pt x="12419" y="22042"/>
                    <a:pt x="12201" y="21998"/>
                    <a:pt x="11977" y="21993"/>
                  </a:cubicBezTo>
                  <a:cubicBezTo>
                    <a:pt x="11525" y="21977"/>
                    <a:pt x="11122" y="22254"/>
                    <a:pt x="10969" y="22674"/>
                  </a:cubicBezTo>
                  <a:cubicBezTo>
                    <a:pt x="10828" y="22625"/>
                    <a:pt x="10681" y="22598"/>
                    <a:pt x="10533" y="22598"/>
                  </a:cubicBezTo>
                  <a:cubicBezTo>
                    <a:pt x="9781" y="22598"/>
                    <a:pt x="9144" y="23213"/>
                    <a:pt x="9144" y="23213"/>
                  </a:cubicBezTo>
                  <a:cubicBezTo>
                    <a:pt x="9089" y="22837"/>
                    <a:pt x="8779" y="22734"/>
                    <a:pt x="8452" y="22734"/>
                  </a:cubicBezTo>
                  <a:cubicBezTo>
                    <a:pt x="8158" y="22745"/>
                    <a:pt x="7869" y="22805"/>
                    <a:pt x="7596" y="22903"/>
                  </a:cubicBezTo>
                  <a:cubicBezTo>
                    <a:pt x="7667" y="22036"/>
                    <a:pt x="6877" y="21720"/>
                    <a:pt x="6877" y="21720"/>
                  </a:cubicBezTo>
                  <a:cubicBezTo>
                    <a:pt x="7542" y="20467"/>
                    <a:pt x="6599" y="19639"/>
                    <a:pt x="6599" y="19639"/>
                  </a:cubicBezTo>
                  <a:cubicBezTo>
                    <a:pt x="7689" y="18070"/>
                    <a:pt x="7024" y="16266"/>
                    <a:pt x="7024" y="16266"/>
                  </a:cubicBezTo>
                  <a:cubicBezTo>
                    <a:pt x="7487" y="14402"/>
                    <a:pt x="6452" y="13367"/>
                    <a:pt x="6452" y="13367"/>
                  </a:cubicBezTo>
                  <a:cubicBezTo>
                    <a:pt x="7558" y="11890"/>
                    <a:pt x="6251" y="10528"/>
                    <a:pt x="6251" y="10528"/>
                  </a:cubicBezTo>
                  <a:cubicBezTo>
                    <a:pt x="6670" y="10120"/>
                    <a:pt x="6523" y="9231"/>
                    <a:pt x="6490" y="9013"/>
                  </a:cubicBezTo>
                  <a:lnTo>
                    <a:pt x="6490" y="9013"/>
                  </a:lnTo>
                  <a:cubicBezTo>
                    <a:pt x="6665" y="9983"/>
                    <a:pt x="7733" y="10049"/>
                    <a:pt x="8032" y="10049"/>
                  </a:cubicBezTo>
                  <a:lnTo>
                    <a:pt x="8109" y="10049"/>
                  </a:lnTo>
                  <a:cubicBezTo>
                    <a:pt x="8196" y="10899"/>
                    <a:pt x="9280" y="11002"/>
                    <a:pt x="9814" y="11002"/>
                  </a:cubicBezTo>
                  <a:cubicBezTo>
                    <a:pt x="9989" y="11002"/>
                    <a:pt x="10103" y="10991"/>
                    <a:pt x="10103" y="10991"/>
                  </a:cubicBezTo>
                  <a:cubicBezTo>
                    <a:pt x="10272" y="11743"/>
                    <a:pt x="10735" y="11934"/>
                    <a:pt x="11166" y="11934"/>
                  </a:cubicBezTo>
                  <a:cubicBezTo>
                    <a:pt x="11476" y="11923"/>
                    <a:pt x="11781" y="11847"/>
                    <a:pt x="12059" y="11711"/>
                  </a:cubicBezTo>
                  <a:cubicBezTo>
                    <a:pt x="12479" y="12119"/>
                    <a:pt x="13013" y="12245"/>
                    <a:pt x="13525" y="12245"/>
                  </a:cubicBezTo>
                  <a:cubicBezTo>
                    <a:pt x="14413" y="12245"/>
                    <a:pt x="15230" y="11858"/>
                    <a:pt x="15230" y="11858"/>
                  </a:cubicBezTo>
                  <a:cubicBezTo>
                    <a:pt x="15454" y="12076"/>
                    <a:pt x="15759" y="12196"/>
                    <a:pt x="16070" y="12179"/>
                  </a:cubicBezTo>
                  <a:cubicBezTo>
                    <a:pt x="16963" y="12179"/>
                    <a:pt x="17977" y="11471"/>
                    <a:pt x="17977" y="11471"/>
                  </a:cubicBezTo>
                  <a:cubicBezTo>
                    <a:pt x="18173" y="11536"/>
                    <a:pt x="18369" y="11569"/>
                    <a:pt x="18571" y="11569"/>
                  </a:cubicBezTo>
                  <a:cubicBezTo>
                    <a:pt x="19699" y="11569"/>
                    <a:pt x="19987" y="10387"/>
                    <a:pt x="19987" y="10387"/>
                  </a:cubicBezTo>
                  <a:lnTo>
                    <a:pt x="20031" y="10387"/>
                  </a:lnTo>
                  <a:cubicBezTo>
                    <a:pt x="21617" y="10387"/>
                    <a:pt x="21927" y="9297"/>
                    <a:pt x="21927" y="9297"/>
                  </a:cubicBezTo>
                  <a:cubicBezTo>
                    <a:pt x="22123" y="9362"/>
                    <a:pt x="22331" y="9400"/>
                    <a:pt x="22538" y="9406"/>
                  </a:cubicBezTo>
                  <a:cubicBezTo>
                    <a:pt x="22946" y="9406"/>
                    <a:pt x="23066" y="9188"/>
                    <a:pt x="23110" y="9052"/>
                  </a:cubicBezTo>
                  <a:lnTo>
                    <a:pt x="23110" y="9052"/>
                  </a:lnTo>
                  <a:cubicBezTo>
                    <a:pt x="22924" y="10365"/>
                    <a:pt x="23753" y="10583"/>
                    <a:pt x="23753" y="10583"/>
                  </a:cubicBezTo>
                  <a:cubicBezTo>
                    <a:pt x="23382" y="11945"/>
                    <a:pt x="23458" y="13018"/>
                    <a:pt x="23458" y="13018"/>
                  </a:cubicBezTo>
                  <a:cubicBezTo>
                    <a:pt x="22554" y="15307"/>
                    <a:pt x="24031" y="16212"/>
                    <a:pt x="24031" y="16212"/>
                  </a:cubicBezTo>
                  <a:cubicBezTo>
                    <a:pt x="22941" y="17574"/>
                    <a:pt x="23753" y="18903"/>
                    <a:pt x="23753" y="18903"/>
                  </a:cubicBezTo>
                  <a:cubicBezTo>
                    <a:pt x="23344" y="19514"/>
                    <a:pt x="23529" y="21377"/>
                    <a:pt x="23529" y="21377"/>
                  </a:cubicBezTo>
                  <a:cubicBezTo>
                    <a:pt x="22995" y="21982"/>
                    <a:pt x="22723" y="23257"/>
                    <a:pt x="22723" y="23257"/>
                  </a:cubicBezTo>
                  <a:cubicBezTo>
                    <a:pt x="20892" y="24031"/>
                    <a:pt x="20985" y="25655"/>
                    <a:pt x="20985" y="25655"/>
                  </a:cubicBezTo>
                  <a:cubicBezTo>
                    <a:pt x="21099" y="25704"/>
                    <a:pt x="21197" y="25785"/>
                    <a:pt x="21263" y="25894"/>
                  </a:cubicBezTo>
                  <a:cubicBezTo>
                    <a:pt x="21524" y="26281"/>
                    <a:pt x="22167" y="26706"/>
                    <a:pt x="22167" y="26706"/>
                  </a:cubicBezTo>
                  <a:cubicBezTo>
                    <a:pt x="21448" y="27039"/>
                    <a:pt x="20805" y="29398"/>
                    <a:pt x="20598" y="29970"/>
                  </a:cubicBezTo>
                  <a:cubicBezTo>
                    <a:pt x="20543" y="30134"/>
                    <a:pt x="20609" y="30210"/>
                    <a:pt x="20734" y="30210"/>
                  </a:cubicBezTo>
                  <a:cubicBezTo>
                    <a:pt x="21061" y="30210"/>
                    <a:pt x="21824" y="29692"/>
                    <a:pt x="22020" y="28864"/>
                  </a:cubicBezTo>
                  <a:cubicBezTo>
                    <a:pt x="22314" y="27736"/>
                    <a:pt x="23126" y="27333"/>
                    <a:pt x="23126" y="27333"/>
                  </a:cubicBezTo>
                  <a:cubicBezTo>
                    <a:pt x="23513" y="28194"/>
                    <a:pt x="24140" y="28466"/>
                    <a:pt x="24793" y="28466"/>
                  </a:cubicBezTo>
                  <a:cubicBezTo>
                    <a:pt x="25507" y="28466"/>
                    <a:pt x="26248" y="28145"/>
                    <a:pt x="26744" y="27921"/>
                  </a:cubicBezTo>
                  <a:cubicBezTo>
                    <a:pt x="27681" y="27496"/>
                    <a:pt x="27589" y="25355"/>
                    <a:pt x="27589" y="25355"/>
                  </a:cubicBezTo>
                  <a:cubicBezTo>
                    <a:pt x="27589" y="25355"/>
                    <a:pt x="27905" y="25230"/>
                    <a:pt x="28439" y="23731"/>
                  </a:cubicBezTo>
                  <a:cubicBezTo>
                    <a:pt x="28989" y="22260"/>
                    <a:pt x="28215" y="21154"/>
                    <a:pt x="28215" y="21154"/>
                  </a:cubicBezTo>
                  <a:cubicBezTo>
                    <a:pt x="28864" y="19159"/>
                    <a:pt x="27790" y="17999"/>
                    <a:pt x="27790" y="17999"/>
                  </a:cubicBezTo>
                  <a:cubicBezTo>
                    <a:pt x="28733" y="16429"/>
                    <a:pt x="27774" y="15045"/>
                    <a:pt x="27774" y="15045"/>
                  </a:cubicBezTo>
                  <a:cubicBezTo>
                    <a:pt x="28570" y="13700"/>
                    <a:pt x="27698" y="12408"/>
                    <a:pt x="27698" y="12408"/>
                  </a:cubicBezTo>
                  <a:cubicBezTo>
                    <a:pt x="28493" y="11264"/>
                    <a:pt x="27921" y="9771"/>
                    <a:pt x="27921" y="9771"/>
                  </a:cubicBezTo>
                  <a:cubicBezTo>
                    <a:pt x="28935" y="8294"/>
                    <a:pt x="27976" y="7335"/>
                    <a:pt x="27976" y="7335"/>
                  </a:cubicBezTo>
                  <a:cubicBezTo>
                    <a:pt x="27976" y="7335"/>
                    <a:pt x="28602" y="7155"/>
                    <a:pt x="28531" y="5145"/>
                  </a:cubicBezTo>
                  <a:cubicBezTo>
                    <a:pt x="28482" y="3417"/>
                    <a:pt x="26913" y="3297"/>
                    <a:pt x="26472" y="3297"/>
                  </a:cubicBezTo>
                  <a:cubicBezTo>
                    <a:pt x="26395" y="3297"/>
                    <a:pt x="26352" y="3297"/>
                    <a:pt x="26352" y="3297"/>
                  </a:cubicBezTo>
                  <a:cubicBezTo>
                    <a:pt x="25976" y="2894"/>
                    <a:pt x="25611" y="2753"/>
                    <a:pt x="25289" y="2753"/>
                  </a:cubicBezTo>
                  <a:cubicBezTo>
                    <a:pt x="24532" y="2753"/>
                    <a:pt x="23998" y="3537"/>
                    <a:pt x="23998" y="3537"/>
                  </a:cubicBezTo>
                  <a:cubicBezTo>
                    <a:pt x="23894" y="3510"/>
                    <a:pt x="23796" y="3494"/>
                    <a:pt x="23693" y="3494"/>
                  </a:cubicBezTo>
                  <a:cubicBezTo>
                    <a:pt x="22614" y="3494"/>
                    <a:pt x="21764" y="5014"/>
                    <a:pt x="21764" y="5014"/>
                  </a:cubicBezTo>
                  <a:lnTo>
                    <a:pt x="21688" y="5014"/>
                  </a:lnTo>
                  <a:cubicBezTo>
                    <a:pt x="20527" y="5014"/>
                    <a:pt x="20603" y="5826"/>
                    <a:pt x="20603" y="5826"/>
                  </a:cubicBezTo>
                  <a:cubicBezTo>
                    <a:pt x="20402" y="5771"/>
                    <a:pt x="20189" y="5744"/>
                    <a:pt x="19982" y="5744"/>
                  </a:cubicBezTo>
                  <a:cubicBezTo>
                    <a:pt x="19306" y="5733"/>
                    <a:pt x="18680" y="6098"/>
                    <a:pt x="18353" y="6692"/>
                  </a:cubicBezTo>
                  <a:cubicBezTo>
                    <a:pt x="18113" y="6567"/>
                    <a:pt x="17846" y="6501"/>
                    <a:pt x="17579" y="6501"/>
                  </a:cubicBezTo>
                  <a:cubicBezTo>
                    <a:pt x="16669" y="6501"/>
                    <a:pt x="16102" y="7302"/>
                    <a:pt x="16102" y="7302"/>
                  </a:cubicBezTo>
                  <a:cubicBezTo>
                    <a:pt x="15868" y="7237"/>
                    <a:pt x="15628" y="7204"/>
                    <a:pt x="15383" y="7204"/>
                  </a:cubicBezTo>
                  <a:cubicBezTo>
                    <a:pt x="14364" y="7204"/>
                    <a:pt x="13819" y="7815"/>
                    <a:pt x="13819" y="7815"/>
                  </a:cubicBezTo>
                  <a:cubicBezTo>
                    <a:pt x="13312" y="7155"/>
                    <a:pt x="12718" y="6965"/>
                    <a:pt x="12206" y="6965"/>
                  </a:cubicBezTo>
                  <a:cubicBezTo>
                    <a:pt x="11770" y="6970"/>
                    <a:pt x="11334" y="7095"/>
                    <a:pt x="10958" y="7319"/>
                  </a:cubicBezTo>
                  <a:cubicBezTo>
                    <a:pt x="10920" y="6382"/>
                    <a:pt x="10179" y="6234"/>
                    <a:pt x="9722" y="6234"/>
                  </a:cubicBezTo>
                  <a:cubicBezTo>
                    <a:pt x="9596" y="6234"/>
                    <a:pt x="9476" y="6245"/>
                    <a:pt x="9351" y="6267"/>
                  </a:cubicBezTo>
                  <a:cubicBezTo>
                    <a:pt x="9188" y="5215"/>
                    <a:pt x="7580" y="5030"/>
                    <a:pt x="7580" y="5030"/>
                  </a:cubicBezTo>
                  <a:cubicBezTo>
                    <a:pt x="8098" y="3761"/>
                    <a:pt x="6681" y="3319"/>
                    <a:pt x="6681" y="3319"/>
                  </a:cubicBezTo>
                  <a:cubicBezTo>
                    <a:pt x="6736" y="2175"/>
                    <a:pt x="5591" y="1804"/>
                    <a:pt x="5591" y="1804"/>
                  </a:cubicBezTo>
                  <a:cubicBezTo>
                    <a:pt x="5417" y="578"/>
                    <a:pt x="4768" y="300"/>
                    <a:pt x="4229" y="300"/>
                  </a:cubicBezTo>
                  <a:cubicBezTo>
                    <a:pt x="3951" y="306"/>
                    <a:pt x="3679" y="366"/>
                    <a:pt x="3428" y="475"/>
                  </a:cubicBezTo>
                  <a:cubicBezTo>
                    <a:pt x="3428" y="475"/>
                    <a:pt x="3085" y="1"/>
                    <a:pt x="22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1727524" y="2620015"/>
              <a:ext cx="283861" cy="436153"/>
            </a:xfrm>
            <a:custGeom>
              <a:avLst/>
              <a:gdLst/>
              <a:ahLst/>
              <a:cxnLst/>
              <a:rect l="l" t="t" r="r" b="b"/>
              <a:pathLst>
                <a:path w="11232" h="17258" extrusionOk="0">
                  <a:moveTo>
                    <a:pt x="6136" y="0"/>
                  </a:moveTo>
                  <a:cubicBezTo>
                    <a:pt x="6125" y="0"/>
                    <a:pt x="6115" y="0"/>
                    <a:pt x="6109" y="6"/>
                  </a:cubicBezTo>
                  <a:cubicBezTo>
                    <a:pt x="6033" y="60"/>
                    <a:pt x="5564" y="872"/>
                    <a:pt x="5504" y="1172"/>
                  </a:cubicBezTo>
                  <a:cubicBezTo>
                    <a:pt x="5472" y="1357"/>
                    <a:pt x="5292" y="1412"/>
                    <a:pt x="5117" y="1412"/>
                  </a:cubicBezTo>
                  <a:cubicBezTo>
                    <a:pt x="5008" y="1412"/>
                    <a:pt x="4905" y="1395"/>
                    <a:pt x="4807" y="1363"/>
                  </a:cubicBezTo>
                  <a:cubicBezTo>
                    <a:pt x="4676" y="1324"/>
                    <a:pt x="4676" y="98"/>
                    <a:pt x="4676" y="98"/>
                  </a:cubicBezTo>
                  <a:cubicBezTo>
                    <a:pt x="4109" y="98"/>
                    <a:pt x="3543" y="551"/>
                    <a:pt x="3543" y="551"/>
                  </a:cubicBezTo>
                  <a:lnTo>
                    <a:pt x="3733" y="1608"/>
                  </a:lnTo>
                  <a:cubicBezTo>
                    <a:pt x="3205" y="2060"/>
                    <a:pt x="3412" y="2491"/>
                    <a:pt x="3412" y="2491"/>
                  </a:cubicBezTo>
                  <a:cubicBezTo>
                    <a:pt x="2676" y="3035"/>
                    <a:pt x="2791" y="4223"/>
                    <a:pt x="2355" y="4223"/>
                  </a:cubicBezTo>
                  <a:cubicBezTo>
                    <a:pt x="1968" y="4207"/>
                    <a:pt x="1973" y="4027"/>
                    <a:pt x="1843" y="4027"/>
                  </a:cubicBezTo>
                  <a:cubicBezTo>
                    <a:pt x="1826" y="4027"/>
                    <a:pt x="1810" y="4033"/>
                    <a:pt x="1788" y="4038"/>
                  </a:cubicBezTo>
                  <a:cubicBezTo>
                    <a:pt x="1619" y="4114"/>
                    <a:pt x="1374" y="4360"/>
                    <a:pt x="1586" y="4507"/>
                  </a:cubicBezTo>
                  <a:cubicBezTo>
                    <a:pt x="1772" y="4676"/>
                    <a:pt x="1603" y="4676"/>
                    <a:pt x="1379" y="4959"/>
                  </a:cubicBezTo>
                  <a:cubicBezTo>
                    <a:pt x="1134" y="5242"/>
                    <a:pt x="1646" y="5809"/>
                    <a:pt x="1832" y="5885"/>
                  </a:cubicBezTo>
                  <a:cubicBezTo>
                    <a:pt x="1848" y="5885"/>
                    <a:pt x="1859" y="5891"/>
                    <a:pt x="1870" y="5885"/>
                  </a:cubicBezTo>
                  <a:cubicBezTo>
                    <a:pt x="2120" y="5885"/>
                    <a:pt x="2965" y="5449"/>
                    <a:pt x="2965" y="5449"/>
                  </a:cubicBezTo>
                  <a:lnTo>
                    <a:pt x="2965" y="5449"/>
                  </a:lnTo>
                  <a:cubicBezTo>
                    <a:pt x="2731" y="5940"/>
                    <a:pt x="2769" y="6621"/>
                    <a:pt x="2769" y="6621"/>
                  </a:cubicBezTo>
                  <a:cubicBezTo>
                    <a:pt x="2769" y="6621"/>
                    <a:pt x="2622" y="6212"/>
                    <a:pt x="2268" y="6212"/>
                  </a:cubicBezTo>
                  <a:cubicBezTo>
                    <a:pt x="2186" y="6212"/>
                    <a:pt x="2104" y="6229"/>
                    <a:pt x="2033" y="6261"/>
                  </a:cubicBezTo>
                  <a:cubicBezTo>
                    <a:pt x="1505" y="6468"/>
                    <a:pt x="1488" y="6866"/>
                    <a:pt x="1488" y="6866"/>
                  </a:cubicBezTo>
                  <a:cubicBezTo>
                    <a:pt x="1864" y="6882"/>
                    <a:pt x="2017" y="7258"/>
                    <a:pt x="2017" y="7258"/>
                  </a:cubicBezTo>
                  <a:cubicBezTo>
                    <a:pt x="1" y="10631"/>
                    <a:pt x="1" y="15890"/>
                    <a:pt x="682" y="16647"/>
                  </a:cubicBezTo>
                  <a:cubicBezTo>
                    <a:pt x="1069" y="17056"/>
                    <a:pt x="1565" y="17257"/>
                    <a:pt x="2295" y="17257"/>
                  </a:cubicBezTo>
                  <a:cubicBezTo>
                    <a:pt x="2867" y="17257"/>
                    <a:pt x="3586" y="17126"/>
                    <a:pt x="4507" y="16870"/>
                  </a:cubicBezTo>
                  <a:cubicBezTo>
                    <a:pt x="6599" y="16266"/>
                    <a:pt x="10043" y="13835"/>
                    <a:pt x="10632" y="11329"/>
                  </a:cubicBezTo>
                  <a:cubicBezTo>
                    <a:pt x="11231" y="8822"/>
                    <a:pt x="9161" y="7389"/>
                    <a:pt x="9161" y="7389"/>
                  </a:cubicBezTo>
                  <a:cubicBezTo>
                    <a:pt x="9161" y="7389"/>
                    <a:pt x="9237" y="6654"/>
                    <a:pt x="9161" y="5166"/>
                  </a:cubicBezTo>
                  <a:cubicBezTo>
                    <a:pt x="9111" y="3847"/>
                    <a:pt x="8169" y="3771"/>
                    <a:pt x="7956" y="3771"/>
                  </a:cubicBezTo>
                  <a:lnTo>
                    <a:pt x="7918" y="3771"/>
                  </a:lnTo>
                  <a:cubicBezTo>
                    <a:pt x="8027" y="2338"/>
                    <a:pt x="6654" y="1924"/>
                    <a:pt x="6654" y="1733"/>
                  </a:cubicBezTo>
                  <a:cubicBezTo>
                    <a:pt x="6670" y="1532"/>
                    <a:pt x="7068" y="829"/>
                    <a:pt x="7144" y="507"/>
                  </a:cubicBezTo>
                  <a:cubicBezTo>
                    <a:pt x="7232" y="218"/>
                    <a:pt x="6332" y="0"/>
                    <a:pt x="613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69"/>
          <p:cNvGrpSpPr/>
          <p:nvPr/>
        </p:nvGrpSpPr>
        <p:grpSpPr>
          <a:xfrm>
            <a:off x="7280398" y="2805793"/>
            <a:ext cx="939202" cy="1588073"/>
            <a:chOff x="7280398" y="2805793"/>
            <a:chExt cx="939202" cy="1588073"/>
          </a:xfrm>
        </p:grpSpPr>
        <p:grpSp>
          <p:nvGrpSpPr>
            <p:cNvPr id="5275" name="Google Shape;5275;p69"/>
            <p:cNvGrpSpPr/>
            <p:nvPr/>
          </p:nvGrpSpPr>
          <p:grpSpPr>
            <a:xfrm>
              <a:off x="7280398" y="2805793"/>
              <a:ext cx="939202" cy="1588073"/>
              <a:chOff x="7280398" y="2805793"/>
              <a:chExt cx="939202" cy="1588073"/>
            </a:xfrm>
          </p:grpSpPr>
          <p:sp>
            <p:nvSpPr>
              <p:cNvPr id="5276" name="Google Shape;5276;p69"/>
              <p:cNvSpPr/>
              <p:nvPr/>
            </p:nvSpPr>
            <p:spPr>
              <a:xfrm>
                <a:off x="7280398" y="3729250"/>
                <a:ext cx="595597" cy="664616"/>
              </a:xfrm>
              <a:custGeom>
                <a:avLst/>
                <a:gdLst/>
                <a:ahLst/>
                <a:cxnLst/>
                <a:rect l="l" t="t" r="r" b="b"/>
                <a:pathLst>
                  <a:path w="23567" h="26298" extrusionOk="0">
                    <a:moveTo>
                      <a:pt x="0" y="1"/>
                    </a:moveTo>
                    <a:lnTo>
                      <a:pt x="0" y="1745"/>
                    </a:lnTo>
                    <a:lnTo>
                      <a:pt x="4397" y="1745"/>
                    </a:lnTo>
                    <a:lnTo>
                      <a:pt x="4397" y="25426"/>
                    </a:lnTo>
                    <a:lnTo>
                      <a:pt x="5269" y="26298"/>
                    </a:lnTo>
                    <a:lnTo>
                      <a:pt x="22695" y="26298"/>
                    </a:lnTo>
                    <a:lnTo>
                      <a:pt x="23567" y="25426"/>
                    </a:lnTo>
                    <a:lnTo>
                      <a:pt x="23567" y="9395"/>
                    </a:lnTo>
                    <a:lnTo>
                      <a:pt x="21823" y="9395"/>
                    </a:lnTo>
                    <a:lnTo>
                      <a:pt x="21823" y="24554"/>
                    </a:lnTo>
                    <a:lnTo>
                      <a:pt x="6141" y="24554"/>
                    </a:lnTo>
                    <a:lnTo>
                      <a:pt x="6141" y="873"/>
                    </a:lnTo>
                    <a:lnTo>
                      <a:pt x="52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7491348" y="2805793"/>
                <a:ext cx="728252" cy="1195061"/>
              </a:xfrm>
              <a:custGeom>
                <a:avLst/>
                <a:gdLst/>
                <a:ahLst/>
                <a:cxnLst/>
                <a:rect l="l" t="t" r="r" b="b"/>
                <a:pathLst>
                  <a:path w="28816" h="47287" extrusionOk="0">
                    <a:moveTo>
                      <a:pt x="8011" y="0"/>
                    </a:moveTo>
                    <a:lnTo>
                      <a:pt x="1" y="5574"/>
                    </a:lnTo>
                    <a:lnTo>
                      <a:pt x="1" y="34508"/>
                    </a:lnTo>
                    <a:lnTo>
                      <a:pt x="5810" y="40317"/>
                    </a:lnTo>
                    <a:lnTo>
                      <a:pt x="5810" y="44327"/>
                    </a:lnTo>
                    <a:lnTo>
                      <a:pt x="9122" y="44327"/>
                    </a:lnTo>
                    <a:lnTo>
                      <a:pt x="9122" y="40317"/>
                    </a:lnTo>
                    <a:lnTo>
                      <a:pt x="12490" y="40317"/>
                    </a:lnTo>
                    <a:lnTo>
                      <a:pt x="12490" y="47286"/>
                    </a:lnTo>
                    <a:lnTo>
                      <a:pt x="16326" y="47286"/>
                    </a:lnTo>
                    <a:lnTo>
                      <a:pt x="16326" y="40317"/>
                    </a:lnTo>
                    <a:lnTo>
                      <a:pt x="23006" y="40317"/>
                    </a:lnTo>
                    <a:lnTo>
                      <a:pt x="28815" y="34508"/>
                    </a:lnTo>
                    <a:lnTo>
                      <a:pt x="28815" y="5574"/>
                    </a:lnTo>
                    <a:lnTo>
                      <a:pt x="20805" y="0"/>
                    </a:lnTo>
                    <a:close/>
                  </a:path>
                </a:pathLst>
              </a:custGeom>
              <a:solidFill>
                <a:srgbClr val="FFFEFD"/>
              </a:solidFill>
              <a:ln w="19050" cap="flat" cmpd="sng">
                <a:solidFill>
                  <a:srgbClr val="CAD3D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8" name="Google Shape;5278;p69"/>
            <p:cNvSpPr/>
            <p:nvPr/>
          </p:nvSpPr>
          <p:spPr>
            <a:xfrm>
              <a:off x="7585286" y="3643197"/>
              <a:ext cx="540250" cy="342493"/>
            </a:xfrm>
            <a:custGeom>
              <a:avLst/>
              <a:gdLst/>
              <a:ahLst/>
              <a:cxnLst/>
              <a:rect l="l" t="t" r="r" b="b"/>
              <a:pathLst>
                <a:path w="21377" h="13552" extrusionOk="0">
                  <a:moveTo>
                    <a:pt x="0" y="0"/>
                  </a:moveTo>
                  <a:lnTo>
                    <a:pt x="0" y="213"/>
                  </a:lnTo>
                  <a:lnTo>
                    <a:pt x="4588" y="4801"/>
                  </a:lnTo>
                  <a:lnTo>
                    <a:pt x="9530" y="4801"/>
                  </a:lnTo>
                  <a:lnTo>
                    <a:pt x="9460" y="13552"/>
                  </a:lnTo>
                  <a:lnTo>
                    <a:pt x="11808" y="13552"/>
                  </a:lnTo>
                  <a:lnTo>
                    <a:pt x="11846" y="4801"/>
                  </a:lnTo>
                  <a:lnTo>
                    <a:pt x="16788" y="4801"/>
                  </a:lnTo>
                  <a:lnTo>
                    <a:pt x="21376" y="213"/>
                  </a:lnTo>
                  <a:lnTo>
                    <a:pt x="21376"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9"/>
            <p:cNvSpPr/>
            <p:nvPr/>
          </p:nvSpPr>
          <p:spPr>
            <a:xfrm>
              <a:off x="7585286" y="3507812"/>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7585286" y="3379883"/>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7585286" y="3251954"/>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7585286" y="3124024"/>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7585286" y="3002716"/>
              <a:ext cx="540250" cy="131114"/>
            </a:xfrm>
            <a:custGeom>
              <a:avLst/>
              <a:gdLst/>
              <a:ahLst/>
              <a:cxnLst/>
              <a:rect l="l" t="t" r="r" b="b"/>
              <a:pathLst>
                <a:path w="21377" h="5188" extrusionOk="0">
                  <a:moveTo>
                    <a:pt x="0" y="0"/>
                  </a:moveTo>
                  <a:lnTo>
                    <a:pt x="0" y="5187"/>
                  </a:lnTo>
                  <a:lnTo>
                    <a:pt x="21376" y="5187"/>
                  </a:lnTo>
                  <a:lnTo>
                    <a:pt x="2137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69"/>
          <p:cNvGrpSpPr/>
          <p:nvPr/>
        </p:nvGrpSpPr>
        <p:grpSpPr>
          <a:xfrm>
            <a:off x="6530967" y="2825758"/>
            <a:ext cx="577856" cy="1566743"/>
            <a:chOff x="6530967" y="2825758"/>
            <a:chExt cx="577856" cy="1566743"/>
          </a:xfrm>
        </p:grpSpPr>
        <p:grpSp>
          <p:nvGrpSpPr>
            <p:cNvPr id="5285" name="Google Shape;5285;p69"/>
            <p:cNvGrpSpPr/>
            <p:nvPr/>
          </p:nvGrpSpPr>
          <p:grpSpPr>
            <a:xfrm>
              <a:off x="6530967" y="2825758"/>
              <a:ext cx="577856" cy="1566743"/>
              <a:chOff x="6530967" y="2825758"/>
              <a:chExt cx="577856" cy="1566743"/>
            </a:xfrm>
          </p:grpSpPr>
          <p:sp>
            <p:nvSpPr>
              <p:cNvPr id="5286" name="Google Shape;5286;p69"/>
              <p:cNvSpPr/>
              <p:nvPr/>
            </p:nvSpPr>
            <p:spPr>
              <a:xfrm>
                <a:off x="6624071" y="2830282"/>
                <a:ext cx="391673" cy="1562220"/>
              </a:xfrm>
              <a:custGeom>
                <a:avLst/>
                <a:gdLst/>
                <a:ahLst/>
                <a:cxnLst/>
                <a:rect l="l" t="t" r="r" b="b"/>
                <a:pathLst>
                  <a:path w="15498" h="61815" extrusionOk="0">
                    <a:moveTo>
                      <a:pt x="0" y="1"/>
                    </a:moveTo>
                    <a:lnTo>
                      <a:pt x="0" y="55145"/>
                    </a:lnTo>
                    <a:cubicBezTo>
                      <a:pt x="6" y="58823"/>
                      <a:pt x="2986" y="61803"/>
                      <a:pt x="6664" y="61809"/>
                    </a:cubicBezTo>
                    <a:lnTo>
                      <a:pt x="8833" y="61814"/>
                    </a:lnTo>
                    <a:cubicBezTo>
                      <a:pt x="12511" y="61809"/>
                      <a:pt x="15492" y="58828"/>
                      <a:pt x="15497" y="55150"/>
                    </a:cubicBezTo>
                    <a:lnTo>
                      <a:pt x="154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6530967" y="2825758"/>
                <a:ext cx="577856" cy="89389"/>
              </a:xfrm>
              <a:custGeom>
                <a:avLst/>
                <a:gdLst/>
                <a:ahLst/>
                <a:cxnLst/>
                <a:rect l="l" t="t" r="r" b="b"/>
                <a:pathLst>
                  <a:path w="22865" h="3537" extrusionOk="0">
                    <a:moveTo>
                      <a:pt x="1766" y="0"/>
                    </a:moveTo>
                    <a:cubicBezTo>
                      <a:pt x="791" y="0"/>
                      <a:pt x="1" y="796"/>
                      <a:pt x="1" y="1771"/>
                    </a:cubicBezTo>
                    <a:cubicBezTo>
                      <a:pt x="1" y="2741"/>
                      <a:pt x="791" y="3537"/>
                      <a:pt x="1766" y="3537"/>
                    </a:cubicBezTo>
                    <a:lnTo>
                      <a:pt x="21099" y="3537"/>
                    </a:lnTo>
                    <a:cubicBezTo>
                      <a:pt x="22075" y="3537"/>
                      <a:pt x="22865" y="2741"/>
                      <a:pt x="22865" y="1771"/>
                    </a:cubicBezTo>
                    <a:cubicBezTo>
                      <a:pt x="22865" y="796"/>
                      <a:pt x="22075" y="0"/>
                      <a:pt x="21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8" name="Google Shape;5288;p69"/>
            <p:cNvSpPr/>
            <p:nvPr/>
          </p:nvSpPr>
          <p:spPr>
            <a:xfrm>
              <a:off x="6687278" y="3011107"/>
              <a:ext cx="265260" cy="1318188"/>
            </a:xfrm>
            <a:custGeom>
              <a:avLst/>
              <a:gdLst/>
              <a:ahLst/>
              <a:cxnLst/>
              <a:rect l="l" t="t" r="r" b="b"/>
              <a:pathLst>
                <a:path w="10496" h="52159" extrusionOk="0">
                  <a:moveTo>
                    <a:pt x="0" y="0"/>
                  </a:moveTo>
                  <a:lnTo>
                    <a:pt x="0" y="47990"/>
                  </a:lnTo>
                  <a:cubicBezTo>
                    <a:pt x="0" y="50289"/>
                    <a:pt x="1864" y="52158"/>
                    <a:pt x="4163" y="52158"/>
                  </a:cubicBezTo>
                  <a:lnTo>
                    <a:pt x="6332" y="52158"/>
                  </a:lnTo>
                  <a:cubicBezTo>
                    <a:pt x="8631" y="52158"/>
                    <a:pt x="10495" y="50289"/>
                    <a:pt x="10495" y="47990"/>
                  </a:cubicBezTo>
                  <a:lnTo>
                    <a:pt x="10495"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6687278" y="3325497"/>
              <a:ext cx="265260" cy="1003798"/>
            </a:xfrm>
            <a:custGeom>
              <a:avLst/>
              <a:gdLst/>
              <a:ahLst/>
              <a:cxnLst/>
              <a:rect l="l" t="t" r="r" b="b"/>
              <a:pathLst>
                <a:path w="10496" h="39719" extrusionOk="0">
                  <a:moveTo>
                    <a:pt x="0" y="0"/>
                  </a:moveTo>
                  <a:lnTo>
                    <a:pt x="0" y="35778"/>
                  </a:lnTo>
                  <a:cubicBezTo>
                    <a:pt x="0" y="37958"/>
                    <a:pt x="1864" y="39718"/>
                    <a:pt x="4163" y="39718"/>
                  </a:cubicBezTo>
                  <a:lnTo>
                    <a:pt x="6332" y="39718"/>
                  </a:lnTo>
                  <a:cubicBezTo>
                    <a:pt x="8631" y="39718"/>
                    <a:pt x="10495" y="37953"/>
                    <a:pt x="10495" y="35778"/>
                  </a:cubicBezTo>
                  <a:lnTo>
                    <a:pt x="1049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6687278" y="3749089"/>
              <a:ext cx="265260" cy="580206"/>
            </a:xfrm>
            <a:custGeom>
              <a:avLst/>
              <a:gdLst/>
              <a:ahLst/>
              <a:cxnLst/>
              <a:rect l="l" t="t" r="r" b="b"/>
              <a:pathLst>
                <a:path w="10496" h="22958" extrusionOk="0">
                  <a:moveTo>
                    <a:pt x="0" y="1"/>
                  </a:moveTo>
                  <a:lnTo>
                    <a:pt x="0" y="19344"/>
                  </a:lnTo>
                  <a:cubicBezTo>
                    <a:pt x="0" y="21339"/>
                    <a:pt x="1864" y="22957"/>
                    <a:pt x="4163" y="22957"/>
                  </a:cubicBezTo>
                  <a:lnTo>
                    <a:pt x="6332" y="22957"/>
                  </a:lnTo>
                  <a:cubicBezTo>
                    <a:pt x="8631" y="22957"/>
                    <a:pt x="10495" y="21339"/>
                    <a:pt x="10495" y="19344"/>
                  </a:cubicBezTo>
                  <a:lnTo>
                    <a:pt x="1049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6687278" y="4160980"/>
              <a:ext cx="265260" cy="168315"/>
            </a:xfrm>
            <a:custGeom>
              <a:avLst/>
              <a:gdLst/>
              <a:ahLst/>
              <a:cxnLst/>
              <a:rect l="l" t="t" r="r" b="b"/>
              <a:pathLst>
                <a:path w="10496" h="6660" extrusionOk="0">
                  <a:moveTo>
                    <a:pt x="0" y="0"/>
                  </a:moveTo>
                  <a:lnTo>
                    <a:pt x="0" y="2959"/>
                  </a:lnTo>
                  <a:cubicBezTo>
                    <a:pt x="0" y="5003"/>
                    <a:pt x="1864" y="6659"/>
                    <a:pt x="4163" y="6659"/>
                  </a:cubicBezTo>
                  <a:lnTo>
                    <a:pt x="6332" y="6659"/>
                  </a:lnTo>
                  <a:cubicBezTo>
                    <a:pt x="8631" y="6659"/>
                    <a:pt x="10495" y="5003"/>
                    <a:pt x="10495" y="2959"/>
                  </a:cubicBezTo>
                  <a:lnTo>
                    <a:pt x="1049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69"/>
          <p:cNvSpPr/>
          <p:nvPr/>
        </p:nvSpPr>
        <p:spPr>
          <a:xfrm>
            <a:off x="6431526" y="1558993"/>
            <a:ext cx="402288" cy="1136125"/>
          </a:xfrm>
          <a:custGeom>
            <a:avLst/>
            <a:gdLst/>
            <a:ahLst/>
            <a:cxnLst/>
            <a:rect l="l" t="t" r="r" b="b"/>
            <a:pathLst>
              <a:path w="15918" h="44955" extrusionOk="0">
                <a:moveTo>
                  <a:pt x="7902" y="0"/>
                </a:moveTo>
                <a:lnTo>
                  <a:pt x="7902" y="17"/>
                </a:lnTo>
                <a:cubicBezTo>
                  <a:pt x="7586" y="60"/>
                  <a:pt x="6670" y="235"/>
                  <a:pt x="6262" y="763"/>
                </a:cubicBezTo>
                <a:cubicBezTo>
                  <a:pt x="5760" y="1412"/>
                  <a:pt x="5967" y="2817"/>
                  <a:pt x="5967" y="2817"/>
                </a:cubicBezTo>
                <a:cubicBezTo>
                  <a:pt x="5499" y="2970"/>
                  <a:pt x="5641" y="3597"/>
                  <a:pt x="5853" y="3847"/>
                </a:cubicBezTo>
                <a:cubicBezTo>
                  <a:pt x="6066" y="4098"/>
                  <a:pt x="6060" y="4419"/>
                  <a:pt x="6164" y="4523"/>
                </a:cubicBezTo>
                <a:cubicBezTo>
                  <a:pt x="6199" y="4570"/>
                  <a:pt x="6254" y="4594"/>
                  <a:pt x="6310" y="4594"/>
                </a:cubicBezTo>
                <a:cubicBezTo>
                  <a:pt x="6332" y="4594"/>
                  <a:pt x="6355" y="4591"/>
                  <a:pt x="6376" y="4583"/>
                </a:cubicBezTo>
                <a:cubicBezTo>
                  <a:pt x="6469" y="4812"/>
                  <a:pt x="6529" y="5057"/>
                  <a:pt x="6551" y="5308"/>
                </a:cubicBezTo>
                <a:cubicBezTo>
                  <a:pt x="6551" y="6539"/>
                  <a:pt x="5602" y="7177"/>
                  <a:pt x="3695" y="7623"/>
                </a:cubicBezTo>
                <a:cubicBezTo>
                  <a:pt x="1783" y="8065"/>
                  <a:pt x="1843" y="10609"/>
                  <a:pt x="1957" y="11612"/>
                </a:cubicBezTo>
                <a:cubicBezTo>
                  <a:pt x="2071" y="12620"/>
                  <a:pt x="1685" y="14418"/>
                  <a:pt x="1238" y="15742"/>
                </a:cubicBezTo>
                <a:cubicBezTo>
                  <a:pt x="791" y="17066"/>
                  <a:pt x="595" y="18826"/>
                  <a:pt x="502" y="20053"/>
                </a:cubicBezTo>
                <a:cubicBezTo>
                  <a:pt x="415" y="21273"/>
                  <a:pt x="388" y="22695"/>
                  <a:pt x="339" y="23109"/>
                </a:cubicBezTo>
                <a:cubicBezTo>
                  <a:pt x="290" y="23524"/>
                  <a:pt x="153" y="24150"/>
                  <a:pt x="77" y="24624"/>
                </a:cubicBezTo>
                <a:cubicBezTo>
                  <a:pt x="1" y="25098"/>
                  <a:pt x="213" y="25213"/>
                  <a:pt x="606" y="25654"/>
                </a:cubicBezTo>
                <a:cubicBezTo>
                  <a:pt x="879" y="25962"/>
                  <a:pt x="1148" y="26163"/>
                  <a:pt x="1411" y="26163"/>
                </a:cubicBezTo>
                <a:cubicBezTo>
                  <a:pt x="1531" y="26163"/>
                  <a:pt x="1649" y="26122"/>
                  <a:pt x="1766" y="26030"/>
                </a:cubicBezTo>
                <a:cubicBezTo>
                  <a:pt x="2142" y="25741"/>
                  <a:pt x="2257" y="25289"/>
                  <a:pt x="2131" y="25104"/>
                </a:cubicBezTo>
                <a:cubicBezTo>
                  <a:pt x="2073" y="25020"/>
                  <a:pt x="2015" y="24998"/>
                  <a:pt x="1969" y="24998"/>
                </a:cubicBezTo>
                <a:cubicBezTo>
                  <a:pt x="1917" y="24998"/>
                  <a:pt x="1881" y="25027"/>
                  <a:pt x="1881" y="25027"/>
                </a:cubicBezTo>
                <a:cubicBezTo>
                  <a:pt x="1870" y="24842"/>
                  <a:pt x="1892" y="24651"/>
                  <a:pt x="1952" y="24472"/>
                </a:cubicBezTo>
                <a:cubicBezTo>
                  <a:pt x="2044" y="24128"/>
                  <a:pt x="1935" y="23654"/>
                  <a:pt x="1777" y="23289"/>
                </a:cubicBezTo>
                <a:cubicBezTo>
                  <a:pt x="1625" y="22930"/>
                  <a:pt x="1418" y="22058"/>
                  <a:pt x="1935" y="20973"/>
                </a:cubicBezTo>
                <a:cubicBezTo>
                  <a:pt x="2447" y="19894"/>
                  <a:pt x="3243" y="16603"/>
                  <a:pt x="3221" y="15884"/>
                </a:cubicBezTo>
                <a:cubicBezTo>
                  <a:pt x="3194" y="15165"/>
                  <a:pt x="3733" y="13672"/>
                  <a:pt x="3733" y="13672"/>
                </a:cubicBezTo>
                <a:cubicBezTo>
                  <a:pt x="3733" y="13672"/>
                  <a:pt x="4142" y="14958"/>
                  <a:pt x="4556" y="16189"/>
                </a:cubicBezTo>
                <a:cubicBezTo>
                  <a:pt x="4970" y="17426"/>
                  <a:pt x="4044" y="19818"/>
                  <a:pt x="3630" y="22515"/>
                </a:cubicBezTo>
                <a:cubicBezTo>
                  <a:pt x="3221" y="25218"/>
                  <a:pt x="3554" y="27714"/>
                  <a:pt x="3603" y="29022"/>
                </a:cubicBezTo>
                <a:cubicBezTo>
                  <a:pt x="3657" y="30335"/>
                  <a:pt x="3886" y="30694"/>
                  <a:pt x="3526" y="31572"/>
                </a:cubicBezTo>
                <a:cubicBezTo>
                  <a:pt x="3167" y="32443"/>
                  <a:pt x="3270" y="33604"/>
                  <a:pt x="3270" y="33604"/>
                </a:cubicBezTo>
                <a:cubicBezTo>
                  <a:pt x="2475" y="34579"/>
                  <a:pt x="2164" y="36585"/>
                  <a:pt x="2398" y="39233"/>
                </a:cubicBezTo>
                <a:cubicBezTo>
                  <a:pt x="2627" y="41881"/>
                  <a:pt x="2655" y="42268"/>
                  <a:pt x="2600" y="43194"/>
                </a:cubicBezTo>
                <a:cubicBezTo>
                  <a:pt x="2546" y="44121"/>
                  <a:pt x="1728" y="44072"/>
                  <a:pt x="1570" y="44453"/>
                </a:cubicBezTo>
                <a:cubicBezTo>
                  <a:pt x="1418" y="44840"/>
                  <a:pt x="2420" y="44791"/>
                  <a:pt x="3243" y="44916"/>
                </a:cubicBezTo>
                <a:cubicBezTo>
                  <a:pt x="3404" y="44942"/>
                  <a:pt x="3536" y="44954"/>
                  <a:pt x="3645" y="44954"/>
                </a:cubicBezTo>
                <a:cubicBezTo>
                  <a:pt x="4094" y="44954"/>
                  <a:pt x="4147" y="44740"/>
                  <a:pt x="4169" y="44328"/>
                </a:cubicBezTo>
                <a:cubicBezTo>
                  <a:pt x="4197" y="43810"/>
                  <a:pt x="4039" y="42731"/>
                  <a:pt x="4066" y="41293"/>
                </a:cubicBezTo>
                <a:cubicBezTo>
                  <a:pt x="4093" y="39849"/>
                  <a:pt x="5041" y="37206"/>
                  <a:pt x="5096" y="36149"/>
                </a:cubicBezTo>
                <a:cubicBezTo>
                  <a:pt x="5150" y="35092"/>
                  <a:pt x="5041" y="34400"/>
                  <a:pt x="5635" y="33626"/>
                </a:cubicBezTo>
                <a:cubicBezTo>
                  <a:pt x="6229" y="32858"/>
                  <a:pt x="6561" y="29768"/>
                  <a:pt x="7177" y="28280"/>
                </a:cubicBezTo>
                <a:cubicBezTo>
                  <a:pt x="7624" y="27202"/>
                  <a:pt x="7858" y="25692"/>
                  <a:pt x="7956" y="24924"/>
                </a:cubicBezTo>
                <a:cubicBezTo>
                  <a:pt x="8054" y="25692"/>
                  <a:pt x="8294" y="27202"/>
                  <a:pt x="8736" y="28280"/>
                </a:cubicBezTo>
                <a:cubicBezTo>
                  <a:pt x="9357" y="29768"/>
                  <a:pt x="9689" y="32858"/>
                  <a:pt x="10278" y="33626"/>
                </a:cubicBezTo>
                <a:cubicBezTo>
                  <a:pt x="10872" y="34400"/>
                  <a:pt x="10768" y="35092"/>
                  <a:pt x="10823" y="36149"/>
                </a:cubicBezTo>
                <a:cubicBezTo>
                  <a:pt x="10872" y="37200"/>
                  <a:pt x="11825" y="39849"/>
                  <a:pt x="11847" y="41293"/>
                </a:cubicBezTo>
                <a:cubicBezTo>
                  <a:pt x="11874" y="42731"/>
                  <a:pt x="11722" y="43810"/>
                  <a:pt x="11743" y="44328"/>
                </a:cubicBezTo>
                <a:cubicBezTo>
                  <a:pt x="11765" y="44740"/>
                  <a:pt x="11819" y="44954"/>
                  <a:pt x="12268" y="44954"/>
                </a:cubicBezTo>
                <a:cubicBezTo>
                  <a:pt x="12377" y="44954"/>
                  <a:pt x="12509" y="44942"/>
                  <a:pt x="12670" y="44916"/>
                </a:cubicBezTo>
                <a:cubicBezTo>
                  <a:pt x="13493" y="44791"/>
                  <a:pt x="14501" y="44840"/>
                  <a:pt x="14343" y="44453"/>
                </a:cubicBezTo>
                <a:cubicBezTo>
                  <a:pt x="14190" y="44066"/>
                  <a:pt x="13367" y="44121"/>
                  <a:pt x="13313" y="43194"/>
                </a:cubicBezTo>
                <a:cubicBezTo>
                  <a:pt x="13264" y="42268"/>
                  <a:pt x="13291" y="41881"/>
                  <a:pt x="13520" y="39233"/>
                </a:cubicBezTo>
                <a:cubicBezTo>
                  <a:pt x="13749" y="36585"/>
                  <a:pt x="13443" y="34579"/>
                  <a:pt x="12648" y="33599"/>
                </a:cubicBezTo>
                <a:cubicBezTo>
                  <a:pt x="12648" y="33599"/>
                  <a:pt x="12746" y="32443"/>
                  <a:pt x="12386" y="31572"/>
                </a:cubicBezTo>
                <a:cubicBezTo>
                  <a:pt x="12027" y="30694"/>
                  <a:pt x="12261" y="30335"/>
                  <a:pt x="12310" y="29022"/>
                </a:cubicBezTo>
                <a:cubicBezTo>
                  <a:pt x="12365" y="27714"/>
                  <a:pt x="12697" y="25218"/>
                  <a:pt x="12283" y="22515"/>
                </a:cubicBezTo>
                <a:cubicBezTo>
                  <a:pt x="11874" y="19818"/>
                  <a:pt x="10953" y="17426"/>
                  <a:pt x="11362" y="16189"/>
                </a:cubicBezTo>
                <a:cubicBezTo>
                  <a:pt x="11771" y="14958"/>
                  <a:pt x="12185" y="13672"/>
                  <a:pt x="12185" y="13672"/>
                </a:cubicBezTo>
                <a:cubicBezTo>
                  <a:pt x="12185" y="13672"/>
                  <a:pt x="12724" y="15159"/>
                  <a:pt x="12697" y="15879"/>
                </a:cubicBezTo>
                <a:cubicBezTo>
                  <a:pt x="12670" y="16603"/>
                  <a:pt x="13471" y="19894"/>
                  <a:pt x="13983" y="20973"/>
                </a:cubicBezTo>
                <a:cubicBezTo>
                  <a:pt x="14495" y="22052"/>
                  <a:pt x="14294" y="22930"/>
                  <a:pt x="14136" y="23289"/>
                </a:cubicBezTo>
                <a:cubicBezTo>
                  <a:pt x="13983" y="23649"/>
                  <a:pt x="13869" y="24134"/>
                  <a:pt x="13967" y="24466"/>
                </a:cubicBezTo>
                <a:cubicBezTo>
                  <a:pt x="14021" y="24651"/>
                  <a:pt x="14048" y="24837"/>
                  <a:pt x="14037" y="25027"/>
                </a:cubicBezTo>
                <a:cubicBezTo>
                  <a:pt x="14037" y="25027"/>
                  <a:pt x="14002" y="24998"/>
                  <a:pt x="13948" y="24998"/>
                </a:cubicBezTo>
                <a:cubicBezTo>
                  <a:pt x="13902" y="24998"/>
                  <a:pt x="13842" y="25020"/>
                  <a:pt x="13781" y="25104"/>
                </a:cubicBezTo>
                <a:cubicBezTo>
                  <a:pt x="13656" y="25289"/>
                  <a:pt x="13776" y="25741"/>
                  <a:pt x="14152" y="26030"/>
                </a:cubicBezTo>
                <a:cubicBezTo>
                  <a:pt x="14269" y="26120"/>
                  <a:pt x="14387" y="26161"/>
                  <a:pt x="14506" y="26161"/>
                </a:cubicBezTo>
                <a:cubicBezTo>
                  <a:pt x="14769" y="26161"/>
                  <a:pt x="15037" y="25962"/>
                  <a:pt x="15307" y="25654"/>
                </a:cubicBezTo>
                <a:cubicBezTo>
                  <a:pt x="15705" y="25213"/>
                  <a:pt x="15917" y="25093"/>
                  <a:pt x="15841" y="24624"/>
                </a:cubicBezTo>
                <a:cubicBezTo>
                  <a:pt x="15759" y="24150"/>
                  <a:pt x="15629" y="23524"/>
                  <a:pt x="15579" y="23109"/>
                </a:cubicBezTo>
                <a:cubicBezTo>
                  <a:pt x="15530" y="22695"/>
                  <a:pt x="15503" y="21268"/>
                  <a:pt x="15411" y="20047"/>
                </a:cubicBezTo>
                <a:cubicBezTo>
                  <a:pt x="15323" y="18826"/>
                  <a:pt x="15127" y="17066"/>
                  <a:pt x="14680" y="15742"/>
                </a:cubicBezTo>
                <a:cubicBezTo>
                  <a:pt x="14228" y="14413"/>
                  <a:pt x="13841" y="12615"/>
                  <a:pt x="13956" y="11612"/>
                </a:cubicBezTo>
                <a:cubicBezTo>
                  <a:pt x="14076" y="10609"/>
                  <a:pt x="14130" y="8065"/>
                  <a:pt x="12223" y="7618"/>
                </a:cubicBezTo>
                <a:cubicBezTo>
                  <a:pt x="10316" y="7177"/>
                  <a:pt x="9368" y="6539"/>
                  <a:pt x="9368" y="5302"/>
                </a:cubicBezTo>
                <a:cubicBezTo>
                  <a:pt x="9389" y="5057"/>
                  <a:pt x="9444" y="4812"/>
                  <a:pt x="9542" y="4577"/>
                </a:cubicBezTo>
                <a:cubicBezTo>
                  <a:pt x="9564" y="4585"/>
                  <a:pt x="9586" y="4589"/>
                  <a:pt x="9608" y="4589"/>
                </a:cubicBezTo>
                <a:cubicBezTo>
                  <a:pt x="9663" y="4589"/>
                  <a:pt x="9716" y="4566"/>
                  <a:pt x="9755" y="4523"/>
                </a:cubicBezTo>
                <a:cubicBezTo>
                  <a:pt x="9858" y="4414"/>
                  <a:pt x="9853" y="4098"/>
                  <a:pt x="10060" y="3847"/>
                </a:cubicBezTo>
                <a:cubicBezTo>
                  <a:pt x="10272" y="3597"/>
                  <a:pt x="10419" y="2970"/>
                  <a:pt x="9945" y="2817"/>
                </a:cubicBezTo>
                <a:cubicBezTo>
                  <a:pt x="9945" y="2817"/>
                  <a:pt x="10158" y="1406"/>
                  <a:pt x="9656" y="763"/>
                </a:cubicBezTo>
                <a:cubicBezTo>
                  <a:pt x="9248" y="229"/>
                  <a:pt x="8332" y="60"/>
                  <a:pt x="8016" y="11"/>
                </a:cubicBezTo>
                <a:lnTo>
                  <a:pt x="8016" y="0"/>
                </a:lnTo>
                <a:cubicBezTo>
                  <a:pt x="8016" y="0"/>
                  <a:pt x="7995" y="0"/>
                  <a:pt x="7956" y="6"/>
                </a:cubicBezTo>
                <a:cubicBezTo>
                  <a:pt x="7950" y="7"/>
                  <a:pt x="7944" y="7"/>
                  <a:pt x="7938" y="7"/>
                </a:cubicBezTo>
                <a:cubicBezTo>
                  <a:pt x="7916" y="7"/>
                  <a:pt x="7902" y="0"/>
                  <a:pt x="7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4811024" y="1580335"/>
            <a:ext cx="744629" cy="457685"/>
          </a:xfrm>
          <a:custGeom>
            <a:avLst/>
            <a:gdLst/>
            <a:ahLst/>
            <a:cxnLst/>
            <a:rect l="l" t="t" r="r" b="b"/>
            <a:pathLst>
              <a:path w="29464" h="18110" extrusionOk="0">
                <a:moveTo>
                  <a:pt x="10365" y="1"/>
                </a:moveTo>
                <a:cubicBezTo>
                  <a:pt x="10212" y="1"/>
                  <a:pt x="10059" y="98"/>
                  <a:pt x="10038" y="297"/>
                </a:cubicBezTo>
                <a:lnTo>
                  <a:pt x="8943" y="10253"/>
                </a:lnTo>
                <a:lnTo>
                  <a:pt x="344" y="10253"/>
                </a:lnTo>
                <a:cubicBezTo>
                  <a:pt x="341" y="10252"/>
                  <a:pt x="338" y="10252"/>
                  <a:pt x="334" y="10252"/>
                </a:cubicBezTo>
                <a:cubicBezTo>
                  <a:pt x="153" y="10252"/>
                  <a:pt x="1" y="10398"/>
                  <a:pt x="1" y="10585"/>
                </a:cubicBezTo>
                <a:cubicBezTo>
                  <a:pt x="1" y="10767"/>
                  <a:pt x="153" y="10912"/>
                  <a:pt x="334" y="10912"/>
                </a:cubicBezTo>
                <a:cubicBezTo>
                  <a:pt x="338" y="10912"/>
                  <a:pt x="341" y="10912"/>
                  <a:pt x="344" y="10912"/>
                </a:cubicBezTo>
                <a:lnTo>
                  <a:pt x="9231" y="10912"/>
                </a:lnTo>
                <a:cubicBezTo>
                  <a:pt x="9400" y="10912"/>
                  <a:pt x="9542" y="10787"/>
                  <a:pt x="9558" y="10618"/>
                </a:cubicBezTo>
                <a:lnTo>
                  <a:pt x="10240" y="4444"/>
                </a:lnTo>
                <a:lnTo>
                  <a:pt x="10910" y="17799"/>
                </a:lnTo>
                <a:cubicBezTo>
                  <a:pt x="10921" y="17968"/>
                  <a:pt x="11057" y="18104"/>
                  <a:pt x="11226" y="18110"/>
                </a:cubicBezTo>
                <a:lnTo>
                  <a:pt x="11242" y="18110"/>
                </a:lnTo>
                <a:cubicBezTo>
                  <a:pt x="11406" y="18110"/>
                  <a:pt x="11542" y="17990"/>
                  <a:pt x="11564" y="17832"/>
                </a:cubicBezTo>
                <a:lnTo>
                  <a:pt x="12724" y="10018"/>
                </a:lnTo>
                <a:lnTo>
                  <a:pt x="13629" y="13680"/>
                </a:lnTo>
                <a:cubicBezTo>
                  <a:pt x="13670" y="13848"/>
                  <a:pt x="13809" y="13929"/>
                  <a:pt x="13948" y="13929"/>
                </a:cubicBezTo>
                <a:cubicBezTo>
                  <a:pt x="14103" y="13929"/>
                  <a:pt x="14257" y="13829"/>
                  <a:pt x="14277" y="13636"/>
                </a:cubicBezTo>
                <a:lnTo>
                  <a:pt x="15056" y="6084"/>
                </a:lnTo>
                <a:lnTo>
                  <a:pt x="16108" y="13004"/>
                </a:lnTo>
                <a:cubicBezTo>
                  <a:pt x="16135" y="13157"/>
                  <a:pt x="16261" y="13271"/>
                  <a:pt x="16419" y="13282"/>
                </a:cubicBezTo>
                <a:cubicBezTo>
                  <a:pt x="16426" y="13283"/>
                  <a:pt x="16434" y="13283"/>
                  <a:pt x="16441" y="13283"/>
                </a:cubicBezTo>
                <a:cubicBezTo>
                  <a:pt x="16590" y="13283"/>
                  <a:pt x="16720" y="13182"/>
                  <a:pt x="16751" y="13037"/>
                </a:cubicBezTo>
                <a:lnTo>
                  <a:pt x="17835" y="8885"/>
                </a:lnTo>
                <a:lnTo>
                  <a:pt x="18331" y="14481"/>
                </a:lnTo>
                <a:cubicBezTo>
                  <a:pt x="18348" y="14650"/>
                  <a:pt x="18489" y="14781"/>
                  <a:pt x="18658" y="14781"/>
                </a:cubicBezTo>
                <a:lnTo>
                  <a:pt x="18664" y="14781"/>
                </a:lnTo>
                <a:cubicBezTo>
                  <a:pt x="18827" y="14781"/>
                  <a:pt x="18969" y="14655"/>
                  <a:pt x="18991" y="14492"/>
                </a:cubicBezTo>
                <a:lnTo>
                  <a:pt x="19721" y="7806"/>
                </a:lnTo>
                <a:lnTo>
                  <a:pt x="20353" y="10961"/>
                </a:lnTo>
                <a:cubicBezTo>
                  <a:pt x="20380" y="11113"/>
                  <a:pt x="20516" y="11228"/>
                  <a:pt x="20674" y="11228"/>
                </a:cubicBezTo>
                <a:lnTo>
                  <a:pt x="29120" y="11228"/>
                </a:lnTo>
                <a:cubicBezTo>
                  <a:pt x="29124" y="11228"/>
                  <a:pt x="29127" y="11228"/>
                  <a:pt x="29130" y="11228"/>
                </a:cubicBezTo>
                <a:cubicBezTo>
                  <a:pt x="29316" y="11228"/>
                  <a:pt x="29464" y="11083"/>
                  <a:pt x="29464" y="10895"/>
                </a:cubicBezTo>
                <a:cubicBezTo>
                  <a:pt x="29464" y="10716"/>
                  <a:pt x="29321" y="10568"/>
                  <a:pt x="29139" y="10568"/>
                </a:cubicBezTo>
                <a:cubicBezTo>
                  <a:pt x="29133" y="10568"/>
                  <a:pt x="29127" y="10568"/>
                  <a:pt x="29120" y="10569"/>
                </a:cubicBezTo>
                <a:lnTo>
                  <a:pt x="20941" y="10569"/>
                </a:lnTo>
                <a:lnTo>
                  <a:pt x="19950" y="5594"/>
                </a:lnTo>
                <a:cubicBezTo>
                  <a:pt x="19918" y="5434"/>
                  <a:pt x="19782" y="5326"/>
                  <a:pt x="19623" y="5326"/>
                </a:cubicBezTo>
                <a:cubicBezTo>
                  <a:pt x="19620" y="5326"/>
                  <a:pt x="19616" y="5327"/>
                  <a:pt x="19612" y="5327"/>
                </a:cubicBezTo>
                <a:cubicBezTo>
                  <a:pt x="19448" y="5332"/>
                  <a:pt x="19318" y="5457"/>
                  <a:pt x="19301" y="5621"/>
                </a:cubicBezTo>
                <a:lnTo>
                  <a:pt x="18691" y="11130"/>
                </a:lnTo>
                <a:lnTo>
                  <a:pt x="18320" y="6940"/>
                </a:lnTo>
                <a:cubicBezTo>
                  <a:pt x="18303" y="6745"/>
                  <a:pt x="18148" y="6642"/>
                  <a:pt x="17994" y="6642"/>
                </a:cubicBezTo>
                <a:cubicBezTo>
                  <a:pt x="17857" y="6642"/>
                  <a:pt x="17721" y="6722"/>
                  <a:pt x="17677" y="6890"/>
                </a:cubicBezTo>
                <a:lnTo>
                  <a:pt x="16517" y="11326"/>
                </a:lnTo>
                <a:lnTo>
                  <a:pt x="15318" y="3441"/>
                </a:lnTo>
                <a:cubicBezTo>
                  <a:pt x="15291" y="3278"/>
                  <a:pt x="15149" y="3158"/>
                  <a:pt x="14986" y="3158"/>
                </a:cubicBezTo>
                <a:cubicBezTo>
                  <a:pt x="14817" y="3163"/>
                  <a:pt x="14680" y="3289"/>
                  <a:pt x="14664" y="3452"/>
                </a:cubicBezTo>
                <a:lnTo>
                  <a:pt x="13814" y="11696"/>
                </a:lnTo>
                <a:lnTo>
                  <a:pt x="12959" y="8242"/>
                </a:lnTo>
                <a:cubicBezTo>
                  <a:pt x="12922" y="8096"/>
                  <a:pt x="12792" y="7990"/>
                  <a:pt x="12642" y="7990"/>
                </a:cubicBezTo>
                <a:cubicBezTo>
                  <a:pt x="12635" y="7990"/>
                  <a:pt x="12628" y="7991"/>
                  <a:pt x="12621" y="7991"/>
                </a:cubicBezTo>
                <a:cubicBezTo>
                  <a:pt x="12468" y="8002"/>
                  <a:pt x="12337" y="8117"/>
                  <a:pt x="12316" y="8275"/>
                </a:cubicBezTo>
                <a:lnTo>
                  <a:pt x="11400" y="14437"/>
                </a:lnTo>
                <a:lnTo>
                  <a:pt x="10697" y="314"/>
                </a:lnTo>
                <a:cubicBezTo>
                  <a:pt x="10686" y="107"/>
                  <a:pt x="10525" y="1"/>
                  <a:pt x="1036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4768491" y="2118007"/>
            <a:ext cx="1074435" cy="439590"/>
          </a:xfrm>
          <a:custGeom>
            <a:avLst/>
            <a:gdLst/>
            <a:ahLst/>
            <a:cxnLst/>
            <a:rect l="l" t="t" r="r" b="b"/>
            <a:pathLst>
              <a:path w="42514" h="17394" extrusionOk="0">
                <a:moveTo>
                  <a:pt x="34558" y="1"/>
                </a:moveTo>
                <a:cubicBezTo>
                  <a:pt x="34361" y="1"/>
                  <a:pt x="34171" y="132"/>
                  <a:pt x="34154" y="306"/>
                </a:cubicBezTo>
                <a:lnTo>
                  <a:pt x="33141" y="11182"/>
                </a:lnTo>
                <a:lnTo>
                  <a:pt x="32825" y="3799"/>
                </a:lnTo>
                <a:cubicBezTo>
                  <a:pt x="32814" y="3630"/>
                  <a:pt x="32656" y="3494"/>
                  <a:pt x="32443" y="3483"/>
                </a:cubicBezTo>
                <a:cubicBezTo>
                  <a:pt x="32439" y="3483"/>
                  <a:pt x="32434" y="3483"/>
                  <a:pt x="32430" y="3483"/>
                </a:cubicBezTo>
                <a:cubicBezTo>
                  <a:pt x="32229" y="3483"/>
                  <a:pt x="32056" y="3601"/>
                  <a:pt x="32024" y="3766"/>
                </a:cubicBezTo>
                <a:lnTo>
                  <a:pt x="30700" y="11095"/>
                </a:lnTo>
                <a:lnTo>
                  <a:pt x="30318" y="10250"/>
                </a:lnTo>
                <a:cubicBezTo>
                  <a:pt x="30244" y="10113"/>
                  <a:pt x="30104" y="10032"/>
                  <a:pt x="29957" y="10032"/>
                </a:cubicBezTo>
                <a:cubicBezTo>
                  <a:pt x="29952" y="10032"/>
                  <a:pt x="29947" y="10032"/>
                  <a:pt x="29942" y="10032"/>
                </a:cubicBezTo>
                <a:lnTo>
                  <a:pt x="25153" y="10032"/>
                </a:lnTo>
                <a:cubicBezTo>
                  <a:pt x="24962" y="10032"/>
                  <a:pt x="24793" y="10141"/>
                  <a:pt x="24760" y="10299"/>
                </a:cubicBezTo>
                <a:lnTo>
                  <a:pt x="24640" y="10790"/>
                </a:lnTo>
                <a:lnTo>
                  <a:pt x="23703" y="1766"/>
                </a:lnTo>
                <a:cubicBezTo>
                  <a:pt x="23687" y="1595"/>
                  <a:pt x="23514" y="1466"/>
                  <a:pt x="23307" y="1466"/>
                </a:cubicBezTo>
                <a:cubicBezTo>
                  <a:pt x="23303" y="1466"/>
                  <a:pt x="23299" y="1466"/>
                  <a:pt x="23295" y="1467"/>
                </a:cubicBezTo>
                <a:cubicBezTo>
                  <a:pt x="23082" y="1472"/>
                  <a:pt x="22913" y="1614"/>
                  <a:pt x="22908" y="1788"/>
                </a:cubicBezTo>
                <a:lnTo>
                  <a:pt x="22657" y="9793"/>
                </a:lnTo>
                <a:lnTo>
                  <a:pt x="22330" y="7760"/>
                </a:lnTo>
                <a:cubicBezTo>
                  <a:pt x="22303" y="7597"/>
                  <a:pt x="22134" y="7477"/>
                  <a:pt x="21932" y="7477"/>
                </a:cubicBezTo>
                <a:cubicBezTo>
                  <a:pt x="21731" y="7477"/>
                  <a:pt x="21562" y="7602"/>
                  <a:pt x="21540" y="7766"/>
                </a:cubicBezTo>
                <a:lnTo>
                  <a:pt x="21001" y="11520"/>
                </a:lnTo>
                <a:lnTo>
                  <a:pt x="20352" y="2807"/>
                </a:lnTo>
                <a:cubicBezTo>
                  <a:pt x="20336" y="2633"/>
                  <a:pt x="20161" y="2496"/>
                  <a:pt x="19954" y="2496"/>
                </a:cubicBezTo>
                <a:cubicBezTo>
                  <a:pt x="19742" y="2496"/>
                  <a:pt x="19567" y="2627"/>
                  <a:pt x="19551" y="2802"/>
                </a:cubicBezTo>
                <a:lnTo>
                  <a:pt x="19028" y="9122"/>
                </a:lnTo>
                <a:lnTo>
                  <a:pt x="18826" y="7090"/>
                </a:lnTo>
                <a:cubicBezTo>
                  <a:pt x="18810" y="6932"/>
                  <a:pt x="18657" y="6807"/>
                  <a:pt x="18461" y="6790"/>
                </a:cubicBezTo>
                <a:cubicBezTo>
                  <a:pt x="18447" y="6789"/>
                  <a:pt x="18434" y="6788"/>
                  <a:pt x="18420" y="6788"/>
                </a:cubicBezTo>
                <a:cubicBezTo>
                  <a:pt x="18245" y="6788"/>
                  <a:pt x="18087" y="6883"/>
                  <a:pt x="18042" y="7030"/>
                </a:cubicBezTo>
                <a:lnTo>
                  <a:pt x="17023" y="10000"/>
                </a:lnTo>
                <a:lnTo>
                  <a:pt x="11879" y="10000"/>
                </a:lnTo>
                <a:lnTo>
                  <a:pt x="11290" y="8218"/>
                </a:lnTo>
                <a:cubicBezTo>
                  <a:pt x="11230" y="8066"/>
                  <a:pt x="11085" y="7971"/>
                  <a:pt x="10925" y="7971"/>
                </a:cubicBezTo>
                <a:cubicBezTo>
                  <a:pt x="10912" y="7971"/>
                  <a:pt x="10900" y="7971"/>
                  <a:pt x="10887" y="7973"/>
                </a:cubicBezTo>
                <a:cubicBezTo>
                  <a:pt x="10702" y="7984"/>
                  <a:pt x="10544" y="8093"/>
                  <a:pt x="10511" y="8245"/>
                </a:cubicBezTo>
                <a:lnTo>
                  <a:pt x="9694" y="12010"/>
                </a:lnTo>
                <a:lnTo>
                  <a:pt x="9247" y="5564"/>
                </a:lnTo>
                <a:cubicBezTo>
                  <a:pt x="9236" y="5390"/>
                  <a:pt x="9067" y="5259"/>
                  <a:pt x="8860" y="5254"/>
                </a:cubicBezTo>
                <a:cubicBezTo>
                  <a:pt x="8856" y="5253"/>
                  <a:pt x="8851" y="5253"/>
                  <a:pt x="8847" y="5253"/>
                </a:cubicBezTo>
                <a:cubicBezTo>
                  <a:pt x="8640" y="5253"/>
                  <a:pt x="8473" y="5377"/>
                  <a:pt x="8452" y="5542"/>
                </a:cubicBezTo>
                <a:lnTo>
                  <a:pt x="7542" y="12141"/>
                </a:lnTo>
                <a:lnTo>
                  <a:pt x="7051" y="2714"/>
                </a:lnTo>
                <a:cubicBezTo>
                  <a:pt x="7040" y="2540"/>
                  <a:pt x="6866" y="2404"/>
                  <a:pt x="6664" y="2398"/>
                </a:cubicBezTo>
                <a:cubicBezTo>
                  <a:pt x="6660" y="2398"/>
                  <a:pt x="6656" y="2398"/>
                  <a:pt x="6651" y="2398"/>
                </a:cubicBezTo>
                <a:cubicBezTo>
                  <a:pt x="6450" y="2398"/>
                  <a:pt x="6277" y="2522"/>
                  <a:pt x="6256" y="2687"/>
                </a:cubicBezTo>
                <a:lnTo>
                  <a:pt x="5231" y="10060"/>
                </a:lnTo>
                <a:lnTo>
                  <a:pt x="403" y="10060"/>
                </a:lnTo>
                <a:cubicBezTo>
                  <a:pt x="180" y="10060"/>
                  <a:pt x="0" y="10207"/>
                  <a:pt x="0" y="10387"/>
                </a:cubicBezTo>
                <a:cubicBezTo>
                  <a:pt x="0" y="10572"/>
                  <a:pt x="180" y="10719"/>
                  <a:pt x="403" y="10719"/>
                </a:cubicBezTo>
                <a:lnTo>
                  <a:pt x="5591" y="10719"/>
                </a:lnTo>
                <a:cubicBezTo>
                  <a:pt x="5792" y="10719"/>
                  <a:pt x="5967" y="10594"/>
                  <a:pt x="5989" y="10425"/>
                </a:cubicBezTo>
                <a:lnTo>
                  <a:pt x="6474" y="6943"/>
                </a:lnTo>
                <a:lnTo>
                  <a:pt x="6964" y="16386"/>
                </a:lnTo>
                <a:cubicBezTo>
                  <a:pt x="6969" y="16555"/>
                  <a:pt x="7144" y="16696"/>
                  <a:pt x="7351" y="16702"/>
                </a:cubicBezTo>
                <a:cubicBezTo>
                  <a:pt x="7355" y="16702"/>
                  <a:pt x="7359" y="16702"/>
                  <a:pt x="7364" y="16702"/>
                </a:cubicBezTo>
                <a:cubicBezTo>
                  <a:pt x="7565" y="16702"/>
                  <a:pt x="7738" y="16578"/>
                  <a:pt x="7759" y="16408"/>
                </a:cubicBezTo>
                <a:lnTo>
                  <a:pt x="8719" y="9460"/>
                </a:lnTo>
                <a:lnTo>
                  <a:pt x="9094" y="14855"/>
                </a:lnTo>
                <a:cubicBezTo>
                  <a:pt x="9105" y="15024"/>
                  <a:pt x="9263" y="15160"/>
                  <a:pt x="9470" y="15165"/>
                </a:cubicBezTo>
                <a:cubicBezTo>
                  <a:pt x="9475" y="15165"/>
                  <a:pt x="9480" y="15165"/>
                  <a:pt x="9484" y="15165"/>
                </a:cubicBezTo>
                <a:cubicBezTo>
                  <a:pt x="9680" y="15165"/>
                  <a:pt x="9853" y="15053"/>
                  <a:pt x="9890" y="14893"/>
                </a:cubicBezTo>
                <a:lnTo>
                  <a:pt x="10991" y="9809"/>
                </a:lnTo>
                <a:lnTo>
                  <a:pt x="11187" y="10414"/>
                </a:lnTo>
                <a:cubicBezTo>
                  <a:pt x="11249" y="10559"/>
                  <a:pt x="11390" y="10654"/>
                  <a:pt x="11548" y="10654"/>
                </a:cubicBezTo>
                <a:cubicBezTo>
                  <a:pt x="11557" y="10654"/>
                  <a:pt x="11565" y="10654"/>
                  <a:pt x="11574" y="10654"/>
                </a:cubicBezTo>
                <a:lnTo>
                  <a:pt x="17328" y="10654"/>
                </a:lnTo>
                <a:cubicBezTo>
                  <a:pt x="17336" y="10654"/>
                  <a:pt x="17345" y="10654"/>
                  <a:pt x="17353" y="10654"/>
                </a:cubicBezTo>
                <a:cubicBezTo>
                  <a:pt x="17512" y="10654"/>
                  <a:pt x="17653" y="10559"/>
                  <a:pt x="17715" y="10414"/>
                </a:cubicBezTo>
                <a:lnTo>
                  <a:pt x="18211" y="8970"/>
                </a:lnTo>
                <a:lnTo>
                  <a:pt x="18668" y="13542"/>
                </a:lnTo>
                <a:cubicBezTo>
                  <a:pt x="18685" y="13710"/>
                  <a:pt x="18859" y="13841"/>
                  <a:pt x="19072" y="13841"/>
                </a:cubicBezTo>
                <a:cubicBezTo>
                  <a:pt x="19279" y="13841"/>
                  <a:pt x="19453" y="13710"/>
                  <a:pt x="19469" y="13536"/>
                </a:cubicBezTo>
                <a:lnTo>
                  <a:pt x="19927" y="7924"/>
                </a:lnTo>
                <a:lnTo>
                  <a:pt x="20472" y="15225"/>
                </a:lnTo>
                <a:cubicBezTo>
                  <a:pt x="20488" y="15394"/>
                  <a:pt x="20657" y="15525"/>
                  <a:pt x="20864" y="15530"/>
                </a:cubicBezTo>
                <a:cubicBezTo>
                  <a:pt x="20872" y="15531"/>
                  <a:pt x="20880" y="15531"/>
                  <a:pt x="20888" y="15531"/>
                </a:cubicBezTo>
                <a:cubicBezTo>
                  <a:pt x="21080" y="15531"/>
                  <a:pt x="21247" y="15404"/>
                  <a:pt x="21273" y="15242"/>
                </a:cubicBezTo>
                <a:lnTo>
                  <a:pt x="21960" y="10452"/>
                </a:lnTo>
                <a:lnTo>
                  <a:pt x="22532" y="14021"/>
                </a:lnTo>
                <a:cubicBezTo>
                  <a:pt x="22558" y="14183"/>
                  <a:pt x="22724" y="14305"/>
                  <a:pt x="22926" y="14305"/>
                </a:cubicBezTo>
                <a:cubicBezTo>
                  <a:pt x="22934" y="14305"/>
                  <a:pt x="22943" y="14305"/>
                  <a:pt x="22951" y="14304"/>
                </a:cubicBezTo>
                <a:cubicBezTo>
                  <a:pt x="23158" y="14293"/>
                  <a:pt x="23322" y="14157"/>
                  <a:pt x="23327" y="13983"/>
                </a:cubicBezTo>
                <a:lnTo>
                  <a:pt x="23523" y="7733"/>
                </a:lnTo>
                <a:lnTo>
                  <a:pt x="24090" y="13176"/>
                </a:lnTo>
                <a:cubicBezTo>
                  <a:pt x="24106" y="13340"/>
                  <a:pt x="24270" y="13460"/>
                  <a:pt x="24466" y="13476"/>
                </a:cubicBezTo>
                <a:cubicBezTo>
                  <a:pt x="24475" y="13477"/>
                  <a:pt x="24484" y="13477"/>
                  <a:pt x="24493" y="13477"/>
                </a:cubicBezTo>
                <a:cubicBezTo>
                  <a:pt x="24683" y="13477"/>
                  <a:pt x="24844" y="13365"/>
                  <a:pt x="24880" y="13209"/>
                </a:cubicBezTo>
                <a:lnTo>
                  <a:pt x="25485" y="10686"/>
                </a:lnTo>
                <a:lnTo>
                  <a:pt x="29670" y="10686"/>
                </a:lnTo>
                <a:lnTo>
                  <a:pt x="30493" y="12528"/>
                </a:lnTo>
                <a:cubicBezTo>
                  <a:pt x="30553" y="12658"/>
                  <a:pt x="30700" y="12742"/>
                  <a:pt x="30868" y="12742"/>
                </a:cubicBezTo>
                <a:cubicBezTo>
                  <a:pt x="30882" y="12742"/>
                  <a:pt x="30897" y="12742"/>
                  <a:pt x="30912" y="12741"/>
                </a:cubicBezTo>
                <a:cubicBezTo>
                  <a:pt x="31092" y="12730"/>
                  <a:pt x="31239" y="12615"/>
                  <a:pt x="31266" y="12463"/>
                </a:cubicBezTo>
                <a:lnTo>
                  <a:pt x="32182" y="7406"/>
                </a:lnTo>
                <a:lnTo>
                  <a:pt x="32601" y="17078"/>
                </a:lnTo>
                <a:cubicBezTo>
                  <a:pt x="32607" y="17252"/>
                  <a:pt x="32781" y="17394"/>
                  <a:pt x="32994" y="17394"/>
                </a:cubicBezTo>
                <a:lnTo>
                  <a:pt x="32999" y="17394"/>
                </a:lnTo>
                <a:cubicBezTo>
                  <a:pt x="33206" y="17394"/>
                  <a:pt x="33381" y="17263"/>
                  <a:pt x="33397" y="17089"/>
                </a:cubicBezTo>
                <a:lnTo>
                  <a:pt x="34492" y="5395"/>
                </a:lnTo>
                <a:lnTo>
                  <a:pt x="34999" y="13269"/>
                </a:lnTo>
                <a:cubicBezTo>
                  <a:pt x="35015" y="13433"/>
                  <a:pt x="35173" y="13569"/>
                  <a:pt x="35380" y="13580"/>
                </a:cubicBezTo>
                <a:cubicBezTo>
                  <a:pt x="35385" y="13580"/>
                  <a:pt x="35390" y="13580"/>
                  <a:pt x="35394" y="13580"/>
                </a:cubicBezTo>
                <a:cubicBezTo>
                  <a:pt x="35590" y="13580"/>
                  <a:pt x="35763" y="13467"/>
                  <a:pt x="35795" y="13307"/>
                </a:cubicBezTo>
                <a:lnTo>
                  <a:pt x="36590" y="9542"/>
                </a:lnTo>
                <a:lnTo>
                  <a:pt x="37037" y="14392"/>
                </a:lnTo>
                <a:cubicBezTo>
                  <a:pt x="37053" y="14560"/>
                  <a:pt x="37217" y="14686"/>
                  <a:pt x="37418" y="14697"/>
                </a:cubicBezTo>
                <a:cubicBezTo>
                  <a:pt x="37423" y="14697"/>
                  <a:pt x="37427" y="14697"/>
                  <a:pt x="37432" y="14697"/>
                </a:cubicBezTo>
                <a:cubicBezTo>
                  <a:pt x="37623" y="14697"/>
                  <a:pt x="37795" y="14584"/>
                  <a:pt x="37832" y="14424"/>
                </a:cubicBezTo>
                <a:lnTo>
                  <a:pt x="38568" y="10855"/>
                </a:lnTo>
                <a:lnTo>
                  <a:pt x="42115" y="10855"/>
                </a:lnTo>
                <a:cubicBezTo>
                  <a:pt x="42333" y="10855"/>
                  <a:pt x="42513" y="10708"/>
                  <a:pt x="42513" y="10528"/>
                </a:cubicBezTo>
                <a:cubicBezTo>
                  <a:pt x="42513" y="10348"/>
                  <a:pt x="42333" y="10201"/>
                  <a:pt x="42115" y="10201"/>
                </a:cubicBezTo>
                <a:lnTo>
                  <a:pt x="38230" y="10201"/>
                </a:lnTo>
                <a:cubicBezTo>
                  <a:pt x="38034" y="10201"/>
                  <a:pt x="37871" y="10316"/>
                  <a:pt x="37838" y="10474"/>
                </a:cubicBezTo>
                <a:lnTo>
                  <a:pt x="37582" y="11656"/>
                </a:lnTo>
                <a:lnTo>
                  <a:pt x="37140" y="6850"/>
                </a:lnTo>
                <a:cubicBezTo>
                  <a:pt x="37124" y="6681"/>
                  <a:pt x="36961" y="6556"/>
                  <a:pt x="36759" y="6545"/>
                </a:cubicBezTo>
                <a:cubicBezTo>
                  <a:pt x="36754" y="6545"/>
                  <a:pt x="36750" y="6545"/>
                  <a:pt x="36745" y="6545"/>
                </a:cubicBezTo>
                <a:cubicBezTo>
                  <a:pt x="36549" y="6545"/>
                  <a:pt x="36377" y="6658"/>
                  <a:pt x="36345" y="6817"/>
                </a:cubicBezTo>
                <a:lnTo>
                  <a:pt x="35604" y="10327"/>
                </a:lnTo>
                <a:lnTo>
                  <a:pt x="34955" y="311"/>
                </a:lnTo>
                <a:cubicBezTo>
                  <a:pt x="34944" y="137"/>
                  <a:pt x="34770" y="1"/>
                  <a:pt x="3455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5" name="Google Shape;5295;p69"/>
          <p:cNvGrpSpPr/>
          <p:nvPr/>
        </p:nvGrpSpPr>
        <p:grpSpPr>
          <a:xfrm>
            <a:off x="2882968" y="1560496"/>
            <a:ext cx="554302" cy="1133118"/>
            <a:chOff x="3039218" y="1560945"/>
            <a:chExt cx="554302" cy="1133118"/>
          </a:xfrm>
        </p:grpSpPr>
        <p:sp>
          <p:nvSpPr>
            <p:cNvPr id="5296" name="Google Shape;5296;p69"/>
            <p:cNvSpPr/>
            <p:nvPr/>
          </p:nvSpPr>
          <p:spPr>
            <a:xfrm>
              <a:off x="3067043" y="2114615"/>
              <a:ext cx="25904" cy="6925"/>
            </a:xfrm>
            <a:custGeom>
              <a:avLst/>
              <a:gdLst/>
              <a:ahLst/>
              <a:cxnLst/>
              <a:rect l="l" t="t" r="r" b="b"/>
              <a:pathLst>
                <a:path w="1025" h="274" extrusionOk="0">
                  <a:moveTo>
                    <a:pt x="992" y="1"/>
                  </a:moveTo>
                  <a:cubicBezTo>
                    <a:pt x="992" y="1"/>
                    <a:pt x="0" y="61"/>
                    <a:pt x="38" y="208"/>
                  </a:cubicBezTo>
                  <a:cubicBezTo>
                    <a:pt x="51" y="257"/>
                    <a:pt x="165" y="273"/>
                    <a:pt x="311" y="273"/>
                  </a:cubicBezTo>
                  <a:cubicBezTo>
                    <a:pt x="603" y="273"/>
                    <a:pt x="1024" y="208"/>
                    <a:pt x="1024" y="208"/>
                  </a:cubicBezTo>
                  <a:lnTo>
                    <a:pt x="99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3039218" y="2118482"/>
              <a:ext cx="30378" cy="19940"/>
            </a:xfrm>
            <a:custGeom>
              <a:avLst/>
              <a:gdLst/>
              <a:ahLst/>
              <a:cxnLst/>
              <a:rect l="l" t="t" r="r" b="b"/>
              <a:pathLst>
                <a:path w="1202" h="789" extrusionOk="0">
                  <a:moveTo>
                    <a:pt x="1101" y="0"/>
                  </a:moveTo>
                  <a:cubicBezTo>
                    <a:pt x="1101" y="0"/>
                    <a:pt x="0" y="540"/>
                    <a:pt x="153" y="752"/>
                  </a:cubicBezTo>
                  <a:cubicBezTo>
                    <a:pt x="171" y="777"/>
                    <a:pt x="199" y="788"/>
                    <a:pt x="235" y="788"/>
                  </a:cubicBezTo>
                  <a:cubicBezTo>
                    <a:pt x="503" y="788"/>
                    <a:pt x="1201" y="160"/>
                    <a:pt x="1177" y="93"/>
                  </a:cubicBezTo>
                  <a:cubicBezTo>
                    <a:pt x="1172" y="49"/>
                    <a:pt x="1139" y="17"/>
                    <a:pt x="11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3062620" y="2148480"/>
              <a:ext cx="22543" cy="28078"/>
            </a:xfrm>
            <a:custGeom>
              <a:avLst/>
              <a:gdLst/>
              <a:ahLst/>
              <a:cxnLst/>
              <a:rect l="l" t="t" r="r" b="b"/>
              <a:pathLst>
                <a:path w="892" h="1111" extrusionOk="0">
                  <a:moveTo>
                    <a:pt x="742" y="0"/>
                  </a:moveTo>
                  <a:cubicBezTo>
                    <a:pt x="737" y="0"/>
                    <a:pt x="731" y="0"/>
                    <a:pt x="725" y="1"/>
                  </a:cubicBezTo>
                  <a:cubicBezTo>
                    <a:pt x="725" y="1"/>
                    <a:pt x="1" y="987"/>
                    <a:pt x="235" y="1102"/>
                  </a:cubicBezTo>
                  <a:cubicBezTo>
                    <a:pt x="247" y="1108"/>
                    <a:pt x="259" y="1111"/>
                    <a:pt x="272" y="1111"/>
                  </a:cubicBezTo>
                  <a:cubicBezTo>
                    <a:pt x="511" y="1111"/>
                    <a:pt x="891" y="96"/>
                    <a:pt x="834" y="39"/>
                  </a:cubicBezTo>
                  <a:cubicBezTo>
                    <a:pt x="811" y="15"/>
                    <a:pt x="779" y="0"/>
                    <a:pt x="7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3049554" y="2174309"/>
              <a:ext cx="22518" cy="28128"/>
            </a:xfrm>
            <a:custGeom>
              <a:avLst/>
              <a:gdLst/>
              <a:ahLst/>
              <a:cxnLst/>
              <a:rect l="l" t="t" r="r" b="b"/>
              <a:pathLst>
                <a:path w="891" h="1113" extrusionOk="0">
                  <a:moveTo>
                    <a:pt x="751" y="0"/>
                  </a:moveTo>
                  <a:cubicBezTo>
                    <a:pt x="743" y="0"/>
                    <a:pt x="734" y="1"/>
                    <a:pt x="725" y="3"/>
                  </a:cubicBezTo>
                  <a:cubicBezTo>
                    <a:pt x="725" y="3"/>
                    <a:pt x="0" y="990"/>
                    <a:pt x="234" y="1104"/>
                  </a:cubicBezTo>
                  <a:cubicBezTo>
                    <a:pt x="246" y="1110"/>
                    <a:pt x="257" y="1112"/>
                    <a:pt x="270" y="1112"/>
                  </a:cubicBezTo>
                  <a:cubicBezTo>
                    <a:pt x="509" y="1112"/>
                    <a:pt x="891" y="93"/>
                    <a:pt x="834" y="42"/>
                  </a:cubicBezTo>
                  <a:cubicBezTo>
                    <a:pt x="812" y="16"/>
                    <a:pt x="784" y="0"/>
                    <a:pt x="7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3059739" y="2185024"/>
              <a:ext cx="23478" cy="31717"/>
            </a:xfrm>
            <a:custGeom>
              <a:avLst/>
              <a:gdLst/>
              <a:ahLst/>
              <a:cxnLst/>
              <a:rect l="l" t="t" r="r" b="b"/>
              <a:pathLst>
                <a:path w="929" h="1255" extrusionOk="0">
                  <a:moveTo>
                    <a:pt x="774" y="0"/>
                  </a:moveTo>
                  <a:cubicBezTo>
                    <a:pt x="763" y="0"/>
                    <a:pt x="752" y="2"/>
                    <a:pt x="741" y="4"/>
                  </a:cubicBezTo>
                  <a:cubicBezTo>
                    <a:pt x="741" y="4"/>
                    <a:pt x="0" y="1132"/>
                    <a:pt x="262" y="1247"/>
                  </a:cubicBezTo>
                  <a:cubicBezTo>
                    <a:pt x="273" y="1252"/>
                    <a:pt x="285" y="1254"/>
                    <a:pt x="297" y="1254"/>
                  </a:cubicBezTo>
                  <a:cubicBezTo>
                    <a:pt x="563" y="1254"/>
                    <a:pt x="929" y="95"/>
                    <a:pt x="861" y="43"/>
                  </a:cubicBezTo>
                  <a:cubicBezTo>
                    <a:pt x="841" y="14"/>
                    <a:pt x="807" y="0"/>
                    <a:pt x="7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3189741" y="2601161"/>
              <a:ext cx="123254" cy="92902"/>
            </a:xfrm>
            <a:custGeom>
              <a:avLst/>
              <a:gdLst/>
              <a:ahLst/>
              <a:cxnLst/>
              <a:rect l="l" t="t" r="r" b="b"/>
              <a:pathLst>
                <a:path w="4877" h="3676" extrusionOk="0">
                  <a:moveTo>
                    <a:pt x="3357" y="0"/>
                  </a:moveTo>
                  <a:cubicBezTo>
                    <a:pt x="3060" y="0"/>
                    <a:pt x="2834" y="65"/>
                    <a:pt x="2834" y="65"/>
                  </a:cubicBezTo>
                  <a:cubicBezTo>
                    <a:pt x="2855" y="376"/>
                    <a:pt x="2899" y="490"/>
                    <a:pt x="2316" y="806"/>
                  </a:cubicBezTo>
                  <a:cubicBezTo>
                    <a:pt x="1738" y="1117"/>
                    <a:pt x="850" y="2005"/>
                    <a:pt x="850" y="2005"/>
                  </a:cubicBezTo>
                  <a:cubicBezTo>
                    <a:pt x="0" y="2539"/>
                    <a:pt x="289" y="2599"/>
                    <a:pt x="289" y="2599"/>
                  </a:cubicBezTo>
                  <a:cubicBezTo>
                    <a:pt x="301" y="2616"/>
                    <a:pt x="324" y="2623"/>
                    <a:pt x="353" y="2623"/>
                  </a:cubicBezTo>
                  <a:cubicBezTo>
                    <a:pt x="526" y="2623"/>
                    <a:pt x="942" y="2359"/>
                    <a:pt x="943" y="2359"/>
                  </a:cubicBezTo>
                  <a:lnTo>
                    <a:pt x="943" y="2359"/>
                  </a:lnTo>
                  <a:cubicBezTo>
                    <a:pt x="431" y="2703"/>
                    <a:pt x="289" y="2964"/>
                    <a:pt x="354" y="3079"/>
                  </a:cubicBezTo>
                  <a:cubicBezTo>
                    <a:pt x="371" y="3111"/>
                    <a:pt x="400" y="3123"/>
                    <a:pt x="432" y="3123"/>
                  </a:cubicBezTo>
                  <a:cubicBezTo>
                    <a:pt x="511" y="3123"/>
                    <a:pt x="610" y="3051"/>
                    <a:pt x="610" y="3051"/>
                  </a:cubicBezTo>
                  <a:lnTo>
                    <a:pt x="1135" y="2668"/>
                  </a:lnTo>
                  <a:lnTo>
                    <a:pt x="1135" y="2668"/>
                  </a:lnTo>
                  <a:cubicBezTo>
                    <a:pt x="900" y="2870"/>
                    <a:pt x="590" y="3208"/>
                    <a:pt x="687" y="3296"/>
                  </a:cubicBezTo>
                  <a:cubicBezTo>
                    <a:pt x="726" y="3332"/>
                    <a:pt x="768" y="3345"/>
                    <a:pt x="809" y="3345"/>
                  </a:cubicBezTo>
                  <a:cubicBezTo>
                    <a:pt x="906" y="3345"/>
                    <a:pt x="992" y="3275"/>
                    <a:pt x="992" y="3275"/>
                  </a:cubicBezTo>
                  <a:lnTo>
                    <a:pt x="1657" y="2648"/>
                  </a:lnTo>
                  <a:lnTo>
                    <a:pt x="1657" y="2648"/>
                  </a:lnTo>
                  <a:cubicBezTo>
                    <a:pt x="1656" y="2648"/>
                    <a:pt x="1264" y="3051"/>
                    <a:pt x="1144" y="3269"/>
                  </a:cubicBezTo>
                  <a:cubicBezTo>
                    <a:pt x="1068" y="3408"/>
                    <a:pt x="1157" y="3485"/>
                    <a:pt x="1253" y="3485"/>
                  </a:cubicBezTo>
                  <a:cubicBezTo>
                    <a:pt x="1308" y="3485"/>
                    <a:pt x="1365" y="3459"/>
                    <a:pt x="1395" y="3405"/>
                  </a:cubicBezTo>
                  <a:cubicBezTo>
                    <a:pt x="1471" y="3258"/>
                    <a:pt x="2120" y="2768"/>
                    <a:pt x="2120" y="2768"/>
                  </a:cubicBezTo>
                  <a:cubicBezTo>
                    <a:pt x="2207" y="2299"/>
                    <a:pt x="3030" y="1896"/>
                    <a:pt x="3030" y="1896"/>
                  </a:cubicBezTo>
                  <a:lnTo>
                    <a:pt x="3030" y="1896"/>
                  </a:lnTo>
                  <a:cubicBezTo>
                    <a:pt x="2910" y="2049"/>
                    <a:pt x="2152" y="2806"/>
                    <a:pt x="2152" y="2806"/>
                  </a:cubicBezTo>
                  <a:cubicBezTo>
                    <a:pt x="2049" y="2828"/>
                    <a:pt x="1449" y="3509"/>
                    <a:pt x="1787" y="3656"/>
                  </a:cubicBezTo>
                  <a:cubicBezTo>
                    <a:pt x="1818" y="3669"/>
                    <a:pt x="1848" y="3676"/>
                    <a:pt x="1878" y="3676"/>
                  </a:cubicBezTo>
                  <a:cubicBezTo>
                    <a:pt x="2172" y="3676"/>
                    <a:pt x="2398" y="3068"/>
                    <a:pt x="2398" y="3068"/>
                  </a:cubicBezTo>
                  <a:cubicBezTo>
                    <a:pt x="2420" y="3069"/>
                    <a:pt x="2442" y="3070"/>
                    <a:pt x="2464" y="3070"/>
                  </a:cubicBezTo>
                  <a:cubicBezTo>
                    <a:pt x="3149" y="3070"/>
                    <a:pt x="3645" y="2267"/>
                    <a:pt x="3798" y="1929"/>
                  </a:cubicBezTo>
                  <a:cubicBezTo>
                    <a:pt x="3956" y="1575"/>
                    <a:pt x="4218" y="1640"/>
                    <a:pt x="4545" y="1466"/>
                  </a:cubicBezTo>
                  <a:cubicBezTo>
                    <a:pt x="4877" y="1291"/>
                    <a:pt x="4648" y="910"/>
                    <a:pt x="4648" y="910"/>
                  </a:cubicBezTo>
                  <a:cubicBezTo>
                    <a:pt x="4421" y="151"/>
                    <a:pt x="3808" y="0"/>
                    <a:pt x="33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3318353" y="2601161"/>
              <a:ext cx="123128" cy="92902"/>
            </a:xfrm>
            <a:custGeom>
              <a:avLst/>
              <a:gdLst/>
              <a:ahLst/>
              <a:cxnLst/>
              <a:rect l="l" t="t" r="r" b="b"/>
              <a:pathLst>
                <a:path w="4872" h="3676" extrusionOk="0">
                  <a:moveTo>
                    <a:pt x="1519" y="0"/>
                  </a:moveTo>
                  <a:cubicBezTo>
                    <a:pt x="1069" y="0"/>
                    <a:pt x="456" y="151"/>
                    <a:pt x="229" y="910"/>
                  </a:cubicBezTo>
                  <a:cubicBezTo>
                    <a:pt x="229" y="910"/>
                    <a:pt x="0" y="1291"/>
                    <a:pt x="327" y="1466"/>
                  </a:cubicBezTo>
                  <a:cubicBezTo>
                    <a:pt x="654" y="1640"/>
                    <a:pt x="921" y="1575"/>
                    <a:pt x="1079" y="1929"/>
                  </a:cubicBezTo>
                  <a:cubicBezTo>
                    <a:pt x="1232" y="2267"/>
                    <a:pt x="1728" y="3070"/>
                    <a:pt x="2413" y="3070"/>
                  </a:cubicBezTo>
                  <a:cubicBezTo>
                    <a:pt x="2435" y="3070"/>
                    <a:pt x="2457" y="3069"/>
                    <a:pt x="2480" y="3068"/>
                  </a:cubicBezTo>
                  <a:cubicBezTo>
                    <a:pt x="2480" y="3068"/>
                    <a:pt x="2705" y="3676"/>
                    <a:pt x="2996" y="3676"/>
                  </a:cubicBezTo>
                  <a:cubicBezTo>
                    <a:pt x="3025" y="3676"/>
                    <a:pt x="3054" y="3669"/>
                    <a:pt x="3085" y="3656"/>
                  </a:cubicBezTo>
                  <a:cubicBezTo>
                    <a:pt x="3422" y="3509"/>
                    <a:pt x="2823" y="2828"/>
                    <a:pt x="2719" y="2806"/>
                  </a:cubicBezTo>
                  <a:cubicBezTo>
                    <a:pt x="2719" y="2806"/>
                    <a:pt x="1962" y="2049"/>
                    <a:pt x="1842" y="1896"/>
                  </a:cubicBezTo>
                  <a:lnTo>
                    <a:pt x="1842" y="1896"/>
                  </a:lnTo>
                  <a:cubicBezTo>
                    <a:pt x="1842" y="1896"/>
                    <a:pt x="2665" y="2299"/>
                    <a:pt x="2752" y="2768"/>
                  </a:cubicBezTo>
                  <a:cubicBezTo>
                    <a:pt x="2752" y="2768"/>
                    <a:pt x="3406" y="3258"/>
                    <a:pt x="3482" y="3405"/>
                  </a:cubicBezTo>
                  <a:cubicBezTo>
                    <a:pt x="3510" y="3459"/>
                    <a:pt x="3566" y="3485"/>
                    <a:pt x="3621" y="3485"/>
                  </a:cubicBezTo>
                  <a:cubicBezTo>
                    <a:pt x="3715" y="3485"/>
                    <a:pt x="3804" y="3408"/>
                    <a:pt x="3728" y="3269"/>
                  </a:cubicBezTo>
                  <a:cubicBezTo>
                    <a:pt x="3608" y="3051"/>
                    <a:pt x="3216" y="2648"/>
                    <a:pt x="3215" y="2648"/>
                  </a:cubicBezTo>
                  <a:lnTo>
                    <a:pt x="3215" y="2648"/>
                  </a:lnTo>
                  <a:lnTo>
                    <a:pt x="3880" y="3275"/>
                  </a:lnTo>
                  <a:cubicBezTo>
                    <a:pt x="3880" y="3275"/>
                    <a:pt x="3966" y="3345"/>
                    <a:pt x="4063" y="3345"/>
                  </a:cubicBezTo>
                  <a:cubicBezTo>
                    <a:pt x="4104" y="3345"/>
                    <a:pt x="4146" y="3332"/>
                    <a:pt x="4185" y="3296"/>
                  </a:cubicBezTo>
                  <a:cubicBezTo>
                    <a:pt x="4283" y="3207"/>
                    <a:pt x="3962" y="2860"/>
                    <a:pt x="3729" y="2660"/>
                  </a:cubicBezTo>
                  <a:lnTo>
                    <a:pt x="3729" y="2660"/>
                  </a:lnTo>
                  <a:lnTo>
                    <a:pt x="4262" y="3051"/>
                  </a:lnTo>
                  <a:cubicBezTo>
                    <a:pt x="4262" y="3051"/>
                    <a:pt x="4364" y="3123"/>
                    <a:pt x="4444" y="3123"/>
                  </a:cubicBezTo>
                  <a:cubicBezTo>
                    <a:pt x="4477" y="3123"/>
                    <a:pt x="4506" y="3111"/>
                    <a:pt x="4523" y="3079"/>
                  </a:cubicBezTo>
                  <a:cubicBezTo>
                    <a:pt x="4583" y="2964"/>
                    <a:pt x="4447" y="2703"/>
                    <a:pt x="3929" y="2359"/>
                  </a:cubicBezTo>
                  <a:lnTo>
                    <a:pt x="3929" y="2359"/>
                  </a:lnTo>
                  <a:cubicBezTo>
                    <a:pt x="3929" y="2359"/>
                    <a:pt x="4350" y="2623"/>
                    <a:pt x="4524" y="2623"/>
                  </a:cubicBezTo>
                  <a:cubicBezTo>
                    <a:pt x="4554" y="2623"/>
                    <a:pt x="4576" y="2616"/>
                    <a:pt x="4588" y="2599"/>
                  </a:cubicBezTo>
                  <a:cubicBezTo>
                    <a:pt x="4588" y="2599"/>
                    <a:pt x="4872" y="2539"/>
                    <a:pt x="4022" y="2005"/>
                  </a:cubicBezTo>
                  <a:cubicBezTo>
                    <a:pt x="4022" y="2005"/>
                    <a:pt x="3139" y="1117"/>
                    <a:pt x="2556" y="806"/>
                  </a:cubicBezTo>
                  <a:cubicBezTo>
                    <a:pt x="1967" y="490"/>
                    <a:pt x="2017" y="376"/>
                    <a:pt x="2038" y="65"/>
                  </a:cubicBezTo>
                  <a:cubicBezTo>
                    <a:pt x="2040" y="65"/>
                    <a:pt x="1815" y="0"/>
                    <a:pt x="15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3198814" y="1987343"/>
              <a:ext cx="235110" cy="126742"/>
            </a:xfrm>
            <a:custGeom>
              <a:avLst/>
              <a:gdLst/>
              <a:ahLst/>
              <a:cxnLst/>
              <a:rect l="l" t="t" r="r" b="b"/>
              <a:pathLst>
                <a:path w="9303" h="5015" extrusionOk="0">
                  <a:moveTo>
                    <a:pt x="2438" y="1"/>
                  </a:moveTo>
                  <a:cubicBezTo>
                    <a:pt x="2196" y="1"/>
                    <a:pt x="1925" y="61"/>
                    <a:pt x="1624" y="209"/>
                  </a:cubicBezTo>
                  <a:cubicBezTo>
                    <a:pt x="1" y="1010"/>
                    <a:pt x="507" y="1942"/>
                    <a:pt x="1292" y="2361"/>
                  </a:cubicBezTo>
                  <a:cubicBezTo>
                    <a:pt x="2077" y="2781"/>
                    <a:pt x="2338" y="3337"/>
                    <a:pt x="2600" y="3794"/>
                  </a:cubicBezTo>
                  <a:cubicBezTo>
                    <a:pt x="2713" y="3998"/>
                    <a:pt x="2809" y="4026"/>
                    <a:pt x="2915" y="4026"/>
                  </a:cubicBezTo>
                  <a:cubicBezTo>
                    <a:pt x="2955" y="4026"/>
                    <a:pt x="2996" y="4022"/>
                    <a:pt x="3039" y="4022"/>
                  </a:cubicBezTo>
                  <a:cubicBezTo>
                    <a:pt x="3144" y="4022"/>
                    <a:pt x="3264" y="4044"/>
                    <a:pt x="3417" y="4197"/>
                  </a:cubicBezTo>
                  <a:cubicBezTo>
                    <a:pt x="3788" y="4568"/>
                    <a:pt x="4126" y="4988"/>
                    <a:pt x="4627" y="5015"/>
                  </a:cubicBezTo>
                  <a:lnTo>
                    <a:pt x="4681" y="5015"/>
                  </a:lnTo>
                  <a:cubicBezTo>
                    <a:pt x="5183" y="4982"/>
                    <a:pt x="5521" y="4563"/>
                    <a:pt x="5891" y="4197"/>
                  </a:cubicBezTo>
                  <a:cubicBezTo>
                    <a:pt x="6044" y="4044"/>
                    <a:pt x="6164" y="4022"/>
                    <a:pt x="6269" y="4022"/>
                  </a:cubicBezTo>
                  <a:cubicBezTo>
                    <a:pt x="6312" y="4022"/>
                    <a:pt x="6353" y="4026"/>
                    <a:pt x="6393" y="4026"/>
                  </a:cubicBezTo>
                  <a:cubicBezTo>
                    <a:pt x="6499" y="4026"/>
                    <a:pt x="6596" y="3998"/>
                    <a:pt x="6708" y="3794"/>
                  </a:cubicBezTo>
                  <a:cubicBezTo>
                    <a:pt x="6964" y="3337"/>
                    <a:pt x="7231" y="2781"/>
                    <a:pt x="8016" y="2361"/>
                  </a:cubicBezTo>
                  <a:cubicBezTo>
                    <a:pt x="8801" y="1942"/>
                    <a:pt x="9302" y="1015"/>
                    <a:pt x="7678" y="209"/>
                  </a:cubicBezTo>
                  <a:cubicBezTo>
                    <a:pt x="7378" y="61"/>
                    <a:pt x="7107" y="1"/>
                    <a:pt x="6865" y="1"/>
                  </a:cubicBezTo>
                  <a:cubicBezTo>
                    <a:pt x="5795" y="1"/>
                    <a:pt x="5292" y="1179"/>
                    <a:pt x="5292" y="1179"/>
                  </a:cubicBezTo>
                  <a:cubicBezTo>
                    <a:pt x="5292" y="1179"/>
                    <a:pt x="4899" y="1770"/>
                    <a:pt x="5162" y="1770"/>
                  </a:cubicBezTo>
                  <a:cubicBezTo>
                    <a:pt x="5198" y="1770"/>
                    <a:pt x="5245" y="1759"/>
                    <a:pt x="5308" y="1735"/>
                  </a:cubicBezTo>
                  <a:cubicBezTo>
                    <a:pt x="5390" y="1702"/>
                    <a:pt x="5469" y="1687"/>
                    <a:pt x="5544" y="1687"/>
                  </a:cubicBezTo>
                  <a:cubicBezTo>
                    <a:pt x="5949" y="1687"/>
                    <a:pt x="6242" y="2133"/>
                    <a:pt x="6283" y="2753"/>
                  </a:cubicBezTo>
                  <a:cubicBezTo>
                    <a:pt x="6327" y="3495"/>
                    <a:pt x="5858" y="3233"/>
                    <a:pt x="5308" y="3903"/>
                  </a:cubicBezTo>
                  <a:cubicBezTo>
                    <a:pt x="5042" y="4233"/>
                    <a:pt x="4874" y="4316"/>
                    <a:pt x="4771" y="4316"/>
                  </a:cubicBezTo>
                  <a:cubicBezTo>
                    <a:pt x="4733" y="4316"/>
                    <a:pt x="4704" y="4305"/>
                    <a:pt x="4681" y="4290"/>
                  </a:cubicBezTo>
                  <a:lnTo>
                    <a:pt x="4681" y="4219"/>
                  </a:lnTo>
                  <a:cubicBezTo>
                    <a:pt x="4670" y="4236"/>
                    <a:pt x="4665" y="4252"/>
                    <a:pt x="4654" y="4263"/>
                  </a:cubicBezTo>
                  <a:cubicBezTo>
                    <a:pt x="4638" y="4252"/>
                    <a:pt x="4632" y="4236"/>
                    <a:pt x="4621" y="4219"/>
                  </a:cubicBezTo>
                  <a:lnTo>
                    <a:pt x="4621" y="4290"/>
                  </a:lnTo>
                  <a:cubicBezTo>
                    <a:pt x="4601" y="4305"/>
                    <a:pt x="4572" y="4316"/>
                    <a:pt x="4534" y="4316"/>
                  </a:cubicBezTo>
                  <a:cubicBezTo>
                    <a:pt x="4431" y="4316"/>
                    <a:pt x="4261" y="4233"/>
                    <a:pt x="3995" y="3903"/>
                  </a:cubicBezTo>
                  <a:cubicBezTo>
                    <a:pt x="3444" y="3228"/>
                    <a:pt x="2976" y="3495"/>
                    <a:pt x="3019" y="2753"/>
                  </a:cubicBezTo>
                  <a:cubicBezTo>
                    <a:pt x="3061" y="2129"/>
                    <a:pt x="3354" y="1686"/>
                    <a:pt x="3758" y="1686"/>
                  </a:cubicBezTo>
                  <a:cubicBezTo>
                    <a:pt x="3833" y="1686"/>
                    <a:pt x="3912" y="1702"/>
                    <a:pt x="3995" y="1735"/>
                  </a:cubicBezTo>
                  <a:cubicBezTo>
                    <a:pt x="4056" y="1758"/>
                    <a:pt x="4103" y="1769"/>
                    <a:pt x="4139" y="1769"/>
                  </a:cubicBezTo>
                  <a:cubicBezTo>
                    <a:pt x="4406" y="1769"/>
                    <a:pt x="4011" y="1179"/>
                    <a:pt x="4011" y="1179"/>
                  </a:cubicBezTo>
                  <a:cubicBezTo>
                    <a:pt x="4011" y="1179"/>
                    <a:pt x="3507" y="1"/>
                    <a:pt x="24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3304301" y="2011327"/>
              <a:ext cx="25500" cy="16553"/>
            </a:xfrm>
            <a:custGeom>
              <a:avLst/>
              <a:gdLst/>
              <a:ahLst/>
              <a:cxnLst/>
              <a:rect l="l" t="t" r="r" b="b"/>
              <a:pathLst>
                <a:path w="1009" h="655" extrusionOk="0">
                  <a:moveTo>
                    <a:pt x="126" y="1"/>
                  </a:moveTo>
                  <a:cubicBezTo>
                    <a:pt x="55" y="1"/>
                    <a:pt x="1" y="55"/>
                    <a:pt x="1" y="126"/>
                  </a:cubicBezTo>
                  <a:lnTo>
                    <a:pt x="1" y="529"/>
                  </a:lnTo>
                  <a:cubicBezTo>
                    <a:pt x="1" y="600"/>
                    <a:pt x="55" y="655"/>
                    <a:pt x="126" y="655"/>
                  </a:cubicBezTo>
                  <a:lnTo>
                    <a:pt x="889" y="655"/>
                  </a:lnTo>
                  <a:cubicBezTo>
                    <a:pt x="954" y="655"/>
                    <a:pt x="1009" y="600"/>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3304301" y="2005944"/>
              <a:ext cx="25500" cy="5560"/>
            </a:xfrm>
            <a:custGeom>
              <a:avLst/>
              <a:gdLst/>
              <a:ahLst/>
              <a:cxnLst/>
              <a:rect l="l" t="t" r="r" b="b"/>
              <a:pathLst>
                <a:path w="1009" h="220" extrusionOk="0">
                  <a:moveTo>
                    <a:pt x="105" y="1"/>
                  </a:moveTo>
                  <a:cubicBezTo>
                    <a:pt x="45" y="1"/>
                    <a:pt x="1" y="48"/>
                    <a:pt x="6" y="110"/>
                  </a:cubicBezTo>
                  <a:cubicBezTo>
                    <a:pt x="6"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3304301" y="1989441"/>
              <a:ext cx="25500" cy="16402"/>
            </a:xfrm>
            <a:custGeom>
              <a:avLst/>
              <a:gdLst/>
              <a:ahLst/>
              <a:cxnLst/>
              <a:rect l="l" t="t" r="r" b="b"/>
              <a:pathLst>
                <a:path w="1009" h="649" extrusionOk="0">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3304301" y="1984058"/>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3304301" y="1967555"/>
              <a:ext cx="25500" cy="16402"/>
            </a:xfrm>
            <a:custGeom>
              <a:avLst/>
              <a:gdLst/>
              <a:ahLst/>
              <a:cxnLst/>
              <a:rect l="l" t="t" r="r" b="b"/>
              <a:pathLst>
                <a:path w="1009" h="649" extrusionOk="0">
                  <a:moveTo>
                    <a:pt x="126" y="0"/>
                  </a:moveTo>
                  <a:cubicBezTo>
                    <a:pt x="55" y="0"/>
                    <a:pt x="1" y="55"/>
                    <a:pt x="1" y="125"/>
                  </a:cubicBezTo>
                  <a:lnTo>
                    <a:pt x="1" y="529"/>
                  </a:lnTo>
                  <a:cubicBezTo>
                    <a:pt x="1" y="594"/>
                    <a:pt x="55" y="649"/>
                    <a:pt x="126" y="649"/>
                  </a:cubicBezTo>
                  <a:lnTo>
                    <a:pt x="889" y="649"/>
                  </a:lnTo>
                  <a:cubicBezTo>
                    <a:pt x="954" y="649"/>
                    <a:pt x="1009" y="594"/>
                    <a:pt x="1009" y="529"/>
                  </a:cubicBezTo>
                  <a:lnTo>
                    <a:pt x="1009" y="125"/>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3304301" y="1962045"/>
              <a:ext cx="25500" cy="5535"/>
            </a:xfrm>
            <a:custGeom>
              <a:avLst/>
              <a:gdLst/>
              <a:ahLst/>
              <a:cxnLst/>
              <a:rect l="l" t="t" r="r" b="b"/>
              <a:pathLst>
                <a:path w="1009" h="219" extrusionOk="0">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3304301" y="1945643"/>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3304301" y="1940134"/>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3304301" y="1923757"/>
              <a:ext cx="25500" cy="16402"/>
            </a:xfrm>
            <a:custGeom>
              <a:avLst/>
              <a:gdLst/>
              <a:ahLst/>
              <a:cxnLst/>
              <a:rect l="l" t="t" r="r" b="b"/>
              <a:pathLst>
                <a:path w="1009" h="649" extrusionOk="0">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3304301" y="1918248"/>
              <a:ext cx="25500" cy="5535"/>
            </a:xfrm>
            <a:custGeom>
              <a:avLst/>
              <a:gdLst/>
              <a:ahLst/>
              <a:cxnLst/>
              <a:rect l="l" t="t" r="r" b="b"/>
              <a:pathLst>
                <a:path w="1009" h="219" extrusionOk="0">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3304301" y="1901846"/>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3304301" y="1896337"/>
              <a:ext cx="25500" cy="5535"/>
            </a:xfrm>
            <a:custGeom>
              <a:avLst/>
              <a:gdLst/>
              <a:ahLst/>
              <a:cxnLst/>
              <a:rect l="l" t="t" r="r" b="b"/>
              <a:pathLst>
                <a:path w="1009" h="219" extrusionOk="0">
                  <a:moveTo>
                    <a:pt x="105" y="1"/>
                  </a:moveTo>
                  <a:cubicBezTo>
                    <a:pt x="45" y="1"/>
                    <a:pt x="6" y="48"/>
                    <a:pt x="6" y="110"/>
                  </a:cubicBezTo>
                  <a:cubicBezTo>
                    <a:pt x="1" y="170"/>
                    <a:pt x="50" y="219"/>
                    <a:pt x="115" y="219"/>
                  </a:cubicBezTo>
                  <a:lnTo>
                    <a:pt x="900" y="219"/>
                  </a:lnTo>
                  <a:cubicBezTo>
                    <a:pt x="960" y="219"/>
                    <a:pt x="1009" y="170"/>
                    <a:pt x="1009" y="110"/>
                  </a:cubicBezTo>
                  <a:cubicBezTo>
                    <a:pt x="1009" y="45"/>
                    <a:pt x="960"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3304301" y="1879960"/>
              <a:ext cx="25500" cy="16402"/>
            </a:xfrm>
            <a:custGeom>
              <a:avLst/>
              <a:gdLst/>
              <a:ahLst/>
              <a:cxnLst/>
              <a:rect l="l" t="t" r="r" b="b"/>
              <a:pathLst>
                <a:path w="1009" h="649" extrusionOk="0">
                  <a:moveTo>
                    <a:pt x="126" y="1"/>
                  </a:moveTo>
                  <a:cubicBezTo>
                    <a:pt x="55" y="1"/>
                    <a:pt x="1" y="55"/>
                    <a:pt x="1" y="120"/>
                  </a:cubicBezTo>
                  <a:lnTo>
                    <a:pt x="1" y="524"/>
                  </a:lnTo>
                  <a:cubicBezTo>
                    <a:pt x="1" y="594"/>
                    <a:pt x="55" y="649"/>
                    <a:pt x="126" y="649"/>
                  </a:cubicBezTo>
                  <a:lnTo>
                    <a:pt x="889" y="649"/>
                  </a:lnTo>
                  <a:cubicBezTo>
                    <a:pt x="954" y="649"/>
                    <a:pt x="1009" y="594"/>
                    <a:pt x="1009" y="524"/>
                  </a:cubicBezTo>
                  <a:lnTo>
                    <a:pt x="1009" y="120"/>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3304301" y="1874451"/>
              <a:ext cx="25500" cy="5535"/>
            </a:xfrm>
            <a:custGeom>
              <a:avLst/>
              <a:gdLst/>
              <a:ahLst/>
              <a:cxnLst/>
              <a:rect l="l" t="t" r="r" b="b"/>
              <a:pathLst>
                <a:path w="1009" h="219" extrusionOk="0">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3304301" y="1858074"/>
              <a:ext cx="25500" cy="16402"/>
            </a:xfrm>
            <a:custGeom>
              <a:avLst/>
              <a:gdLst/>
              <a:ahLst/>
              <a:cxnLst/>
              <a:rect l="l" t="t" r="r" b="b"/>
              <a:pathLst>
                <a:path w="1009" h="649" extrusionOk="0">
                  <a:moveTo>
                    <a:pt x="126" y="0"/>
                  </a:moveTo>
                  <a:cubicBezTo>
                    <a:pt x="55" y="0"/>
                    <a:pt x="1" y="49"/>
                    <a:pt x="1" y="120"/>
                  </a:cubicBezTo>
                  <a:lnTo>
                    <a:pt x="1" y="523"/>
                  </a:lnTo>
                  <a:cubicBezTo>
                    <a:pt x="1" y="594"/>
                    <a:pt x="55" y="649"/>
                    <a:pt x="126" y="649"/>
                  </a:cubicBezTo>
                  <a:lnTo>
                    <a:pt x="889" y="649"/>
                  </a:lnTo>
                  <a:cubicBezTo>
                    <a:pt x="954" y="649"/>
                    <a:pt x="1009" y="594"/>
                    <a:pt x="1009" y="523"/>
                  </a:cubicBezTo>
                  <a:lnTo>
                    <a:pt x="1009" y="120"/>
                  </a:lnTo>
                  <a:cubicBezTo>
                    <a:pt x="1009" y="49"/>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3304301" y="1852539"/>
              <a:ext cx="25500" cy="5560"/>
            </a:xfrm>
            <a:custGeom>
              <a:avLst/>
              <a:gdLst/>
              <a:ahLst/>
              <a:cxnLst/>
              <a:rect l="l" t="t" r="r" b="b"/>
              <a:pathLst>
                <a:path w="1009" h="220" extrusionOk="0">
                  <a:moveTo>
                    <a:pt x="105" y="1"/>
                  </a:moveTo>
                  <a:cubicBezTo>
                    <a:pt x="45" y="1"/>
                    <a:pt x="1" y="48"/>
                    <a:pt x="6" y="110"/>
                  </a:cubicBezTo>
                  <a:cubicBezTo>
                    <a:pt x="1"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3304301" y="1836036"/>
              <a:ext cx="25500" cy="16402"/>
            </a:xfrm>
            <a:custGeom>
              <a:avLst/>
              <a:gdLst/>
              <a:ahLst/>
              <a:cxnLst/>
              <a:rect l="l" t="t" r="r" b="b"/>
              <a:pathLst>
                <a:path w="1009" h="649" extrusionOk="0">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3304301" y="1830527"/>
              <a:ext cx="25500" cy="5535"/>
            </a:xfrm>
            <a:custGeom>
              <a:avLst/>
              <a:gdLst/>
              <a:ahLst/>
              <a:cxnLst/>
              <a:rect l="l" t="t" r="r" b="b"/>
              <a:pathLst>
                <a:path w="1009" h="219" extrusionOk="0">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3304301" y="1814125"/>
              <a:ext cx="25500" cy="16427"/>
            </a:xfrm>
            <a:custGeom>
              <a:avLst/>
              <a:gdLst/>
              <a:ahLst/>
              <a:cxnLst/>
              <a:rect l="l" t="t" r="r" b="b"/>
              <a:pathLst>
                <a:path w="1009" h="650" extrusionOk="0">
                  <a:moveTo>
                    <a:pt x="126" y="1"/>
                  </a:moveTo>
                  <a:cubicBezTo>
                    <a:pt x="55" y="1"/>
                    <a:pt x="1" y="55"/>
                    <a:pt x="1" y="126"/>
                  </a:cubicBezTo>
                  <a:lnTo>
                    <a:pt x="1" y="529"/>
                  </a:lnTo>
                  <a:cubicBezTo>
                    <a:pt x="1" y="595"/>
                    <a:pt x="55" y="649"/>
                    <a:pt x="126" y="649"/>
                  </a:cubicBezTo>
                  <a:lnTo>
                    <a:pt x="889" y="649"/>
                  </a:lnTo>
                  <a:cubicBezTo>
                    <a:pt x="954" y="649"/>
                    <a:pt x="1009" y="595"/>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3304301" y="1808616"/>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3304301" y="1792239"/>
              <a:ext cx="25500" cy="16402"/>
            </a:xfrm>
            <a:custGeom>
              <a:avLst/>
              <a:gdLst/>
              <a:ahLst/>
              <a:cxnLst/>
              <a:rect l="l" t="t" r="r" b="b"/>
              <a:pathLst>
                <a:path w="1009" h="649" extrusionOk="0">
                  <a:moveTo>
                    <a:pt x="126" y="1"/>
                  </a:moveTo>
                  <a:cubicBezTo>
                    <a:pt x="55" y="1"/>
                    <a:pt x="1" y="55"/>
                    <a:pt x="1" y="126"/>
                  </a:cubicBezTo>
                  <a:lnTo>
                    <a:pt x="1" y="529"/>
                  </a:lnTo>
                  <a:cubicBezTo>
                    <a:pt x="1" y="594"/>
                    <a:pt x="55" y="649"/>
                    <a:pt x="126" y="649"/>
                  </a:cubicBezTo>
                  <a:lnTo>
                    <a:pt x="889" y="649"/>
                  </a:lnTo>
                  <a:cubicBezTo>
                    <a:pt x="954" y="649"/>
                    <a:pt x="1009" y="594"/>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3304301" y="1786730"/>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3304301" y="1770353"/>
              <a:ext cx="25500" cy="16402"/>
            </a:xfrm>
            <a:custGeom>
              <a:avLst/>
              <a:gdLst/>
              <a:ahLst/>
              <a:cxnLst/>
              <a:rect l="l" t="t" r="r" b="b"/>
              <a:pathLst>
                <a:path w="1009" h="649" extrusionOk="0">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9"/>
            <p:cNvSpPr/>
            <p:nvPr/>
          </p:nvSpPr>
          <p:spPr>
            <a:xfrm>
              <a:off x="3304301" y="1764819"/>
              <a:ext cx="25500" cy="5560"/>
            </a:xfrm>
            <a:custGeom>
              <a:avLst/>
              <a:gdLst/>
              <a:ahLst/>
              <a:cxnLst/>
              <a:rect l="l" t="t" r="r" b="b"/>
              <a:pathLst>
                <a:path w="1009" h="220" extrusionOk="0">
                  <a:moveTo>
                    <a:pt x="106" y="1"/>
                  </a:moveTo>
                  <a:cubicBezTo>
                    <a:pt x="45" y="1"/>
                    <a:pt x="1" y="53"/>
                    <a:pt x="6" y="110"/>
                  </a:cubicBezTo>
                  <a:cubicBezTo>
                    <a:pt x="6" y="170"/>
                    <a:pt x="50" y="219"/>
                    <a:pt x="115" y="219"/>
                  </a:cubicBezTo>
                  <a:lnTo>
                    <a:pt x="900" y="219"/>
                  </a:lnTo>
                  <a:cubicBezTo>
                    <a:pt x="960" y="219"/>
                    <a:pt x="1009" y="170"/>
                    <a:pt x="1009" y="110"/>
                  </a:cubicBezTo>
                  <a:cubicBezTo>
                    <a:pt x="1009" y="53"/>
                    <a:pt x="964" y="1"/>
                    <a:pt x="908" y="1"/>
                  </a:cubicBezTo>
                  <a:cubicBezTo>
                    <a:pt x="905" y="1"/>
                    <a:pt x="902" y="1"/>
                    <a:pt x="900" y="1"/>
                  </a:cubicBezTo>
                  <a:lnTo>
                    <a:pt x="115" y="1"/>
                  </a:lnTo>
                  <a:cubicBezTo>
                    <a:pt x="112" y="1"/>
                    <a:pt x="109" y="1"/>
                    <a:pt x="1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3304301" y="1748442"/>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3304301" y="1742933"/>
              <a:ext cx="25500" cy="5535"/>
            </a:xfrm>
            <a:custGeom>
              <a:avLst/>
              <a:gdLst/>
              <a:ahLst/>
              <a:cxnLst/>
              <a:rect l="l" t="t" r="r" b="b"/>
              <a:pathLst>
                <a:path w="1009" h="219" extrusionOk="0">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3304301" y="1726556"/>
              <a:ext cx="25500" cy="16402"/>
            </a:xfrm>
            <a:custGeom>
              <a:avLst/>
              <a:gdLst/>
              <a:ahLst/>
              <a:cxnLst/>
              <a:rect l="l" t="t" r="r" b="b"/>
              <a:pathLst>
                <a:path w="1009" h="649" extrusionOk="0">
                  <a:moveTo>
                    <a:pt x="126"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3304301" y="1721047"/>
              <a:ext cx="25500" cy="5535"/>
            </a:xfrm>
            <a:custGeom>
              <a:avLst/>
              <a:gdLst/>
              <a:ahLst/>
              <a:cxnLst/>
              <a:rect l="l" t="t" r="r" b="b"/>
              <a:pathLst>
                <a:path w="1009" h="219" extrusionOk="0">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3304301" y="1704645"/>
              <a:ext cx="25500" cy="16427"/>
            </a:xfrm>
            <a:custGeom>
              <a:avLst/>
              <a:gdLst/>
              <a:ahLst/>
              <a:cxnLst/>
              <a:rect l="l" t="t" r="r" b="b"/>
              <a:pathLst>
                <a:path w="1009" h="650" extrusionOk="0">
                  <a:moveTo>
                    <a:pt x="126" y="1"/>
                  </a:moveTo>
                  <a:cubicBezTo>
                    <a:pt x="55" y="1"/>
                    <a:pt x="1" y="50"/>
                    <a:pt x="1" y="121"/>
                  </a:cubicBezTo>
                  <a:lnTo>
                    <a:pt x="1" y="524"/>
                  </a:lnTo>
                  <a:cubicBezTo>
                    <a:pt x="1" y="595"/>
                    <a:pt x="55" y="649"/>
                    <a:pt x="126" y="649"/>
                  </a:cubicBezTo>
                  <a:lnTo>
                    <a:pt x="889" y="649"/>
                  </a:lnTo>
                  <a:cubicBezTo>
                    <a:pt x="954" y="649"/>
                    <a:pt x="1009" y="595"/>
                    <a:pt x="1009" y="524"/>
                  </a:cubicBezTo>
                  <a:lnTo>
                    <a:pt x="1009" y="121"/>
                  </a:lnTo>
                  <a:cubicBezTo>
                    <a:pt x="1009" y="50"/>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9"/>
            <p:cNvSpPr/>
            <p:nvPr/>
          </p:nvSpPr>
          <p:spPr>
            <a:xfrm>
              <a:off x="3329776" y="1994116"/>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9"/>
            <p:cNvSpPr/>
            <p:nvPr/>
          </p:nvSpPr>
          <p:spPr>
            <a:xfrm>
              <a:off x="3295077" y="1994116"/>
              <a:ext cx="9654" cy="7203"/>
            </a:xfrm>
            <a:custGeom>
              <a:avLst/>
              <a:gdLst/>
              <a:ahLst/>
              <a:cxnLst/>
              <a:rect l="l" t="t" r="r" b="b"/>
              <a:pathLst>
                <a:path w="382" h="285" extrusionOk="0">
                  <a:moveTo>
                    <a:pt x="120" y="1"/>
                  </a:moveTo>
                  <a:cubicBezTo>
                    <a:pt x="55" y="1"/>
                    <a:pt x="1" y="55"/>
                    <a:pt x="1" y="121"/>
                  </a:cubicBezTo>
                  <a:lnTo>
                    <a:pt x="1" y="159"/>
                  </a:lnTo>
                  <a:cubicBezTo>
                    <a:pt x="1" y="230"/>
                    <a:pt x="55" y="284"/>
                    <a:pt x="120" y="284"/>
                  </a:cubicBezTo>
                  <a:lnTo>
                    <a:pt x="382" y="284"/>
                  </a:lnTo>
                  <a:lnTo>
                    <a:pt x="3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3329776" y="1972230"/>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3294950" y="1972230"/>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9"/>
            <p:cNvSpPr/>
            <p:nvPr/>
          </p:nvSpPr>
          <p:spPr>
            <a:xfrm>
              <a:off x="3329776" y="1950319"/>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9"/>
            <p:cNvSpPr/>
            <p:nvPr/>
          </p:nvSpPr>
          <p:spPr>
            <a:xfrm>
              <a:off x="3294950" y="1950319"/>
              <a:ext cx="9654" cy="7203"/>
            </a:xfrm>
            <a:custGeom>
              <a:avLst/>
              <a:gdLst/>
              <a:ahLst/>
              <a:cxnLst/>
              <a:rect l="l" t="t" r="r" b="b"/>
              <a:pathLst>
                <a:path w="382" h="285" extrusionOk="0">
                  <a:moveTo>
                    <a:pt x="125" y="1"/>
                  </a:moveTo>
                  <a:cubicBezTo>
                    <a:pt x="55" y="1"/>
                    <a:pt x="0" y="55"/>
                    <a:pt x="0" y="121"/>
                  </a:cubicBezTo>
                  <a:lnTo>
                    <a:pt x="0" y="159"/>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3329776" y="1928306"/>
              <a:ext cx="9401" cy="7177"/>
            </a:xfrm>
            <a:custGeom>
              <a:avLst/>
              <a:gdLst/>
              <a:ahLst/>
              <a:cxnLst/>
              <a:rect l="l" t="t" r="r" b="b"/>
              <a:pathLst>
                <a:path w="372" h="284" extrusionOk="0">
                  <a:moveTo>
                    <a:pt x="1" y="0"/>
                  </a:moveTo>
                  <a:lnTo>
                    <a:pt x="1" y="283"/>
                  </a:lnTo>
                  <a:lnTo>
                    <a:pt x="251" y="283"/>
                  </a:lnTo>
                  <a:cubicBezTo>
                    <a:pt x="317" y="283"/>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9"/>
            <p:cNvSpPr/>
            <p:nvPr/>
          </p:nvSpPr>
          <p:spPr>
            <a:xfrm>
              <a:off x="3294950" y="1928306"/>
              <a:ext cx="9654" cy="7177"/>
            </a:xfrm>
            <a:custGeom>
              <a:avLst/>
              <a:gdLst/>
              <a:ahLst/>
              <a:cxnLst/>
              <a:rect l="l" t="t" r="r" b="b"/>
              <a:pathLst>
                <a:path w="382" h="284" extrusionOk="0">
                  <a:moveTo>
                    <a:pt x="125" y="0"/>
                  </a:moveTo>
                  <a:cubicBezTo>
                    <a:pt x="55" y="0"/>
                    <a:pt x="0" y="55"/>
                    <a:pt x="0" y="120"/>
                  </a:cubicBezTo>
                  <a:lnTo>
                    <a:pt x="0" y="164"/>
                  </a:lnTo>
                  <a:cubicBezTo>
                    <a:pt x="0" y="229"/>
                    <a:pt x="55" y="283"/>
                    <a:pt x="125" y="283"/>
                  </a:cubicBezTo>
                  <a:lnTo>
                    <a:pt x="382" y="283"/>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9"/>
            <p:cNvSpPr/>
            <p:nvPr/>
          </p:nvSpPr>
          <p:spPr>
            <a:xfrm>
              <a:off x="3329776" y="1906395"/>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6"/>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3294950" y="1906395"/>
              <a:ext cx="9654" cy="7203"/>
            </a:xfrm>
            <a:custGeom>
              <a:avLst/>
              <a:gdLst/>
              <a:ahLst/>
              <a:cxnLst/>
              <a:rect l="l" t="t" r="r" b="b"/>
              <a:pathLst>
                <a:path w="382" h="285" extrusionOk="0">
                  <a:moveTo>
                    <a:pt x="125" y="1"/>
                  </a:moveTo>
                  <a:cubicBezTo>
                    <a:pt x="55" y="1"/>
                    <a:pt x="0" y="55"/>
                    <a:pt x="0" y="126"/>
                  </a:cubicBezTo>
                  <a:lnTo>
                    <a:pt x="0" y="164"/>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9"/>
            <p:cNvSpPr/>
            <p:nvPr/>
          </p:nvSpPr>
          <p:spPr>
            <a:xfrm>
              <a:off x="3329776" y="1884509"/>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6"/>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9"/>
            <p:cNvSpPr/>
            <p:nvPr/>
          </p:nvSpPr>
          <p:spPr>
            <a:xfrm>
              <a:off x="3294950" y="1884509"/>
              <a:ext cx="9654" cy="7329"/>
            </a:xfrm>
            <a:custGeom>
              <a:avLst/>
              <a:gdLst/>
              <a:ahLst/>
              <a:cxnLst/>
              <a:rect l="l" t="t" r="r" b="b"/>
              <a:pathLst>
                <a:path w="382" h="290" extrusionOk="0">
                  <a:moveTo>
                    <a:pt x="125" y="0"/>
                  </a:moveTo>
                  <a:cubicBezTo>
                    <a:pt x="55" y="0"/>
                    <a:pt x="0" y="55"/>
                    <a:pt x="0" y="126"/>
                  </a:cubicBezTo>
                  <a:lnTo>
                    <a:pt x="0" y="169"/>
                  </a:lnTo>
                  <a:cubicBezTo>
                    <a:pt x="0" y="235"/>
                    <a:pt x="55" y="289"/>
                    <a:pt x="125" y="289"/>
                  </a:cubicBezTo>
                  <a:lnTo>
                    <a:pt x="382" y="289"/>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9"/>
            <p:cNvSpPr/>
            <p:nvPr/>
          </p:nvSpPr>
          <p:spPr>
            <a:xfrm>
              <a:off x="3329776" y="1862598"/>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3294950" y="1862598"/>
              <a:ext cx="9654" cy="7203"/>
            </a:xfrm>
            <a:custGeom>
              <a:avLst/>
              <a:gdLst/>
              <a:ahLst/>
              <a:cxnLst/>
              <a:rect l="l" t="t" r="r" b="b"/>
              <a:pathLst>
                <a:path w="382" h="285" extrusionOk="0">
                  <a:moveTo>
                    <a:pt x="125" y="1"/>
                  </a:moveTo>
                  <a:cubicBezTo>
                    <a:pt x="55" y="1"/>
                    <a:pt x="0" y="55"/>
                    <a:pt x="0" y="121"/>
                  </a:cubicBezTo>
                  <a:lnTo>
                    <a:pt x="0" y="164"/>
                  </a:lnTo>
                  <a:cubicBezTo>
                    <a:pt x="0" y="230"/>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9"/>
            <p:cNvSpPr/>
            <p:nvPr/>
          </p:nvSpPr>
          <p:spPr>
            <a:xfrm>
              <a:off x="3329776" y="1840712"/>
              <a:ext cx="9401" cy="7177"/>
            </a:xfrm>
            <a:custGeom>
              <a:avLst/>
              <a:gdLst/>
              <a:ahLst/>
              <a:cxnLst/>
              <a:rect l="l" t="t" r="r" b="b"/>
              <a:pathLst>
                <a:path w="372" h="284" extrusionOk="0">
                  <a:moveTo>
                    <a:pt x="1" y="1"/>
                  </a:moveTo>
                  <a:lnTo>
                    <a:pt x="1" y="284"/>
                  </a:lnTo>
                  <a:lnTo>
                    <a:pt x="251" y="284"/>
                  </a:lnTo>
                  <a:cubicBezTo>
                    <a:pt x="317" y="284"/>
                    <a:pt x="371" y="229"/>
                    <a:pt x="371" y="164"/>
                  </a:cubicBezTo>
                  <a:lnTo>
                    <a:pt x="371" y="120"/>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9"/>
            <p:cNvSpPr/>
            <p:nvPr/>
          </p:nvSpPr>
          <p:spPr>
            <a:xfrm>
              <a:off x="3294950" y="1840712"/>
              <a:ext cx="9654" cy="7177"/>
            </a:xfrm>
            <a:custGeom>
              <a:avLst/>
              <a:gdLst/>
              <a:ahLst/>
              <a:cxnLst/>
              <a:rect l="l" t="t" r="r" b="b"/>
              <a:pathLst>
                <a:path w="382" h="284" extrusionOk="0">
                  <a:moveTo>
                    <a:pt x="125" y="1"/>
                  </a:moveTo>
                  <a:cubicBezTo>
                    <a:pt x="55" y="1"/>
                    <a:pt x="0" y="55"/>
                    <a:pt x="0" y="120"/>
                  </a:cubicBezTo>
                  <a:lnTo>
                    <a:pt x="0" y="164"/>
                  </a:lnTo>
                  <a:cubicBezTo>
                    <a:pt x="0" y="229"/>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3329776" y="1818826"/>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3294950" y="1818826"/>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9"/>
            <p:cNvSpPr/>
            <p:nvPr/>
          </p:nvSpPr>
          <p:spPr>
            <a:xfrm>
              <a:off x="3329776" y="1796915"/>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3294950" y="1796915"/>
              <a:ext cx="9654" cy="7051"/>
            </a:xfrm>
            <a:custGeom>
              <a:avLst/>
              <a:gdLst/>
              <a:ahLst/>
              <a:cxnLst/>
              <a:rect l="l" t="t" r="r" b="b"/>
              <a:pathLst>
                <a:path w="382" h="279" extrusionOk="0">
                  <a:moveTo>
                    <a:pt x="125" y="1"/>
                  </a:moveTo>
                  <a:cubicBezTo>
                    <a:pt x="55" y="1"/>
                    <a:pt x="0" y="55"/>
                    <a:pt x="0" y="121"/>
                  </a:cubicBezTo>
                  <a:lnTo>
                    <a:pt x="0" y="159"/>
                  </a:lnTo>
                  <a:cubicBezTo>
                    <a:pt x="0" y="224"/>
                    <a:pt x="55" y="279"/>
                    <a:pt x="125" y="279"/>
                  </a:cubicBezTo>
                  <a:lnTo>
                    <a:pt x="382" y="279"/>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3329776" y="1774877"/>
              <a:ext cx="9401" cy="7203"/>
            </a:xfrm>
            <a:custGeom>
              <a:avLst/>
              <a:gdLst/>
              <a:ahLst/>
              <a:cxnLst/>
              <a:rect l="l" t="t" r="r" b="b"/>
              <a:pathLst>
                <a:path w="372" h="285" extrusionOk="0">
                  <a:moveTo>
                    <a:pt x="1" y="1"/>
                  </a:moveTo>
                  <a:lnTo>
                    <a:pt x="1" y="284"/>
                  </a:lnTo>
                  <a:lnTo>
                    <a:pt x="251" y="284"/>
                  </a:lnTo>
                  <a:cubicBezTo>
                    <a:pt x="254" y="285"/>
                    <a:pt x="257" y="285"/>
                    <a:pt x="260" y="285"/>
                  </a:cubicBezTo>
                  <a:cubicBezTo>
                    <a:pt x="322" y="285"/>
                    <a:pt x="371" y="232"/>
                    <a:pt x="371" y="164"/>
                  </a:cubicBezTo>
                  <a:lnTo>
                    <a:pt x="371" y="126"/>
                  </a:lnTo>
                  <a:cubicBezTo>
                    <a:pt x="371" y="61"/>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9"/>
            <p:cNvSpPr/>
            <p:nvPr/>
          </p:nvSpPr>
          <p:spPr>
            <a:xfrm>
              <a:off x="3294950" y="1774877"/>
              <a:ext cx="9654" cy="7203"/>
            </a:xfrm>
            <a:custGeom>
              <a:avLst/>
              <a:gdLst/>
              <a:ahLst/>
              <a:cxnLst/>
              <a:rect l="l" t="t" r="r" b="b"/>
              <a:pathLst>
                <a:path w="382" h="285" extrusionOk="0">
                  <a:moveTo>
                    <a:pt x="125" y="1"/>
                  </a:moveTo>
                  <a:cubicBezTo>
                    <a:pt x="55" y="1"/>
                    <a:pt x="0" y="61"/>
                    <a:pt x="0" y="126"/>
                  </a:cubicBezTo>
                  <a:lnTo>
                    <a:pt x="0" y="164"/>
                  </a:lnTo>
                  <a:cubicBezTo>
                    <a:pt x="0" y="235"/>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3329776" y="1752991"/>
              <a:ext cx="9401" cy="7177"/>
            </a:xfrm>
            <a:custGeom>
              <a:avLst/>
              <a:gdLst/>
              <a:ahLst/>
              <a:cxnLst/>
              <a:rect l="l" t="t" r="r" b="b"/>
              <a:pathLst>
                <a:path w="372" h="284" extrusionOk="0">
                  <a:moveTo>
                    <a:pt x="1" y="1"/>
                  </a:moveTo>
                  <a:lnTo>
                    <a:pt x="1" y="284"/>
                  </a:lnTo>
                  <a:lnTo>
                    <a:pt x="251" y="284"/>
                  </a:lnTo>
                  <a:cubicBezTo>
                    <a:pt x="317" y="284"/>
                    <a:pt x="371" y="229"/>
                    <a:pt x="371" y="164"/>
                  </a:cubicBezTo>
                  <a:lnTo>
                    <a:pt x="371" y="126"/>
                  </a:lnTo>
                  <a:cubicBezTo>
                    <a:pt x="371" y="61"/>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9"/>
            <p:cNvSpPr/>
            <p:nvPr/>
          </p:nvSpPr>
          <p:spPr>
            <a:xfrm>
              <a:off x="3295077" y="1752991"/>
              <a:ext cx="9654" cy="7329"/>
            </a:xfrm>
            <a:custGeom>
              <a:avLst/>
              <a:gdLst/>
              <a:ahLst/>
              <a:cxnLst/>
              <a:rect l="l" t="t" r="r" b="b"/>
              <a:pathLst>
                <a:path w="382" h="290" extrusionOk="0">
                  <a:moveTo>
                    <a:pt x="120" y="1"/>
                  </a:moveTo>
                  <a:cubicBezTo>
                    <a:pt x="50" y="6"/>
                    <a:pt x="1" y="61"/>
                    <a:pt x="1" y="126"/>
                  </a:cubicBezTo>
                  <a:lnTo>
                    <a:pt x="1" y="170"/>
                  </a:lnTo>
                  <a:cubicBezTo>
                    <a:pt x="1" y="235"/>
                    <a:pt x="55" y="289"/>
                    <a:pt x="120" y="289"/>
                  </a:cubicBezTo>
                  <a:lnTo>
                    <a:pt x="382" y="289"/>
                  </a:lnTo>
                  <a:lnTo>
                    <a:pt x="37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3329776" y="1731105"/>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3294950" y="1731105"/>
              <a:ext cx="9654" cy="7177"/>
            </a:xfrm>
            <a:custGeom>
              <a:avLst/>
              <a:gdLst/>
              <a:ahLst/>
              <a:cxnLst/>
              <a:rect l="l" t="t" r="r" b="b"/>
              <a:pathLst>
                <a:path w="382" h="284" extrusionOk="0">
                  <a:moveTo>
                    <a:pt x="125" y="0"/>
                  </a:moveTo>
                  <a:cubicBezTo>
                    <a:pt x="55" y="0"/>
                    <a:pt x="0" y="55"/>
                    <a:pt x="0" y="126"/>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3329776" y="1709194"/>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3294950" y="1709194"/>
              <a:ext cx="9654" cy="7203"/>
            </a:xfrm>
            <a:custGeom>
              <a:avLst/>
              <a:gdLst/>
              <a:ahLst/>
              <a:cxnLst/>
              <a:rect l="l" t="t" r="r" b="b"/>
              <a:pathLst>
                <a:path w="382" h="285" extrusionOk="0">
                  <a:moveTo>
                    <a:pt x="125" y="1"/>
                  </a:moveTo>
                  <a:cubicBezTo>
                    <a:pt x="55" y="1"/>
                    <a:pt x="0" y="55"/>
                    <a:pt x="0" y="121"/>
                  </a:cubicBezTo>
                  <a:lnTo>
                    <a:pt x="0" y="164"/>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3190246" y="1739344"/>
              <a:ext cx="127626" cy="81706"/>
            </a:xfrm>
            <a:custGeom>
              <a:avLst/>
              <a:gdLst/>
              <a:ahLst/>
              <a:cxnLst/>
              <a:rect l="l" t="t" r="r" b="b"/>
              <a:pathLst>
                <a:path w="5050" h="3233" extrusionOk="0">
                  <a:moveTo>
                    <a:pt x="1553" y="0"/>
                  </a:moveTo>
                  <a:cubicBezTo>
                    <a:pt x="854" y="0"/>
                    <a:pt x="0" y="174"/>
                    <a:pt x="7" y="699"/>
                  </a:cubicBezTo>
                  <a:cubicBezTo>
                    <a:pt x="9" y="967"/>
                    <a:pt x="100" y="1047"/>
                    <a:pt x="229" y="1047"/>
                  </a:cubicBezTo>
                  <a:cubicBezTo>
                    <a:pt x="416" y="1047"/>
                    <a:pt x="683" y="876"/>
                    <a:pt x="865" y="876"/>
                  </a:cubicBezTo>
                  <a:cubicBezTo>
                    <a:pt x="927" y="876"/>
                    <a:pt x="980" y="896"/>
                    <a:pt x="1015" y="949"/>
                  </a:cubicBezTo>
                  <a:cubicBezTo>
                    <a:pt x="1228" y="1271"/>
                    <a:pt x="1108" y="2322"/>
                    <a:pt x="743" y="2322"/>
                  </a:cubicBezTo>
                  <a:cubicBezTo>
                    <a:pt x="372" y="2322"/>
                    <a:pt x="1364" y="3232"/>
                    <a:pt x="1364" y="3232"/>
                  </a:cubicBezTo>
                  <a:cubicBezTo>
                    <a:pt x="1364" y="3232"/>
                    <a:pt x="2563" y="3211"/>
                    <a:pt x="3222" y="2480"/>
                  </a:cubicBezTo>
                  <a:cubicBezTo>
                    <a:pt x="3882" y="1756"/>
                    <a:pt x="4448" y="1897"/>
                    <a:pt x="4149" y="1303"/>
                  </a:cubicBezTo>
                  <a:cubicBezTo>
                    <a:pt x="3905" y="820"/>
                    <a:pt x="4578" y="632"/>
                    <a:pt x="4869" y="632"/>
                  </a:cubicBezTo>
                  <a:cubicBezTo>
                    <a:pt x="4935" y="632"/>
                    <a:pt x="4982" y="642"/>
                    <a:pt x="4993" y="660"/>
                  </a:cubicBezTo>
                  <a:cubicBezTo>
                    <a:pt x="4998" y="667"/>
                    <a:pt x="5002" y="670"/>
                    <a:pt x="5005" y="670"/>
                  </a:cubicBezTo>
                  <a:cubicBezTo>
                    <a:pt x="5050" y="670"/>
                    <a:pt x="4993" y="148"/>
                    <a:pt x="4993" y="148"/>
                  </a:cubicBezTo>
                  <a:lnTo>
                    <a:pt x="4448" y="208"/>
                  </a:lnTo>
                  <a:cubicBezTo>
                    <a:pt x="4448" y="208"/>
                    <a:pt x="3997" y="238"/>
                    <a:pt x="3506" y="238"/>
                  </a:cubicBezTo>
                  <a:cubicBezTo>
                    <a:pt x="3053" y="238"/>
                    <a:pt x="2566" y="212"/>
                    <a:pt x="2372" y="116"/>
                  </a:cubicBezTo>
                  <a:cubicBezTo>
                    <a:pt x="2235" y="47"/>
                    <a:pt x="1915" y="0"/>
                    <a:pt x="15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9"/>
            <p:cNvSpPr/>
            <p:nvPr/>
          </p:nvSpPr>
          <p:spPr>
            <a:xfrm>
              <a:off x="3314865" y="1739344"/>
              <a:ext cx="127778" cy="81706"/>
            </a:xfrm>
            <a:custGeom>
              <a:avLst/>
              <a:gdLst/>
              <a:ahLst/>
              <a:cxnLst/>
              <a:rect l="l" t="t" r="r" b="b"/>
              <a:pathLst>
                <a:path w="5056" h="3233" extrusionOk="0">
                  <a:moveTo>
                    <a:pt x="3502" y="0"/>
                  </a:moveTo>
                  <a:cubicBezTo>
                    <a:pt x="3140" y="0"/>
                    <a:pt x="2821" y="47"/>
                    <a:pt x="2683" y="116"/>
                  </a:cubicBezTo>
                  <a:cubicBezTo>
                    <a:pt x="2487" y="212"/>
                    <a:pt x="1998" y="238"/>
                    <a:pt x="1544" y="238"/>
                  </a:cubicBezTo>
                  <a:cubicBezTo>
                    <a:pt x="1053" y="238"/>
                    <a:pt x="602" y="208"/>
                    <a:pt x="602" y="208"/>
                  </a:cubicBezTo>
                  <a:lnTo>
                    <a:pt x="57" y="148"/>
                  </a:lnTo>
                  <a:cubicBezTo>
                    <a:pt x="57" y="148"/>
                    <a:pt x="0" y="670"/>
                    <a:pt x="45" y="670"/>
                  </a:cubicBezTo>
                  <a:cubicBezTo>
                    <a:pt x="48" y="670"/>
                    <a:pt x="52" y="667"/>
                    <a:pt x="57" y="660"/>
                  </a:cubicBezTo>
                  <a:cubicBezTo>
                    <a:pt x="69" y="642"/>
                    <a:pt x="116" y="632"/>
                    <a:pt x="183" y="632"/>
                  </a:cubicBezTo>
                  <a:cubicBezTo>
                    <a:pt x="475" y="632"/>
                    <a:pt x="1145" y="820"/>
                    <a:pt x="901" y="1303"/>
                  </a:cubicBezTo>
                  <a:cubicBezTo>
                    <a:pt x="602" y="1897"/>
                    <a:pt x="1168" y="1756"/>
                    <a:pt x="1828" y="2480"/>
                  </a:cubicBezTo>
                  <a:cubicBezTo>
                    <a:pt x="2487" y="3211"/>
                    <a:pt x="3686" y="3232"/>
                    <a:pt x="3686" y="3232"/>
                  </a:cubicBezTo>
                  <a:cubicBezTo>
                    <a:pt x="3686" y="3232"/>
                    <a:pt x="4677" y="2322"/>
                    <a:pt x="4312" y="2322"/>
                  </a:cubicBezTo>
                  <a:cubicBezTo>
                    <a:pt x="3942" y="2322"/>
                    <a:pt x="3827" y="1271"/>
                    <a:pt x="4040" y="949"/>
                  </a:cubicBezTo>
                  <a:cubicBezTo>
                    <a:pt x="4076" y="896"/>
                    <a:pt x="4128" y="876"/>
                    <a:pt x="4189" y="876"/>
                  </a:cubicBezTo>
                  <a:cubicBezTo>
                    <a:pt x="4371" y="876"/>
                    <a:pt x="4636" y="1047"/>
                    <a:pt x="4824" y="1047"/>
                  </a:cubicBezTo>
                  <a:cubicBezTo>
                    <a:pt x="4952" y="1047"/>
                    <a:pt x="5044" y="967"/>
                    <a:pt x="5048" y="699"/>
                  </a:cubicBezTo>
                  <a:cubicBezTo>
                    <a:pt x="5055" y="174"/>
                    <a:pt x="4201" y="0"/>
                    <a:pt x="35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3240690" y="2052799"/>
              <a:ext cx="30175" cy="54134"/>
            </a:xfrm>
            <a:custGeom>
              <a:avLst/>
              <a:gdLst/>
              <a:ahLst/>
              <a:cxnLst/>
              <a:rect l="l" t="t" r="r" b="b"/>
              <a:pathLst>
                <a:path w="1194" h="2142" extrusionOk="0">
                  <a:moveTo>
                    <a:pt x="594" y="0"/>
                  </a:moveTo>
                  <a:cubicBezTo>
                    <a:pt x="267" y="0"/>
                    <a:pt x="0" y="480"/>
                    <a:pt x="0" y="1073"/>
                  </a:cubicBezTo>
                  <a:cubicBezTo>
                    <a:pt x="0" y="1662"/>
                    <a:pt x="267" y="2141"/>
                    <a:pt x="594" y="2141"/>
                  </a:cubicBezTo>
                  <a:cubicBezTo>
                    <a:pt x="927" y="2141"/>
                    <a:pt x="1194" y="1662"/>
                    <a:pt x="1194" y="1073"/>
                  </a:cubicBezTo>
                  <a:cubicBezTo>
                    <a:pt x="1194" y="480"/>
                    <a:pt x="927" y="0"/>
                    <a:pt x="5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3186556" y="1765299"/>
              <a:ext cx="34446" cy="33663"/>
            </a:xfrm>
            <a:custGeom>
              <a:avLst/>
              <a:gdLst/>
              <a:ahLst/>
              <a:cxnLst/>
              <a:rect l="l" t="t" r="r" b="b"/>
              <a:pathLst>
                <a:path w="1363" h="1332" extrusionOk="0">
                  <a:moveTo>
                    <a:pt x="567" y="0"/>
                  </a:moveTo>
                  <a:cubicBezTo>
                    <a:pt x="479" y="0"/>
                    <a:pt x="393" y="22"/>
                    <a:pt x="317" y="69"/>
                  </a:cubicBezTo>
                  <a:cubicBezTo>
                    <a:pt x="50" y="227"/>
                    <a:pt x="1" y="631"/>
                    <a:pt x="202" y="963"/>
                  </a:cubicBezTo>
                  <a:cubicBezTo>
                    <a:pt x="346" y="1196"/>
                    <a:pt x="578" y="1332"/>
                    <a:pt x="796" y="1332"/>
                  </a:cubicBezTo>
                  <a:cubicBezTo>
                    <a:pt x="884" y="1332"/>
                    <a:pt x="970" y="1310"/>
                    <a:pt x="1047" y="1263"/>
                  </a:cubicBezTo>
                  <a:cubicBezTo>
                    <a:pt x="1314" y="1105"/>
                    <a:pt x="1363" y="701"/>
                    <a:pt x="1161" y="375"/>
                  </a:cubicBezTo>
                  <a:cubicBezTo>
                    <a:pt x="1018" y="138"/>
                    <a:pt x="785" y="0"/>
                    <a:pt x="5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9"/>
            <p:cNvSpPr/>
            <p:nvPr/>
          </p:nvSpPr>
          <p:spPr>
            <a:xfrm>
              <a:off x="3144023" y="1950799"/>
              <a:ext cx="37479" cy="24818"/>
            </a:xfrm>
            <a:custGeom>
              <a:avLst/>
              <a:gdLst/>
              <a:ahLst/>
              <a:cxnLst/>
              <a:rect l="l" t="t" r="r" b="b"/>
              <a:pathLst>
                <a:path w="1483" h="982" extrusionOk="0">
                  <a:moveTo>
                    <a:pt x="525" y="1"/>
                  </a:moveTo>
                  <a:cubicBezTo>
                    <a:pt x="322" y="1"/>
                    <a:pt x="156" y="77"/>
                    <a:pt x="98" y="216"/>
                  </a:cubicBezTo>
                  <a:cubicBezTo>
                    <a:pt x="0" y="440"/>
                    <a:pt x="213" y="745"/>
                    <a:pt x="567" y="897"/>
                  </a:cubicBezTo>
                  <a:cubicBezTo>
                    <a:pt x="700" y="955"/>
                    <a:pt x="835" y="982"/>
                    <a:pt x="957" y="982"/>
                  </a:cubicBezTo>
                  <a:cubicBezTo>
                    <a:pt x="1160" y="982"/>
                    <a:pt x="1326" y="906"/>
                    <a:pt x="1384" y="767"/>
                  </a:cubicBezTo>
                  <a:cubicBezTo>
                    <a:pt x="1482" y="543"/>
                    <a:pt x="1270" y="238"/>
                    <a:pt x="915" y="86"/>
                  </a:cubicBezTo>
                  <a:cubicBezTo>
                    <a:pt x="783" y="28"/>
                    <a:pt x="647" y="1"/>
                    <a:pt x="52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3259265" y="2344595"/>
              <a:ext cx="40941" cy="40916"/>
            </a:xfrm>
            <a:custGeom>
              <a:avLst/>
              <a:gdLst/>
              <a:ahLst/>
              <a:cxnLst/>
              <a:rect l="l" t="t" r="r" b="b"/>
              <a:pathLst>
                <a:path w="1620" h="1619" extrusionOk="0">
                  <a:moveTo>
                    <a:pt x="813" y="0"/>
                  </a:moveTo>
                  <a:cubicBezTo>
                    <a:pt x="366" y="0"/>
                    <a:pt x="1" y="365"/>
                    <a:pt x="1" y="812"/>
                  </a:cubicBezTo>
                  <a:cubicBezTo>
                    <a:pt x="1" y="1259"/>
                    <a:pt x="366" y="1619"/>
                    <a:pt x="813" y="1619"/>
                  </a:cubicBezTo>
                  <a:cubicBezTo>
                    <a:pt x="1260" y="1619"/>
                    <a:pt x="1619" y="1259"/>
                    <a:pt x="1619" y="812"/>
                  </a:cubicBezTo>
                  <a:cubicBezTo>
                    <a:pt x="1619" y="365"/>
                    <a:pt x="1260" y="0"/>
                    <a:pt x="8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3089889" y="2102737"/>
              <a:ext cx="44101" cy="29442"/>
            </a:xfrm>
            <a:custGeom>
              <a:avLst/>
              <a:gdLst/>
              <a:ahLst/>
              <a:cxnLst/>
              <a:rect l="l" t="t" r="r" b="b"/>
              <a:pathLst>
                <a:path w="1745" h="1165" extrusionOk="0">
                  <a:moveTo>
                    <a:pt x="872" y="1"/>
                  </a:moveTo>
                  <a:cubicBezTo>
                    <a:pt x="711" y="1"/>
                    <a:pt x="554" y="65"/>
                    <a:pt x="420" y="171"/>
                  </a:cubicBezTo>
                  <a:cubicBezTo>
                    <a:pt x="420" y="171"/>
                    <a:pt x="1" y="258"/>
                    <a:pt x="104" y="590"/>
                  </a:cubicBezTo>
                  <a:cubicBezTo>
                    <a:pt x="202" y="917"/>
                    <a:pt x="840" y="868"/>
                    <a:pt x="1014" y="1092"/>
                  </a:cubicBezTo>
                  <a:cubicBezTo>
                    <a:pt x="1053" y="1141"/>
                    <a:pt x="1113" y="1164"/>
                    <a:pt x="1179" y="1164"/>
                  </a:cubicBezTo>
                  <a:cubicBezTo>
                    <a:pt x="1418" y="1164"/>
                    <a:pt x="1745" y="866"/>
                    <a:pt x="1510" y="443"/>
                  </a:cubicBezTo>
                  <a:cubicBezTo>
                    <a:pt x="1331" y="128"/>
                    <a:pt x="1099" y="1"/>
                    <a:pt x="8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3138665" y="1770176"/>
              <a:ext cx="77207" cy="195407"/>
            </a:xfrm>
            <a:custGeom>
              <a:avLst/>
              <a:gdLst/>
              <a:ahLst/>
              <a:cxnLst/>
              <a:rect l="l" t="t" r="r" b="b"/>
              <a:pathLst>
                <a:path w="3055" h="7732" extrusionOk="0">
                  <a:moveTo>
                    <a:pt x="2021" y="1"/>
                  </a:moveTo>
                  <a:cubicBezTo>
                    <a:pt x="1997" y="1"/>
                    <a:pt x="1972" y="3"/>
                    <a:pt x="1945" y="7"/>
                  </a:cubicBezTo>
                  <a:cubicBezTo>
                    <a:pt x="1389" y="94"/>
                    <a:pt x="1552" y="825"/>
                    <a:pt x="1678" y="1277"/>
                  </a:cubicBezTo>
                  <a:cubicBezTo>
                    <a:pt x="1803" y="1729"/>
                    <a:pt x="1324" y="5581"/>
                    <a:pt x="1008" y="5968"/>
                  </a:cubicBezTo>
                  <a:cubicBezTo>
                    <a:pt x="695" y="6350"/>
                    <a:pt x="1" y="7413"/>
                    <a:pt x="1128" y="7413"/>
                  </a:cubicBezTo>
                  <a:cubicBezTo>
                    <a:pt x="1142" y="7413"/>
                    <a:pt x="1156" y="7413"/>
                    <a:pt x="1171" y="7412"/>
                  </a:cubicBezTo>
                  <a:cubicBezTo>
                    <a:pt x="1171" y="7412"/>
                    <a:pt x="1422" y="7731"/>
                    <a:pt x="1751" y="7731"/>
                  </a:cubicBezTo>
                  <a:cubicBezTo>
                    <a:pt x="1806" y="7731"/>
                    <a:pt x="1864" y="7722"/>
                    <a:pt x="1923" y="7701"/>
                  </a:cubicBezTo>
                  <a:cubicBezTo>
                    <a:pt x="2332" y="7559"/>
                    <a:pt x="1743" y="6562"/>
                    <a:pt x="1923" y="5859"/>
                  </a:cubicBezTo>
                  <a:cubicBezTo>
                    <a:pt x="2097" y="5156"/>
                    <a:pt x="2288" y="1925"/>
                    <a:pt x="2288" y="1925"/>
                  </a:cubicBezTo>
                  <a:cubicBezTo>
                    <a:pt x="2288" y="1925"/>
                    <a:pt x="3054" y="724"/>
                    <a:pt x="2575" y="724"/>
                  </a:cubicBezTo>
                  <a:cubicBezTo>
                    <a:pt x="2526" y="724"/>
                    <a:pt x="2464" y="737"/>
                    <a:pt x="2386" y="765"/>
                  </a:cubicBezTo>
                  <a:cubicBezTo>
                    <a:pt x="2386" y="765"/>
                    <a:pt x="2386" y="765"/>
                    <a:pt x="2386" y="765"/>
                  </a:cubicBezTo>
                  <a:cubicBezTo>
                    <a:pt x="2377" y="765"/>
                    <a:pt x="2487" y="1"/>
                    <a:pt x="20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3097875" y="1963157"/>
              <a:ext cx="80468" cy="150826"/>
            </a:xfrm>
            <a:custGeom>
              <a:avLst/>
              <a:gdLst/>
              <a:ahLst/>
              <a:cxnLst/>
              <a:rect l="l" t="t" r="r" b="b"/>
              <a:pathLst>
                <a:path w="3184" h="5968" extrusionOk="0">
                  <a:moveTo>
                    <a:pt x="2120" y="1367"/>
                  </a:moveTo>
                  <a:cubicBezTo>
                    <a:pt x="2120" y="1368"/>
                    <a:pt x="1913" y="2784"/>
                    <a:pt x="1722" y="3443"/>
                  </a:cubicBezTo>
                  <a:cubicBezTo>
                    <a:pt x="1532" y="4097"/>
                    <a:pt x="1129" y="5367"/>
                    <a:pt x="1129" y="5367"/>
                  </a:cubicBezTo>
                  <a:cubicBezTo>
                    <a:pt x="1129" y="5367"/>
                    <a:pt x="1041" y="3972"/>
                    <a:pt x="1303" y="3089"/>
                  </a:cubicBezTo>
                  <a:cubicBezTo>
                    <a:pt x="1570" y="2201"/>
                    <a:pt x="2120" y="1368"/>
                    <a:pt x="2120" y="1367"/>
                  </a:cubicBezTo>
                  <a:close/>
                  <a:moveTo>
                    <a:pt x="1940" y="0"/>
                  </a:moveTo>
                  <a:cubicBezTo>
                    <a:pt x="1883" y="0"/>
                    <a:pt x="1830" y="19"/>
                    <a:pt x="1788" y="65"/>
                  </a:cubicBezTo>
                  <a:cubicBezTo>
                    <a:pt x="1570" y="305"/>
                    <a:pt x="1722" y="1182"/>
                    <a:pt x="1303" y="1694"/>
                  </a:cubicBezTo>
                  <a:cubicBezTo>
                    <a:pt x="889" y="2201"/>
                    <a:pt x="556" y="4577"/>
                    <a:pt x="371" y="4860"/>
                  </a:cubicBezTo>
                  <a:cubicBezTo>
                    <a:pt x="180" y="5138"/>
                    <a:pt x="1" y="5552"/>
                    <a:pt x="164" y="5705"/>
                  </a:cubicBezTo>
                  <a:cubicBezTo>
                    <a:pt x="211" y="5748"/>
                    <a:pt x="266" y="5763"/>
                    <a:pt x="328" y="5763"/>
                  </a:cubicBezTo>
                  <a:cubicBezTo>
                    <a:pt x="458" y="5763"/>
                    <a:pt x="614" y="5697"/>
                    <a:pt x="762" y="5697"/>
                  </a:cubicBezTo>
                  <a:cubicBezTo>
                    <a:pt x="790" y="5697"/>
                    <a:pt x="818" y="5699"/>
                    <a:pt x="845" y="5705"/>
                  </a:cubicBezTo>
                  <a:cubicBezTo>
                    <a:pt x="1064" y="5750"/>
                    <a:pt x="1029" y="5967"/>
                    <a:pt x="1224" y="5967"/>
                  </a:cubicBezTo>
                  <a:cubicBezTo>
                    <a:pt x="1243" y="5967"/>
                    <a:pt x="1263" y="5965"/>
                    <a:pt x="1287" y="5961"/>
                  </a:cubicBezTo>
                  <a:cubicBezTo>
                    <a:pt x="1554" y="5906"/>
                    <a:pt x="1630" y="4784"/>
                    <a:pt x="1919" y="4326"/>
                  </a:cubicBezTo>
                  <a:cubicBezTo>
                    <a:pt x="2213" y="3869"/>
                    <a:pt x="2567" y="1188"/>
                    <a:pt x="2921" y="757"/>
                  </a:cubicBezTo>
                  <a:cubicBezTo>
                    <a:pt x="3183" y="438"/>
                    <a:pt x="3010" y="218"/>
                    <a:pt x="2758" y="218"/>
                  </a:cubicBezTo>
                  <a:cubicBezTo>
                    <a:pt x="2670" y="218"/>
                    <a:pt x="2572" y="245"/>
                    <a:pt x="2480" y="305"/>
                  </a:cubicBezTo>
                  <a:cubicBezTo>
                    <a:pt x="2480" y="305"/>
                    <a:pt x="2172" y="0"/>
                    <a:pt x="1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3075711" y="2121414"/>
              <a:ext cx="22543" cy="28128"/>
            </a:xfrm>
            <a:custGeom>
              <a:avLst/>
              <a:gdLst/>
              <a:ahLst/>
              <a:cxnLst/>
              <a:rect l="l" t="t" r="r" b="b"/>
              <a:pathLst>
                <a:path w="892" h="1113" extrusionOk="0">
                  <a:moveTo>
                    <a:pt x="749" y="1"/>
                  </a:moveTo>
                  <a:cubicBezTo>
                    <a:pt x="741" y="1"/>
                    <a:pt x="733" y="2"/>
                    <a:pt x="725" y="4"/>
                  </a:cubicBezTo>
                  <a:cubicBezTo>
                    <a:pt x="725" y="4"/>
                    <a:pt x="0" y="990"/>
                    <a:pt x="229" y="1105"/>
                  </a:cubicBezTo>
                  <a:cubicBezTo>
                    <a:pt x="241" y="1110"/>
                    <a:pt x="252" y="1113"/>
                    <a:pt x="265" y="1113"/>
                  </a:cubicBezTo>
                  <a:cubicBezTo>
                    <a:pt x="504" y="1113"/>
                    <a:pt x="891" y="94"/>
                    <a:pt x="834" y="42"/>
                  </a:cubicBezTo>
                  <a:cubicBezTo>
                    <a:pt x="812" y="16"/>
                    <a:pt x="781" y="1"/>
                    <a:pt x="7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3085214" y="2125129"/>
              <a:ext cx="23630" cy="31692"/>
            </a:xfrm>
            <a:custGeom>
              <a:avLst/>
              <a:gdLst/>
              <a:ahLst/>
              <a:cxnLst/>
              <a:rect l="l" t="t" r="r" b="b"/>
              <a:pathLst>
                <a:path w="935" h="1254" extrusionOk="0">
                  <a:moveTo>
                    <a:pt x="778" y="0"/>
                  </a:moveTo>
                  <a:cubicBezTo>
                    <a:pt x="768" y="0"/>
                    <a:pt x="757" y="2"/>
                    <a:pt x="747" y="4"/>
                  </a:cubicBezTo>
                  <a:cubicBezTo>
                    <a:pt x="747" y="4"/>
                    <a:pt x="0" y="1132"/>
                    <a:pt x="267" y="1247"/>
                  </a:cubicBezTo>
                  <a:cubicBezTo>
                    <a:pt x="279" y="1251"/>
                    <a:pt x="291" y="1254"/>
                    <a:pt x="303" y="1254"/>
                  </a:cubicBezTo>
                  <a:cubicBezTo>
                    <a:pt x="568" y="1254"/>
                    <a:pt x="934" y="94"/>
                    <a:pt x="867" y="42"/>
                  </a:cubicBezTo>
                  <a:cubicBezTo>
                    <a:pt x="842" y="13"/>
                    <a:pt x="811" y="0"/>
                    <a:pt x="77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9"/>
            <p:cNvSpPr/>
            <p:nvPr/>
          </p:nvSpPr>
          <p:spPr>
            <a:xfrm>
              <a:off x="3072527" y="2155708"/>
              <a:ext cx="23503" cy="31818"/>
            </a:xfrm>
            <a:custGeom>
              <a:avLst/>
              <a:gdLst/>
              <a:ahLst/>
              <a:cxnLst/>
              <a:rect l="l" t="t" r="r" b="b"/>
              <a:pathLst>
                <a:path w="930" h="1259" extrusionOk="0">
                  <a:moveTo>
                    <a:pt x="770" y="0"/>
                  </a:moveTo>
                  <a:cubicBezTo>
                    <a:pt x="760" y="0"/>
                    <a:pt x="751" y="2"/>
                    <a:pt x="742" y="4"/>
                  </a:cubicBezTo>
                  <a:cubicBezTo>
                    <a:pt x="742" y="4"/>
                    <a:pt x="1" y="1137"/>
                    <a:pt x="268" y="1252"/>
                  </a:cubicBezTo>
                  <a:cubicBezTo>
                    <a:pt x="279" y="1257"/>
                    <a:pt x="291" y="1259"/>
                    <a:pt x="303" y="1259"/>
                  </a:cubicBezTo>
                  <a:cubicBezTo>
                    <a:pt x="564" y="1259"/>
                    <a:pt x="930" y="99"/>
                    <a:pt x="867" y="42"/>
                  </a:cubicBezTo>
                  <a:cubicBezTo>
                    <a:pt x="841" y="16"/>
                    <a:pt x="805" y="0"/>
                    <a:pt x="7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9"/>
            <p:cNvSpPr/>
            <p:nvPr/>
          </p:nvSpPr>
          <p:spPr>
            <a:xfrm>
              <a:off x="3098836" y="2129349"/>
              <a:ext cx="18980" cy="29594"/>
            </a:xfrm>
            <a:custGeom>
              <a:avLst/>
              <a:gdLst/>
              <a:ahLst/>
              <a:cxnLst/>
              <a:rect l="l" t="t" r="r" b="b"/>
              <a:pathLst>
                <a:path w="751" h="1171" extrusionOk="0">
                  <a:moveTo>
                    <a:pt x="610" y="1"/>
                  </a:moveTo>
                  <a:cubicBezTo>
                    <a:pt x="598" y="1"/>
                    <a:pt x="585" y="3"/>
                    <a:pt x="573" y="6"/>
                  </a:cubicBezTo>
                  <a:cubicBezTo>
                    <a:pt x="573" y="6"/>
                    <a:pt x="1" y="1090"/>
                    <a:pt x="251" y="1167"/>
                  </a:cubicBezTo>
                  <a:cubicBezTo>
                    <a:pt x="260" y="1169"/>
                    <a:pt x="268" y="1171"/>
                    <a:pt x="276" y="1171"/>
                  </a:cubicBezTo>
                  <a:cubicBezTo>
                    <a:pt x="513" y="1171"/>
                    <a:pt x="750" y="75"/>
                    <a:pt x="687" y="28"/>
                  </a:cubicBezTo>
                  <a:cubicBezTo>
                    <a:pt x="665" y="9"/>
                    <a:pt x="638" y="1"/>
                    <a:pt x="6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3090041" y="2158033"/>
              <a:ext cx="18954" cy="29695"/>
            </a:xfrm>
            <a:custGeom>
              <a:avLst/>
              <a:gdLst/>
              <a:ahLst/>
              <a:cxnLst/>
              <a:rect l="l" t="t" r="r" b="b"/>
              <a:pathLst>
                <a:path w="750" h="1175" extrusionOk="0">
                  <a:moveTo>
                    <a:pt x="603" y="0"/>
                  </a:moveTo>
                  <a:cubicBezTo>
                    <a:pt x="592" y="0"/>
                    <a:pt x="582" y="2"/>
                    <a:pt x="572" y="4"/>
                  </a:cubicBezTo>
                  <a:cubicBezTo>
                    <a:pt x="572" y="4"/>
                    <a:pt x="0" y="1089"/>
                    <a:pt x="251" y="1171"/>
                  </a:cubicBezTo>
                  <a:cubicBezTo>
                    <a:pt x="259" y="1173"/>
                    <a:pt x="267" y="1175"/>
                    <a:pt x="275" y="1175"/>
                  </a:cubicBezTo>
                  <a:cubicBezTo>
                    <a:pt x="513" y="1175"/>
                    <a:pt x="750" y="74"/>
                    <a:pt x="687" y="32"/>
                  </a:cubicBezTo>
                  <a:cubicBezTo>
                    <a:pt x="662" y="12"/>
                    <a:pt x="632" y="0"/>
                    <a:pt x="6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3080943" y="2185479"/>
              <a:ext cx="18980" cy="29645"/>
            </a:xfrm>
            <a:custGeom>
              <a:avLst/>
              <a:gdLst/>
              <a:ahLst/>
              <a:cxnLst/>
              <a:rect l="l" t="t" r="r" b="b"/>
              <a:pathLst>
                <a:path w="751" h="1173" extrusionOk="0">
                  <a:moveTo>
                    <a:pt x="610" y="1"/>
                  </a:moveTo>
                  <a:cubicBezTo>
                    <a:pt x="598" y="1"/>
                    <a:pt x="585" y="3"/>
                    <a:pt x="573" y="8"/>
                  </a:cubicBezTo>
                  <a:cubicBezTo>
                    <a:pt x="573" y="8"/>
                    <a:pt x="0" y="1093"/>
                    <a:pt x="251" y="1169"/>
                  </a:cubicBezTo>
                  <a:cubicBezTo>
                    <a:pt x="259" y="1172"/>
                    <a:pt x="268" y="1173"/>
                    <a:pt x="276" y="1173"/>
                  </a:cubicBezTo>
                  <a:cubicBezTo>
                    <a:pt x="513" y="1173"/>
                    <a:pt x="750" y="77"/>
                    <a:pt x="687" y="30"/>
                  </a:cubicBezTo>
                  <a:cubicBezTo>
                    <a:pt x="665" y="12"/>
                    <a:pt x="637" y="1"/>
                    <a:pt x="6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9"/>
            <p:cNvSpPr/>
            <p:nvPr/>
          </p:nvSpPr>
          <p:spPr>
            <a:xfrm>
              <a:off x="3113569" y="2129349"/>
              <a:ext cx="14178" cy="25272"/>
            </a:xfrm>
            <a:custGeom>
              <a:avLst/>
              <a:gdLst/>
              <a:ahLst/>
              <a:cxnLst/>
              <a:rect l="l" t="t" r="r" b="b"/>
              <a:pathLst>
                <a:path w="561" h="1000" extrusionOk="0">
                  <a:moveTo>
                    <a:pt x="442" y="0"/>
                  </a:moveTo>
                  <a:cubicBezTo>
                    <a:pt x="430" y="0"/>
                    <a:pt x="419" y="2"/>
                    <a:pt x="409" y="6"/>
                  </a:cubicBezTo>
                  <a:cubicBezTo>
                    <a:pt x="409" y="6"/>
                    <a:pt x="1" y="949"/>
                    <a:pt x="213" y="998"/>
                  </a:cubicBezTo>
                  <a:cubicBezTo>
                    <a:pt x="219" y="999"/>
                    <a:pt x="224" y="1000"/>
                    <a:pt x="229" y="1000"/>
                  </a:cubicBezTo>
                  <a:cubicBezTo>
                    <a:pt x="437" y="1000"/>
                    <a:pt x="561" y="54"/>
                    <a:pt x="502" y="17"/>
                  </a:cubicBezTo>
                  <a:cubicBezTo>
                    <a:pt x="484" y="6"/>
                    <a:pt x="462" y="0"/>
                    <a:pt x="4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9"/>
            <p:cNvSpPr/>
            <p:nvPr/>
          </p:nvSpPr>
          <p:spPr>
            <a:xfrm>
              <a:off x="3107934" y="2153813"/>
              <a:ext cx="14304" cy="25323"/>
            </a:xfrm>
            <a:custGeom>
              <a:avLst/>
              <a:gdLst/>
              <a:ahLst/>
              <a:cxnLst/>
              <a:rect l="l" t="t" r="r" b="b"/>
              <a:pathLst>
                <a:path w="566" h="1002" extrusionOk="0">
                  <a:moveTo>
                    <a:pt x="451" y="1"/>
                  </a:moveTo>
                  <a:cubicBezTo>
                    <a:pt x="437" y="1"/>
                    <a:pt x="423" y="4"/>
                    <a:pt x="409" y="8"/>
                  </a:cubicBezTo>
                  <a:cubicBezTo>
                    <a:pt x="409" y="8"/>
                    <a:pt x="0" y="951"/>
                    <a:pt x="218" y="1000"/>
                  </a:cubicBezTo>
                  <a:cubicBezTo>
                    <a:pt x="223" y="1001"/>
                    <a:pt x="229" y="1001"/>
                    <a:pt x="234" y="1001"/>
                  </a:cubicBezTo>
                  <a:cubicBezTo>
                    <a:pt x="437" y="1001"/>
                    <a:pt x="566" y="56"/>
                    <a:pt x="507" y="19"/>
                  </a:cubicBezTo>
                  <a:cubicBezTo>
                    <a:pt x="491" y="6"/>
                    <a:pt x="471" y="1"/>
                    <a:pt x="4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3102146" y="2177316"/>
              <a:ext cx="14304" cy="25247"/>
            </a:xfrm>
            <a:custGeom>
              <a:avLst/>
              <a:gdLst/>
              <a:ahLst/>
              <a:cxnLst/>
              <a:rect l="l" t="t" r="r" b="b"/>
              <a:pathLst>
                <a:path w="566" h="999" extrusionOk="0">
                  <a:moveTo>
                    <a:pt x="449" y="0"/>
                  </a:moveTo>
                  <a:cubicBezTo>
                    <a:pt x="436" y="0"/>
                    <a:pt x="422" y="3"/>
                    <a:pt x="409" y="10"/>
                  </a:cubicBezTo>
                  <a:cubicBezTo>
                    <a:pt x="409" y="10"/>
                    <a:pt x="1" y="947"/>
                    <a:pt x="218" y="996"/>
                  </a:cubicBezTo>
                  <a:cubicBezTo>
                    <a:pt x="224" y="998"/>
                    <a:pt x="230" y="998"/>
                    <a:pt x="235" y="998"/>
                  </a:cubicBezTo>
                  <a:cubicBezTo>
                    <a:pt x="438" y="998"/>
                    <a:pt x="566" y="53"/>
                    <a:pt x="507" y="21"/>
                  </a:cubicBezTo>
                  <a:cubicBezTo>
                    <a:pt x="491" y="7"/>
                    <a:pt x="470" y="0"/>
                    <a:pt x="4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9"/>
            <p:cNvSpPr/>
            <p:nvPr/>
          </p:nvSpPr>
          <p:spPr>
            <a:xfrm>
              <a:off x="3196741" y="2071450"/>
              <a:ext cx="115546" cy="287399"/>
            </a:xfrm>
            <a:custGeom>
              <a:avLst/>
              <a:gdLst/>
              <a:ahLst/>
              <a:cxnLst/>
              <a:rect l="l" t="t" r="r" b="b"/>
              <a:pathLst>
                <a:path w="4572" h="11372" extrusionOk="0">
                  <a:moveTo>
                    <a:pt x="1678" y="1"/>
                  </a:moveTo>
                  <a:cubicBezTo>
                    <a:pt x="1521" y="1"/>
                    <a:pt x="1299" y="103"/>
                    <a:pt x="987" y="401"/>
                  </a:cubicBezTo>
                  <a:cubicBezTo>
                    <a:pt x="1" y="1344"/>
                    <a:pt x="1167" y="2123"/>
                    <a:pt x="1167" y="2123"/>
                  </a:cubicBezTo>
                  <a:cubicBezTo>
                    <a:pt x="1167" y="2123"/>
                    <a:pt x="2600" y="8264"/>
                    <a:pt x="2600" y="9239"/>
                  </a:cubicBezTo>
                  <a:cubicBezTo>
                    <a:pt x="2600" y="10214"/>
                    <a:pt x="1990" y="11157"/>
                    <a:pt x="2404" y="11337"/>
                  </a:cubicBezTo>
                  <a:cubicBezTo>
                    <a:pt x="2458" y="11361"/>
                    <a:pt x="2507" y="11372"/>
                    <a:pt x="2553" y="11372"/>
                  </a:cubicBezTo>
                  <a:cubicBezTo>
                    <a:pt x="2857" y="11372"/>
                    <a:pt x="3021" y="10906"/>
                    <a:pt x="3390" y="10868"/>
                  </a:cubicBezTo>
                  <a:cubicBezTo>
                    <a:pt x="3410" y="10866"/>
                    <a:pt x="3430" y="10865"/>
                    <a:pt x="3448" y="10865"/>
                  </a:cubicBezTo>
                  <a:cubicBezTo>
                    <a:pt x="3811" y="10865"/>
                    <a:pt x="3775" y="11311"/>
                    <a:pt x="4164" y="11337"/>
                  </a:cubicBezTo>
                  <a:cubicBezTo>
                    <a:pt x="4169" y="11337"/>
                    <a:pt x="4173" y="11337"/>
                    <a:pt x="4177" y="11337"/>
                  </a:cubicBezTo>
                  <a:cubicBezTo>
                    <a:pt x="4571" y="11337"/>
                    <a:pt x="4254" y="9905"/>
                    <a:pt x="4044" y="9544"/>
                  </a:cubicBezTo>
                  <a:cubicBezTo>
                    <a:pt x="3832" y="9179"/>
                    <a:pt x="1837" y="1785"/>
                    <a:pt x="2191" y="1572"/>
                  </a:cubicBezTo>
                  <a:cubicBezTo>
                    <a:pt x="2540" y="1365"/>
                    <a:pt x="2431" y="766"/>
                    <a:pt x="2055" y="477"/>
                  </a:cubicBezTo>
                  <a:cubicBezTo>
                    <a:pt x="2055" y="477"/>
                    <a:pt x="2017" y="1"/>
                    <a:pt x="16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3239578" y="2364181"/>
              <a:ext cx="78648" cy="262885"/>
            </a:xfrm>
            <a:custGeom>
              <a:avLst/>
              <a:gdLst/>
              <a:ahLst/>
              <a:cxnLst/>
              <a:rect l="l" t="t" r="r" b="b"/>
              <a:pathLst>
                <a:path w="3112" h="10402" extrusionOk="0">
                  <a:moveTo>
                    <a:pt x="981" y="1743"/>
                  </a:moveTo>
                  <a:cubicBezTo>
                    <a:pt x="1523" y="2537"/>
                    <a:pt x="1512" y="7813"/>
                    <a:pt x="1500" y="7813"/>
                  </a:cubicBezTo>
                  <a:cubicBezTo>
                    <a:pt x="1500" y="7813"/>
                    <a:pt x="1499" y="7806"/>
                    <a:pt x="1499" y="7791"/>
                  </a:cubicBezTo>
                  <a:lnTo>
                    <a:pt x="1499" y="7786"/>
                  </a:lnTo>
                  <a:cubicBezTo>
                    <a:pt x="1488" y="7372"/>
                    <a:pt x="1107" y="5056"/>
                    <a:pt x="981" y="4544"/>
                  </a:cubicBezTo>
                  <a:cubicBezTo>
                    <a:pt x="856" y="4031"/>
                    <a:pt x="981" y="1743"/>
                    <a:pt x="981" y="1743"/>
                  </a:cubicBezTo>
                  <a:close/>
                  <a:moveTo>
                    <a:pt x="981" y="0"/>
                  </a:moveTo>
                  <a:cubicBezTo>
                    <a:pt x="920" y="0"/>
                    <a:pt x="854" y="7"/>
                    <a:pt x="780" y="21"/>
                  </a:cubicBezTo>
                  <a:cubicBezTo>
                    <a:pt x="1" y="174"/>
                    <a:pt x="524" y="1187"/>
                    <a:pt x="524" y="1187"/>
                  </a:cubicBezTo>
                  <a:cubicBezTo>
                    <a:pt x="524" y="1187"/>
                    <a:pt x="704" y="1732"/>
                    <a:pt x="660" y="3808"/>
                  </a:cubicBezTo>
                  <a:cubicBezTo>
                    <a:pt x="616" y="5890"/>
                    <a:pt x="1684" y="7720"/>
                    <a:pt x="1020" y="8510"/>
                  </a:cubicBezTo>
                  <a:cubicBezTo>
                    <a:pt x="355" y="9301"/>
                    <a:pt x="1227" y="9840"/>
                    <a:pt x="1227" y="9840"/>
                  </a:cubicBezTo>
                  <a:cubicBezTo>
                    <a:pt x="1227" y="9840"/>
                    <a:pt x="1745" y="10401"/>
                    <a:pt x="2258" y="10401"/>
                  </a:cubicBezTo>
                  <a:cubicBezTo>
                    <a:pt x="2349" y="10401"/>
                    <a:pt x="2441" y="10383"/>
                    <a:pt x="2529" y="10341"/>
                  </a:cubicBezTo>
                  <a:cubicBezTo>
                    <a:pt x="3112" y="10063"/>
                    <a:pt x="2355" y="8707"/>
                    <a:pt x="2355" y="8707"/>
                  </a:cubicBezTo>
                  <a:cubicBezTo>
                    <a:pt x="2355" y="8707"/>
                    <a:pt x="2273" y="2931"/>
                    <a:pt x="2256" y="2506"/>
                  </a:cubicBezTo>
                  <a:cubicBezTo>
                    <a:pt x="2240" y="2081"/>
                    <a:pt x="2823" y="925"/>
                    <a:pt x="2578" y="413"/>
                  </a:cubicBezTo>
                  <a:cubicBezTo>
                    <a:pt x="2511" y="276"/>
                    <a:pt x="2408" y="226"/>
                    <a:pt x="2294" y="226"/>
                  </a:cubicBezTo>
                  <a:cubicBezTo>
                    <a:pt x="1979" y="226"/>
                    <a:pt x="1575" y="604"/>
                    <a:pt x="1575" y="604"/>
                  </a:cubicBezTo>
                  <a:cubicBezTo>
                    <a:pt x="1575" y="604"/>
                    <a:pt x="1566" y="0"/>
                    <a:pt x="98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9"/>
            <p:cNvSpPr/>
            <p:nvPr/>
          </p:nvSpPr>
          <p:spPr>
            <a:xfrm>
              <a:off x="3361872" y="2052799"/>
              <a:ext cx="30327" cy="54260"/>
            </a:xfrm>
            <a:custGeom>
              <a:avLst/>
              <a:gdLst/>
              <a:ahLst/>
              <a:cxnLst/>
              <a:rect l="l" t="t" r="r" b="b"/>
              <a:pathLst>
                <a:path w="1200" h="2147" extrusionOk="0">
                  <a:moveTo>
                    <a:pt x="600" y="0"/>
                  </a:moveTo>
                  <a:cubicBezTo>
                    <a:pt x="267" y="0"/>
                    <a:pt x="0" y="480"/>
                    <a:pt x="0" y="1073"/>
                  </a:cubicBezTo>
                  <a:cubicBezTo>
                    <a:pt x="0" y="1662"/>
                    <a:pt x="267" y="2147"/>
                    <a:pt x="600" y="2147"/>
                  </a:cubicBezTo>
                  <a:cubicBezTo>
                    <a:pt x="927" y="2147"/>
                    <a:pt x="1199" y="1662"/>
                    <a:pt x="1199" y="1073"/>
                  </a:cubicBezTo>
                  <a:cubicBezTo>
                    <a:pt x="1199" y="480"/>
                    <a:pt x="927" y="0"/>
                    <a:pt x="6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3411709" y="1765299"/>
              <a:ext cx="34598" cy="33663"/>
            </a:xfrm>
            <a:custGeom>
              <a:avLst/>
              <a:gdLst/>
              <a:ahLst/>
              <a:cxnLst/>
              <a:rect l="l" t="t" r="r" b="b"/>
              <a:pathLst>
                <a:path w="1369" h="1332" extrusionOk="0">
                  <a:moveTo>
                    <a:pt x="797" y="0"/>
                  </a:moveTo>
                  <a:cubicBezTo>
                    <a:pt x="579" y="0"/>
                    <a:pt x="346" y="138"/>
                    <a:pt x="202" y="375"/>
                  </a:cubicBezTo>
                  <a:cubicBezTo>
                    <a:pt x="1" y="701"/>
                    <a:pt x="50" y="1105"/>
                    <a:pt x="317" y="1263"/>
                  </a:cubicBezTo>
                  <a:cubicBezTo>
                    <a:pt x="394" y="1310"/>
                    <a:pt x="480" y="1332"/>
                    <a:pt x="568" y="1332"/>
                  </a:cubicBezTo>
                  <a:cubicBezTo>
                    <a:pt x="786" y="1332"/>
                    <a:pt x="1018" y="1196"/>
                    <a:pt x="1161" y="963"/>
                  </a:cubicBezTo>
                  <a:cubicBezTo>
                    <a:pt x="1369" y="631"/>
                    <a:pt x="1314" y="227"/>
                    <a:pt x="1047" y="69"/>
                  </a:cubicBezTo>
                  <a:cubicBezTo>
                    <a:pt x="970" y="22"/>
                    <a:pt x="885" y="0"/>
                    <a:pt x="79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3451235" y="1950799"/>
              <a:ext cx="37479" cy="24818"/>
            </a:xfrm>
            <a:custGeom>
              <a:avLst/>
              <a:gdLst/>
              <a:ahLst/>
              <a:cxnLst/>
              <a:rect l="l" t="t" r="r" b="b"/>
              <a:pathLst>
                <a:path w="1483" h="982" extrusionOk="0">
                  <a:moveTo>
                    <a:pt x="960" y="1"/>
                  </a:moveTo>
                  <a:cubicBezTo>
                    <a:pt x="838" y="1"/>
                    <a:pt x="702" y="28"/>
                    <a:pt x="567" y="86"/>
                  </a:cubicBezTo>
                  <a:cubicBezTo>
                    <a:pt x="213" y="238"/>
                    <a:pt x="1" y="543"/>
                    <a:pt x="99" y="767"/>
                  </a:cubicBezTo>
                  <a:cubicBezTo>
                    <a:pt x="157" y="906"/>
                    <a:pt x="323" y="982"/>
                    <a:pt x="526" y="982"/>
                  </a:cubicBezTo>
                  <a:cubicBezTo>
                    <a:pt x="648" y="982"/>
                    <a:pt x="783" y="955"/>
                    <a:pt x="916" y="897"/>
                  </a:cubicBezTo>
                  <a:cubicBezTo>
                    <a:pt x="1270" y="745"/>
                    <a:pt x="1483" y="440"/>
                    <a:pt x="1385" y="216"/>
                  </a:cubicBezTo>
                  <a:cubicBezTo>
                    <a:pt x="1327" y="77"/>
                    <a:pt x="1163" y="1"/>
                    <a:pt x="9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9"/>
            <p:cNvSpPr/>
            <p:nvPr/>
          </p:nvSpPr>
          <p:spPr>
            <a:xfrm>
              <a:off x="3332530" y="2344595"/>
              <a:ext cx="40916" cy="40916"/>
            </a:xfrm>
            <a:custGeom>
              <a:avLst/>
              <a:gdLst/>
              <a:ahLst/>
              <a:cxnLst/>
              <a:rect l="l" t="t" r="r" b="b"/>
              <a:pathLst>
                <a:path w="1619" h="1619" extrusionOk="0">
                  <a:moveTo>
                    <a:pt x="807" y="0"/>
                  </a:moveTo>
                  <a:cubicBezTo>
                    <a:pt x="360" y="0"/>
                    <a:pt x="1" y="365"/>
                    <a:pt x="1" y="812"/>
                  </a:cubicBezTo>
                  <a:cubicBezTo>
                    <a:pt x="1" y="1259"/>
                    <a:pt x="360" y="1619"/>
                    <a:pt x="807" y="1619"/>
                  </a:cubicBezTo>
                  <a:cubicBezTo>
                    <a:pt x="1254" y="1619"/>
                    <a:pt x="1619" y="1259"/>
                    <a:pt x="1619" y="812"/>
                  </a:cubicBezTo>
                  <a:cubicBezTo>
                    <a:pt x="1619" y="365"/>
                    <a:pt x="1254" y="0"/>
                    <a:pt x="8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3272761" y="1653695"/>
              <a:ext cx="87342" cy="60907"/>
            </a:xfrm>
            <a:custGeom>
              <a:avLst/>
              <a:gdLst/>
              <a:ahLst/>
              <a:cxnLst/>
              <a:rect l="l" t="t" r="r" b="b"/>
              <a:pathLst>
                <a:path w="3456" h="2410" extrusionOk="0">
                  <a:moveTo>
                    <a:pt x="50" y="1"/>
                  </a:moveTo>
                  <a:cubicBezTo>
                    <a:pt x="1" y="540"/>
                    <a:pt x="77" y="1080"/>
                    <a:pt x="273" y="1581"/>
                  </a:cubicBezTo>
                  <a:cubicBezTo>
                    <a:pt x="567" y="2344"/>
                    <a:pt x="1516" y="2404"/>
                    <a:pt x="1695" y="2409"/>
                  </a:cubicBezTo>
                  <a:lnTo>
                    <a:pt x="1723" y="2409"/>
                  </a:lnTo>
                  <a:cubicBezTo>
                    <a:pt x="1902" y="2404"/>
                    <a:pt x="2883" y="2344"/>
                    <a:pt x="3178" y="1581"/>
                  </a:cubicBezTo>
                  <a:cubicBezTo>
                    <a:pt x="3374" y="1080"/>
                    <a:pt x="3455" y="540"/>
                    <a:pt x="3406" y="1"/>
                  </a:cubicBezTo>
                  <a:lnTo>
                    <a:pt x="3406" y="1"/>
                  </a:lnTo>
                  <a:lnTo>
                    <a:pt x="2927" y="437"/>
                  </a:lnTo>
                  <a:cubicBezTo>
                    <a:pt x="2927" y="437"/>
                    <a:pt x="2981" y="1309"/>
                    <a:pt x="2709" y="1521"/>
                  </a:cubicBezTo>
                  <a:cubicBezTo>
                    <a:pt x="2442" y="1734"/>
                    <a:pt x="1728" y="1734"/>
                    <a:pt x="1728" y="1734"/>
                  </a:cubicBezTo>
                  <a:cubicBezTo>
                    <a:pt x="1728" y="1734"/>
                    <a:pt x="1020" y="1734"/>
                    <a:pt x="747" y="1521"/>
                  </a:cubicBezTo>
                  <a:cubicBezTo>
                    <a:pt x="475" y="1309"/>
                    <a:pt x="529" y="437"/>
                    <a:pt x="529" y="437"/>
                  </a:cubicBezTo>
                  <a:lnTo>
                    <a:pt x="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9"/>
            <p:cNvSpPr/>
            <p:nvPr/>
          </p:nvSpPr>
          <p:spPr>
            <a:xfrm>
              <a:off x="3258305" y="1560945"/>
              <a:ext cx="116254" cy="121561"/>
            </a:xfrm>
            <a:custGeom>
              <a:avLst/>
              <a:gdLst/>
              <a:ahLst/>
              <a:cxnLst/>
              <a:rect l="l" t="t" r="r" b="b"/>
              <a:pathLst>
                <a:path w="4600" h="4810" extrusionOk="0">
                  <a:moveTo>
                    <a:pt x="2128" y="1"/>
                  </a:moveTo>
                  <a:cubicBezTo>
                    <a:pt x="1845" y="1"/>
                    <a:pt x="1259" y="95"/>
                    <a:pt x="731" y="777"/>
                  </a:cubicBezTo>
                  <a:cubicBezTo>
                    <a:pt x="1" y="1720"/>
                    <a:pt x="502" y="2548"/>
                    <a:pt x="502" y="2548"/>
                  </a:cubicBezTo>
                  <a:lnTo>
                    <a:pt x="480" y="3175"/>
                  </a:lnTo>
                  <a:cubicBezTo>
                    <a:pt x="66" y="3725"/>
                    <a:pt x="927" y="4129"/>
                    <a:pt x="1205" y="4216"/>
                  </a:cubicBezTo>
                  <a:cubicBezTo>
                    <a:pt x="1477" y="4298"/>
                    <a:pt x="1434" y="4810"/>
                    <a:pt x="1434" y="4810"/>
                  </a:cubicBezTo>
                  <a:lnTo>
                    <a:pt x="3161" y="4810"/>
                  </a:lnTo>
                  <a:cubicBezTo>
                    <a:pt x="3161" y="4810"/>
                    <a:pt x="3117" y="4298"/>
                    <a:pt x="3390" y="4216"/>
                  </a:cubicBezTo>
                  <a:cubicBezTo>
                    <a:pt x="3668" y="4129"/>
                    <a:pt x="4529" y="3725"/>
                    <a:pt x="4115" y="3175"/>
                  </a:cubicBezTo>
                  <a:lnTo>
                    <a:pt x="4093" y="2548"/>
                  </a:lnTo>
                  <a:cubicBezTo>
                    <a:pt x="4093" y="2548"/>
                    <a:pt x="4600" y="1720"/>
                    <a:pt x="3869" y="777"/>
                  </a:cubicBezTo>
                  <a:cubicBezTo>
                    <a:pt x="3337" y="95"/>
                    <a:pt x="2753" y="1"/>
                    <a:pt x="2471" y="1"/>
                  </a:cubicBezTo>
                  <a:cubicBezTo>
                    <a:pt x="2364" y="1"/>
                    <a:pt x="2300" y="15"/>
                    <a:pt x="2300" y="15"/>
                  </a:cubicBezTo>
                  <a:cubicBezTo>
                    <a:pt x="2300" y="15"/>
                    <a:pt x="2236" y="1"/>
                    <a:pt x="212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9"/>
            <p:cNvSpPr/>
            <p:nvPr/>
          </p:nvSpPr>
          <p:spPr>
            <a:xfrm>
              <a:off x="3416865" y="1770176"/>
              <a:ext cx="77207" cy="195407"/>
            </a:xfrm>
            <a:custGeom>
              <a:avLst/>
              <a:gdLst/>
              <a:ahLst/>
              <a:cxnLst/>
              <a:rect l="l" t="t" r="r" b="b"/>
              <a:pathLst>
                <a:path w="3055" h="7732" extrusionOk="0">
                  <a:moveTo>
                    <a:pt x="1033" y="1"/>
                  </a:moveTo>
                  <a:cubicBezTo>
                    <a:pt x="568" y="1"/>
                    <a:pt x="683" y="765"/>
                    <a:pt x="669" y="765"/>
                  </a:cubicBezTo>
                  <a:cubicBezTo>
                    <a:pt x="669" y="765"/>
                    <a:pt x="669" y="765"/>
                    <a:pt x="669" y="765"/>
                  </a:cubicBezTo>
                  <a:cubicBezTo>
                    <a:pt x="591" y="737"/>
                    <a:pt x="529" y="724"/>
                    <a:pt x="480" y="724"/>
                  </a:cubicBezTo>
                  <a:cubicBezTo>
                    <a:pt x="0" y="724"/>
                    <a:pt x="767" y="1925"/>
                    <a:pt x="767" y="1925"/>
                  </a:cubicBezTo>
                  <a:cubicBezTo>
                    <a:pt x="767" y="1925"/>
                    <a:pt x="957" y="5156"/>
                    <a:pt x="1137" y="5859"/>
                  </a:cubicBezTo>
                  <a:cubicBezTo>
                    <a:pt x="1312" y="6562"/>
                    <a:pt x="729" y="7559"/>
                    <a:pt x="1137" y="7701"/>
                  </a:cubicBezTo>
                  <a:cubicBezTo>
                    <a:pt x="1196" y="7722"/>
                    <a:pt x="1254" y="7731"/>
                    <a:pt x="1309" y="7731"/>
                  </a:cubicBezTo>
                  <a:cubicBezTo>
                    <a:pt x="1636" y="7731"/>
                    <a:pt x="1884" y="7412"/>
                    <a:pt x="1884" y="7412"/>
                  </a:cubicBezTo>
                  <a:cubicBezTo>
                    <a:pt x="1898" y="7413"/>
                    <a:pt x="1913" y="7413"/>
                    <a:pt x="1927" y="7413"/>
                  </a:cubicBezTo>
                  <a:cubicBezTo>
                    <a:pt x="3054" y="7413"/>
                    <a:pt x="2359" y="6350"/>
                    <a:pt x="2047" y="5968"/>
                  </a:cubicBezTo>
                  <a:cubicBezTo>
                    <a:pt x="1731" y="5581"/>
                    <a:pt x="1252" y="1729"/>
                    <a:pt x="1377" y="1277"/>
                  </a:cubicBezTo>
                  <a:cubicBezTo>
                    <a:pt x="1502" y="825"/>
                    <a:pt x="1666" y="94"/>
                    <a:pt x="1110" y="7"/>
                  </a:cubicBezTo>
                  <a:cubicBezTo>
                    <a:pt x="1083" y="3"/>
                    <a:pt x="1057" y="1"/>
                    <a:pt x="10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3454243" y="1963208"/>
              <a:ext cx="80468" cy="150801"/>
            </a:xfrm>
            <a:custGeom>
              <a:avLst/>
              <a:gdLst/>
              <a:ahLst/>
              <a:cxnLst/>
              <a:rect l="l" t="t" r="r" b="b"/>
              <a:pathLst>
                <a:path w="3184" h="5967" extrusionOk="0">
                  <a:moveTo>
                    <a:pt x="1070" y="1365"/>
                  </a:moveTo>
                  <a:lnTo>
                    <a:pt x="1070" y="1365"/>
                  </a:lnTo>
                  <a:cubicBezTo>
                    <a:pt x="1070" y="1366"/>
                    <a:pt x="1620" y="2199"/>
                    <a:pt x="1887" y="3082"/>
                  </a:cubicBezTo>
                  <a:cubicBezTo>
                    <a:pt x="2154" y="3970"/>
                    <a:pt x="2061" y="5360"/>
                    <a:pt x="2061" y="5360"/>
                  </a:cubicBezTo>
                  <a:cubicBezTo>
                    <a:pt x="2061" y="5360"/>
                    <a:pt x="1658" y="4095"/>
                    <a:pt x="1467" y="3441"/>
                  </a:cubicBezTo>
                  <a:cubicBezTo>
                    <a:pt x="1277" y="2782"/>
                    <a:pt x="1070" y="1366"/>
                    <a:pt x="1070" y="1365"/>
                  </a:cubicBezTo>
                  <a:close/>
                  <a:moveTo>
                    <a:pt x="1244" y="1"/>
                  </a:moveTo>
                  <a:cubicBezTo>
                    <a:pt x="1010" y="1"/>
                    <a:pt x="704" y="303"/>
                    <a:pt x="704" y="303"/>
                  </a:cubicBezTo>
                  <a:cubicBezTo>
                    <a:pt x="614" y="243"/>
                    <a:pt x="517" y="216"/>
                    <a:pt x="429" y="216"/>
                  </a:cubicBezTo>
                  <a:cubicBezTo>
                    <a:pt x="178" y="216"/>
                    <a:pt x="1" y="436"/>
                    <a:pt x="263" y="755"/>
                  </a:cubicBezTo>
                  <a:cubicBezTo>
                    <a:pt x="617" y="1186"/>
                    <a:pt x="977" y="3867"/>
                    <a:pt x="1266" y="4324"/>
                  </a:cubicBezTo>
                  <a:cubicBezTo>
                    <a:pt x="1555" y="4782"/>
                    <a:pt x="1631" y="5904"/>
                    <a:pt x="1898" y="5959"/>
                  </a:cubicBezTo>
                  <a:cubicBezTo>
                    <a:pt x="1923" y="5964"/>
                    <a:pt x="1946" y="5966"/>
                    <a:pt x="1966" y="5966"/>
                  </a:cubicBezTo>
                  <a:cubicBezTo>
                    <a:pt x="2156" y="5966"/>
                    <a:pt x="2127" y="5753"/>
                    <a:pt x="2339" y="5708"/>
                  </a:cubicBezTo>
                  <a:cubicBezTo>
                    <a:pt x="2369" y="5701"/>
                    <a:pt x="2400" y="5699"/>
                    <a:pt x="2430" y="5699"/>
                  </a:cubicBezTo>
                  <a:cubicBezTo>
                    <a:pt x="2578" y="5699"/>
                    <a:pt x="2732" y="5763"/>
                    <a:pt x="2861" y="5763"/>
                  </a:cubicBezTo>
                  <a:cubicBezTo>
                    <a:pt x="2921" y="5763"/>
                    <a:pt x="2975" y="5749"/>
                    <a:pt x="3020" y="5708"/>
                  </a:cubicBezTo>
                  <a:cubicBezTo>
                    <a:pt x="3184" y="5556"/>
                    <a:pt x="3009" y="5136"/>
                    <a:pt x="2819" y="4858"/>
                  </a:cubicBezTo>
                  <a:cubicBezTo>
                    <a:pt x="2628" y="4580"/>
                    <a:pt x="2301" y="2199"/>
                    <a:pt x="1881" y="1692"/>
                  </a:cubicBezTo>
                  <a:cubicBezTo>
                    <a:pt x="1462" y="1180"/>
                    <a:pt x="1614" y="303"/>
                    <a:pt x="1402" y="69"/>
                  </a:cubicBezTo>
                  <a:cubicBezTo>
                    <a:pt x="1358" y="20"/>
                    <a:pt x="1303" y="1"/>
                    <a:pt x="12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9"/>
            <p:cNvSpPr/>
            <p:nvPr/>
          </p:nvSpPr>
          <p:spPr>
            <a:xfrm>
              <a:off x="3539790" y="2114615"/>
              <a:ext cx="25904" cy="6925"/>
            </a:xfrm>
            <a:custGeom>
              <a:avLst/>
              <a:gdLst/>
              <a:ahLst/>
              <a:cxnLst/>
              <a:rect l="l" t="t" r="r" b="b"/>
              <a:pathLst>
                <a:path w="1025" h="274" extrusionOk="0">
                  <a:moveTo>
                    <a:pt x="33" y="1"/>
                  </a:moveTo>
                  <a:lnTo>
                    <a:pt x="0" y="208"/>
                  </a:lnTo>
                  <a:cubicBezTo>
                    <a:pt x="0" y="208"/>
                    <a:pt x="424" y="273"/>
                    <a:pt x="716" y="273"/>
                  </a:cubicBezTo>
                  <a:cubicBezTo>
                    <a:pt x="863" y="273"/>
                    <a:pt x="976" y="257"/>
                    <a:pt x="987" y="208"/>
                  </a:cubicBezTo>
                  <a:cubicBezTo>
                    <a:pt x="1025" y="61"/>
                    <a:pt x="33"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0" name="Google Shape;5390;p69"/>
            <p:cNvGrpSpPr/>
            <p:nvPr/>
          </p:nvGrpSpPr>
          <p:grpSpPr>
            <a:xfrm>
              <a:off x="3498748" y="2102737"/>
              <a:ext cx="94772" cy="114004"/>
              <a:chOff x="3498748" y="2102737"/>
              <a:chExt cx="94772" cy="114004"/>
            </a:xfrm>
          </p:grpSpPr>
          <p:sp>
            <p:nvSpPr>
              <p:cNvPr id="5391" name="Google Shape;5391;p69"/>
              <p:cNvSpPr/>
              <p:nvPr/>
            </p:nvSpPr>
            <p:spPr>
              <a:xfrm>
                <a:off x="3563142" y="2118482"/>
                <a:ext cx="30378" cy="19940"/>
              </a:xfrm>
              <a:custGeom>
                <a:avLst/>
                <a:gdLst/>
                <a:ahLst/>
                <a:cxnLst/>
                <a:rect l="l" t="t" r="r" b="b"/>
                <a:pathLst>
                  <a:path w="1202" h="789" extrusionOk="0">
                    <a:moveTo>
                      <a:pt x="101" y="0"/>
                    </a:moveTo>
                    <a:cubicBezTo>
                      <a:pt x="63" y="17"/>
                      <a:pt x="30" y="49"/>
                      <a:pt x="24" y="93"/>
                    </a:cubicBezTo>
                    <a:cubicBezTo>
                      <a:pt x="0" y="160"/>
                      <a:pt x="698" y="788"/>
                      <a:pt x="967" y="788"/>
                    </a:cubicBezTo>
                    <a:cubicBezTo>
                      <a:pt x="1003" y="788"/>
                      <a:pt x="1031" y="777"/>
                      <a:pt x="1049" y="752"/>
                    </a:cubicBezTo>
                    <a:cubicBezTo>
                      <a:pt x="1201" y="540"/>
                      <a:pt x="101" y="0"/>
                      <a:pt x="1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9"/>
              <p:cNvSpPr/>
              <p:nvPr/>
            </p:nvSpPr>
            <p:spPr>
              <a:xfrm>
                <a:off x="3560665" y="2174309"/>
                <a:ext cx="22518" cy="28128"/>
              </a:xfrm>
              <a:custGeom>
                <a:avLst/>
                <a:gdLst/>
                <a:ahLst/>
                <a:cxnLst/>
                <a:rect l="l" t="t" r="r" b="b"/>
                <a:pathLst>
                  <a:path w="891" h="1113" extrusionOk="0">
                    <a:moveTo>
                      <a:pt x="139" y="0"/>
                    </a:moveTo>
                    <a:cubicBezTo>
                      <a:pt x="105" y="0"/>
                      <a:pt x="74" y="16"/>
                      <a:pt x="57" y="42"/>
                    </a:cubicBezTo>
                    <a:cubicBezTo>
                      <a:pt x="0" y="93"/>
                      <a:pt x="382" y="1112"/>
                      <a:pt x="621" y="1112"/>
                    </a:cubicBezTo>
                    <a:cubicBezTo>
                      <a:pt x="633" y="1112"/>
                      <a:pt x="645" y="1110"/>
                      <a:pt x="656" y="1104"/>
                    </a:cubicBezTo>
                    <a:cubicBezTo>
                      <a:pt x="891" y="990"/>
                      <a:pt x="166" y="3"/>
                      <a:pt x="166" y="3"/>
                    </a:cubicBezTo>
                    <a:cubicBezTo>
                      <a:pt x="157" y="1"/>
                      <a:pt x="148" y="0"/>
                      <a:pt x="1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9"/>
              <p:cNvSpPr/>
              <p:nvPr/>
            </p:nvSpPr>
            <p:spPr>
              <a:xfrm>
                <a:off x="3498748" y="2102737"/>
                <a:ext cx="44101" cy="29442"/>
              </a:xfrm>
              <a:custGeom>
                <a:avLst/>
                <a:gdLst/>
                <a:ahLst/>
                <a:cxnLst/>
                <a:rect l="l" t="t" r="r" b="b"/>
                <a:pathLst>
                  <a:path w="1745" h="1165" extrusionOk="0">
                    <a:moveTo>
                      <a:pt x="874" y="1"/>
                    </a:moveTo>
                    <a:cubicBezTo>
                      <a:pt x="646" y="1"/>
                      <a:pt x="413" y="128"/>
                      <a:pt x="235" y="443"/>
                    </a:cubicBezTo>
                    <a:cubicBezTo>
                      <a:pt x="0" y="866"/>
                      <a:pt x="330" y="1164"/>
                      <a:pt x="568" y="1164"/>
                    </a:cubicBezTo>
                    <a:cubicBezTo>
                      <a:pt x="634" y="1164"/>
                      <a:pt x="693" y="1141"/>
                      <a:pt x="731" y="1092"/>
                    </a:cubicBezTo>
                    <a:cubicBezTo>
                      <a:pt x="911" y="868"/>
                      <a:pt x="1543" y="917"/>
                      <a:pt x="1641" y="590"/>
                    </a:cubicBezTo>
                    <a:cubicBezTo>
                      <a:pt x="1744" y="258"/>
                      <a:pt x="1330" y="171"/>
                      <a:pt x="1330" y="171"/>
                    </a:cubicBezTo>
                    <a:cubicBezTo>
                      <a:pt x="1194" y="65"/>
                      <a:pt x="1035" y="1"/>
                      <a:pt x="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3537259" y="2125714"/>
                <a:ext cx="22543" cy="28128"/>
              </a:xfrm>
              <a:custGeom>
                <a:avLst/>
                <a:gdLst/>
                <a:ahLst/>
                <a:cxnLst/>
                <a:rect l="l" t="t" r="r" b="b"/>
                <a:pathLst>
                  <a:path w="892" h="1113" extrusionOk="0">
                    <a:moveTo>
                      <a:pt x="140" y="1"/>
                    </a:moveTo>
                    <a:cubicBezTo>
                      <a:pt x="106" y="1"/>
                      <a:pt x="74" y="16"/>
                      <a:pt x="53" y="42"/>
                    </a:cubicBezTo>
                    <a:cubicBezTo>
                      <a:pt x="1" y="94"/>
                      <a:pt x="383" y="1113"/>
                      <a:pt x="622" y="1113"/>
                    </a:cubicBezTo>
                    <a:cubicBezTo>
                      <a:pt x="634" y="1113"/>
                      <a:pt x="646" y="1110"/>
                      <a:pt x="658" y="1105"/>
                    </a:cubicBezTo>
                    <a:cubicBezTo>
                      <a:pt x="892" y="990"/>
                      <a:pt x="167" y="4"/>
                      <a:pt x="167" y="4"/>
                    </a:cubicBezTo>
                    <a:cubicBezTo>
                      <a:pt x="158" y="2"/>
                      <a:pt x="149"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3547574" y="2148480"/>
                <a:ext cx="22543" cy="28078"/>
              </a:xfrm>
              <a:custGeom>
                <a:avLst/>
                <a:gdLst/>
                <a:ahLst/>
                <a:cxnLst/>
                <a:rect l="l" t="t" r="r" b="b"/>
                <a:pathLst>
                  <a:path w="892" h="1111" extrusionOk="0">
                    <a:moveTo>
                      <a:pt x="150" y="0"/>
                    </a:moveTo>
                    <a:cubicBezTo>
                      <a:pt x="113" y="0"/>
                      <a:pt x="81" y="15"/>
                      <a:pt x="57" y="39"/>
                    </a:cubicBezTo>
                    <a:cubicBezTo>
                      <a:pt x="1" y="96"/>
                      <a:pt x="381" y="1111"/>
                      <a:pt x="620" y="1111"/>
                    </a:cubicBezTo>
                    <a:cubicBezTo>
                      <a:pt x="633" y="1111"/>
                      <a:pt x="645" y="1108"/>
                      <a:pt x="657" y="1102"/>
                    </a:cubicBezTo>
                    <a:cubicBezTo>
                      <a:pt x="891" y="987"/>
                      <a:pt x="166" y="1"/>
                      <a:pt x="166" y="1"/>
                    </a:cubicBezTo>
                    <a:cubicBezTo>
                      <a:pt x="161" y="0"/>
                      <a:pt x="155" y="0"/>
                      <a:pt x="15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3523894" y="2125129"/>
                <a:ext cx="23503" cy="31692"/>
              </a:xfrm>
              <a:custGeom>
                <a:avLst/>
                <a:gdLst/>
                <a:ahLst/>
                <a:cxnLst/>
                <a:rect l="l" t="t" r="r" b="b"/>
                <a:pathLst>
                  <a:path w="930" h="1254" extrusionOk="0">
                    <a:moveTo>
                      <a:pt x="156" y="0"/>
                    </a:moveTo>
                    <a:cubicBezTo>
                      <a:pt x="122" y="0"/>
                      <a:pt x="89" y="13"/>
                      <a:pt x="68" y="42"/>
                    </a:cubicBezTo>
                    <a:cubicBezTo>
                      <a:pt x="0" y="94"/>
                      <a:pt x="367" y="1254"/>
                      <a:pt x="632" y="1254"/>
                    </a:cubicBezTo>
                    <a:cubicBezTo>
                      <a:pt x="644" y="1254"/>
                      <a:pt x="656" y="1251"/>
                      <a:pt x="668" y="1247"/>
                    </a:cubicBezTo>
                    <a:cubicBezTo>
                      <a:pt x="929" y="1132"/>
                      <a:pt x="188" y="4"/>
                      <a:pt x="188" y="4"/>
                    </a:cubicBezTo>
                    <a:cubicBezTo>
                      <a:pt x="177" y="2"/>
                      <a:pt x="167"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9"/>
              <p:cNvSpPr/>
              <p:nvPr/>
            </p:nvSpPr>
            <p:spPr>
              <a:xfrm>
                <a:off x="3536682" y="2155708"/>
                <a:ext cx="23503" cy="31818"/>
              </a:xfrm>
              <a:custGeom>
                <a:avLst/>
                <a:gdLst/>
                <a:ahLst/>
                <a:cxnLst/>
                <a:rect l="l" t="t" r="r" b="b"/>
                <a:pathLst>
                  <a:path w="930" h="1259" extrusionOk="0">
                    <a:moveTo>
                      <a:pt x="161" y="0"/>
                    </a:moveTo>
                    <a:cubicBezTo>
                      <a:pt x="125" y="0"/>
                      <a:pt x="89" y="16"/>
                      <a:pt x="63" y="42"/>
                    </a:cubicBezTo>
                    <a:cubicBezTo>
                      <a:pt x="1" y="99"/>
                      <a:pt x="367" y="1259"/>
                      <a:pt x="628" y="1259"/>
                    </a:cubicBezTo>
                    <a:cubicBezTo>
                      <a:pt x="640" y="1259"/>
                      <a:pt x="652" y="1257"/>
                      <a:pt x="663" y="1252"/>
                    </a:cubicBezTo>
                    <a:cubicBezTo>
                      <a:pt x="930" y="1137"/>
                      <a:pt x="189" y="4"/>
                      <a:pt x="189" y="4"/>
                    </a:cubicBezTo>
                    <a:cubicBezTo>
                      <a:pt x="180" y="2"/>
                      <a:pt x="170" y="0"/>
                      <a:pt x="1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3549495" y="2185024"/>
                <a:ext cx="23503" cy="31717"/>
              </a:xfrm>
              <a:custGeom>
                <a:avLst/>
                <a:gdLst/>
                <a:ahLst/>
                <a:cxnLst/>
                <a:rect l="l" t="t" r="r" b="b"/>
                <a:pathLst>
                  <a:path w="930" h="1255" extrusionOk="0">
                    <a:moveTo>
                      <a:pt x="156" y="0"/>
                    </a:moveTo>
                    <a:cubicBezTo>
                      <a:pt x="122" y="0"/>
                      <a:pt x="89" y="14"/>
                      <a:pt x="69" y="43"/>
                    </a:cubicBezTo>
                    <a:cubicBezTo>
                      <a:pt x="1" y="95"/>
                      <a:pt x="367" y="1254"/>
                      <a:pt x="633" y="1254"/>
                    </a:cubicBezTo>
                    <a:cubicBezTo>
                      <a:pt x="645" y="1254"/>
                      <a:pt x="656" y="1252"/>
                      <a:pt x="668" y="1247"/>
                    </a:cubicBezTo>
                    <a:cubicBezTo>
                      <a:pt x="930" y="1132"/>
                      <a:pt x="189" y="4"/>
                      <a:pt x="189" y="4"/>
                    </a:cubicBezTo>
                    <a:cubicBezTo>
                      <a:pt x="178" y="2"/>
                      <a:pt x="167"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9"/>
              <p:cNvSpPr/>
              <p:nvPr/>
            </p:nvSpPr>
            <p:spPr>
              <a:xfrm>
                <a:off x="3514922" y="2129349"/>
                <a:ext cx="18980" cy="29594"/>
              </a:xfrm>
              <a:custGeom>
                <a:avLst/>
                <a:gdLst/>
                <a:ahLst/>
                <a:cxnLst/>
                <a:rect l="l" t="t" r="r" b="b"/>
                <a:pathLst>
                  <a:path w="751" h="1171" extrusionOk="0">
                    <a:moveTo>
                      <a:pt x="141" y="1"/>
                    </a:moveTo>
                    <a:cubicBezTo>
                      <a:pt x="113" y="1"/>
                      <a:pt x="86" y="9"/>
                      <a:pt x="63" y="28"/>
                    </a:cubicBezTo>
                    <a:cubicBezTo>
                      <a:pt x="0" y="75"/>
                      <a:pt x="237" y="1171"/>
                      <a:pt x="475" y="1171"/>
                    </a:cubicBezTo>
                    <a:cubicBezTo>
                      <a:pt x="483" y="1171"/>
                      <a:pt x="491" y="1169"/>
                      <a:pt x="499" y="1167"/>
                    </a:cubicBezTo>
                    <a:cubicBezTo>
                      <a:pt x="750" y="1090"/>
                      <a:pt x="178" y="6"/>
                      <a:pt x="178" y="6"/>
                    </a:cubicBezTo>
                    <a:cubicBezTo>
                      <a:pt x="166" y="3"/>
                      <a:pt x="153" y="1"/>
                      <a:pt x="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9"/>
              <p:cNvSpPr/>
              <p:nvPr/>
            </p:nvSpPr>
            <p:spPr>
              <a:xfrm>
                <a:off x="3523742" y="2158033"/>
                <a:ext cx="18954" cy="29695"/>
              </a:xfrm>
              <a:custGeom>
                <a:avLst/>
                <a:gdLst/>
                <a:ahLst/>
                <a:cxnLst/>
                <a:rect l="l" t="t" r="r" b="b"/>
                <a:pathLst>
                  <a:path w="750" h="1175" extrusionOk="0">
                    <a:moveTo>
                      <a:pt x="147" y="0"/>
                    </a:moveTo>
                    <a:cubicBezTo>
                      <a:pt x="118" y="0"/>
                      <a:pt x="87" y="12"/>
                      <a:pt x="63" y="32"/>
                    </a:cubicBezTo>
                    <a:cubicBezTo>
                      <a:pt x="0" y="74"/>
                      <a:pt x="237" y="1175"/>
                      <a:pt x="479" y="1175"/>
                    </a:cubicBezTo>
                    <a:cubicBezTo>
                      <a:pt x="488" y="1175"/>
                      <a:pt x="496" y="1173"/>
                      <a:pt x="505" y="1171"/>
                    </a:cubicBezTo>
                    <a:cubicBezTo>
                      <a:pt x="750" y="1089"/>
                      <a:pt x="178" y="4"/>
                      <a:pt x="178" y="4"/>
                    </a:cubicBezTo>
                    <a:cubicBezTo>
                      <a:pt x="168" y="2"/>
                      <a:pt x="158" y="0"/>
                      <a:pt x="1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3532815" y="2185479"/>
                <a:ext cx="18980" cy="29645"/>
              </a:xfrm>
              <a:custGeom>
                <a:avLst/>
                <a:gdLst/>
                <a:ahLst/>
                <a:cxnLst/>
                <a:rect l="l" t="t" r="r" b="b"/>
                <a:pathLst>
                  <a:path w="751" h="1173" extrusionOk="0">
                    <a:moveTo>
                      <a:pt x="140" y="1"/>
                    </a:moveTo>
                    <a:cubicBezTo>
                      <a:pt x="113" y="1"/>
                      <a:pt x="86" y="12"/>
                      <a:pt x="64" y="30"/>
                    </a:cubicBezTo>
                    <a:cubicBezTo>
                      <a:pt x="1" y="77"/>
                      <a:pt x="238" y="1173"/>
                      <a:pt x="475" y="1173"/>
                    </a:cubicBezTo>
                    <a:cubicBezTo>
                      <a:pt x="483" y="1173"/>
                      <a:pt x="492" y="1172"/>
                      <a:pt x="500" y="1169"/>
                    </a:cubicBezTo>
                    <a:cubicBezTo>
                      <a:pt x="750" y="1093"/>
                      <a:pt x="178" y="8"/>
                      <a:pt x="178" y="8"/>
                    </a:cubicBezTo>
                    <a:cubicBezTo>
                      <a:pt x="166" y="3"/>
                      <a:pt x="153"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3504990" y="2129349"/>
                <a:ext cx="14304" cy="25272"/>
              </a:xfrm>
              <a:custGeom>
                <a:avLst/>
                <a:gdLst/>
                <a:ahLst/>
                <a:cxnLst/>
                <a:rect l="l" t="t" r="r" b="b"/>
                <a:pathLst>
                  <a:path w="566" h="1000" extrusionOk="0">
                    <a:moveTo>
                      <a:pt x="121" y="0"/>
                    </a:moveTo>
                    <a:cubicBezTo>
                      <a:pt x="98" y="0"/>
                      <a:pt x="76" y="6"/>
                      <a:pt x="59" y="17"/>
                    </a:cubicBezTo>
                    <a:cubicBezTo>
                      <a:pt x="0" y="54"/>
                      <a:pt x="129" y="1000"/>
                      <a:pt x="332" y="1000"/>
                    </a:cubicBezTo>
                    <a:cubicBezTo>
                      <a:pt x="337" y="1000"/>
                      <a:pt x="342" y="999"/>
                      <a:pt x="348" y="998"/>
                    </a:cubicBezTo>
                    <a:cubicBezTo>
                      <a:pt x="565" y="949"/>
                      <a:pt x="157" y="6"/>
                      <a:pt x="157" y="6"/>
                    </a:cubicBezTo>
                    <a:cubicBezTo>
                      <a:pt x="145" y="2"/>
                      <a:pt x="133" y="0"/>
                      <a:pt x="1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3510499" y="2153813"/>
                <a:ext cx="14304" cy="25323"/>
              </a:xfrm>
              <a:custGeom>
                <a:avLst/>
                <a:gdLst/>
                <a:ahLst/>
                <a:cxnLst/>
                <a:rect l="l" t="t" r="r" b="b"/>
                <a:pathLst>
                  <a:path w="566" h="1002" extrusionOk="0">
                    <a:moveTo>
                      <a:pt x="114" y="1"/>
                    </a:moveTo>
                    <a:cubicBezTo>
                      <a:pt x="94" y="1"/>
                      <a:pt x="75" y="6"/>
                      <a:pt x="59" y="19"/>
                    </a:cubicBezTo>
                    <a:cubicBezTo>
                      <a:pt x="0" y="56"/>
                      <a:pt x="129" y="1001"/>
                      <a:pt x="332" y="1001"/>
                    </a:cubicBezTo>
                    <a:cubicBezTo>
                      <a:pt x="337" y="1001"/>
                      <a:pt x="342" y="1001"/>
                      <a:pt x="347" y="1000"/>
                    </a:cubicBezTo>
                    <a:cubicBezTo>
                      <a:pt x="565" y="951"/>
                      <a:pt x="157" y="8"/>
                      <a:pt x="157" y="8"/>
                    </a:cubicBezTo>
                    <a:cubicBezTo>
                      <a:pt x="143" y="4"/>
                      <a:pt x="129" y="1"/>
                      <a:pt x="1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3516287" y="2177316"/>
                <a:ext cx="14304" cy="25247"/>
              </a:xfrm>
              <a:custGeom>
                <a:avLst/>
                <a:gdLst/>
                <a:ahLst/>
                <a:cxnLst/>
                <a:rect l="l" t="t" r="r" b="b"/>
                <a:pathLst>
                  <a:path w="566" h="999" extrusionOk="0">
                    <a:moveTo>
                      <a:pt x="116" y="0"/>
                    </a:moveTo>
                    <a:cubicBezTo>
                      <a:pt x="96" y="0"/>
                      <a:pt x="75" y="7"/>
                      <a:pt x="59" y="21"/>
                    </a:cubicBezTo>
                    <a:cubicBezTo>
                      <a:pt x="0" y="53"/>
                      <a:pt x="128" y="998"/>
                      <a:pt x="331" y="998"/>
                    </a:cubicBezTo>
                    <a:cubicBezTo>
                      <a:pt x="336" y="998"/>
                      <a:pt x="342" y="998"/>
                      <a:pt x="347" y="996"/>
                    </a:cubicBezTo>
                    <a:cubicBezTo>
                      <a:pt x="565" y="947"/>
                      <a:pt x="157" y="10"/>
                      <a:pt x="157" y="10"/>
                    </a:cubicBezTo>
                    <a:cubicBezTo>
                      <a:pt x="144" y="3"/>
                      <a:pt x="130" y="0"/>
                      <a:pt x="1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69"/>
            <p:cNvSpPr/>
            <p:nvPr/>
          </p:nvSpPr>
          <p:spPr>
            <a:xfrm>
              <a:off x="3268262" y="2017165"/>
              <a:ext cx="96187" cy="59618"/>
            </a:xfrm>
            <a:custGeom>
              <a:avLst/>
              <a:gdLst/>
              <a:ahLst/>
              <a:cxnLst/>
              <a:rect l="l" t="t" r="r" b="b"/>
              <a:pathLst>
                <a:path w="3806" h="2359" extrusionOk="0">
                  <a:moveTo>
                    <a:pt x="2539" y="0"/>
                  </a:moveTo>
                  <a:cubicBezTo>
                    <a:pt x="2486" y="0"/>
                    <a:pt x="2446" y="18"/>
                    <a:pt x="2429" y="59"/>
                  </a:cubicBezTo>
                  <a:cubicBezTo>
                    <a:pt x="2315" y="315"/>
                    <a:pt x="1999" y="402"/>
                    <a:pt x="1906" y="418"/>
                  </a:cubicBezTo>
                  <a:cubicBezTo>
                    <a:pt x="1808" y="397"/>
                    <a:pt x="1497" y="315"/>
                    <a:pt x="1378" y="59"/>
                  </a:cubicBezTo>
                  <a:cubicBezTo>
                    <a:pt x="1360" y="20"/>
                    <a:pt x="1320" y="2"/>
                    <a:pt x="1268" y="2"/>
                  </a:cubicBezTo>
                  <a:cubicBezTo>
                    <a:pt x="919" y="2"/>
                    <a:pt x="0" y="790"/>
                    <a:pt x="1171" y="1306"/>
                  </a:cubicBezTo>
                  <a:cubicBezTo>
                    <a:pt x="1171" y="1306"/>
                    <a:pt x="1018" y="1693"/>
                    <a:pt x="1247" y="1857"/>
                  </a:cubicBezTo>
                  <a:cubicBezTo>
                    <a:pt x="1427" y="1993"/>
                    <a:pt x="1748" y="1879"/>
                    <a:pt x="1873" y="2097"/>
                  </a:cubicBezTo>
                  <a:lnTo>
                    <a:pt x="1873" y="2358"/>
                  </a:lnTo>
                  <a:cubicBezTo>
                    <a:pt x="1873" y="2293"/>
                    <a:pt x="1884" y="2227"/>
                    <a:pt x="1906" y="2162"/>
                  </a:cubicBezTo>
                  <a:cubicBezTo>
                    <a:pt x="1922" y="2227"/>
                    <a:pt x="1933" y="2293"/>
                    <a:pt x="1933" y="2358"/>
                  </a:cubicBezTo>
                  <a:lnTo>
                    <a:pt x="1933" y="2097"/>
                  </a:lnTo>
                  <a:cubicBezTo>
                    <a:pt x="2059" y="1879"/>
                    <a:pt x="2380" y="1993"/>
                    <a:pt x="2560" y="1857"/>
                  </a:cubicBezTo>
                  <a:cubicBezTo>
                    <a:pt x="2789" y="1693"/>
                    <a:pt x="2642" y="1306"/>
                    <a:pt x="2642" y="1306"/>
                  </a:cubicBezTo>
                  <a:cubicBezTo>
                    <a:pt x="3805" y="791"/>
                    <a:pt x="2887" y="0"/>
                    <a:pt x="25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3320602" y="2071450"/>
              <a:ext cx="115521" cy="287399"/>
            </a:xfrm>
            <a:custGeom>
              <a:avLst/>
              <a:gdLst/>
              <a:ahLst/>
              <a:cxnLst/>
              <a:rect l="l" t="t" r="r" b="b"/>
              <a:pathLst>
                <a:path w="4571" h="11372" extrusionOk="0">
                  <a:moveTo>
                    <a:pt x="2889" y="1"/>
                  </a:moveTo>
                  <a:cubicBezTo>
                    <a:pt x="2552" y="1"/>
                    <a:pt x="2516" y="477"/>
                    <a:pt x="2516" y="477"/>
                  </a:cubicBezTo>
                  <a:cubicBezTo>
                    <a:pt x="2135" y="766"/>
                    <a:pt x="2031" y="1365"/>
                    <a:pt x="2380" y="1572"/>
                  </a:cubicBezTo>
                  <a:cubicBezTo>
                    <a:pt x="2729" y="1785"/>
                    <a:pt x="734" y="9179"/>
                    <a:pt x="522" y="9544"/>
                  </a:cubicBezTo>
                  <a:cubicBezTo>
                    <a:pt x="312" y="9905"/>
                    <a:pt x="0" y="11337"/>
                    <a:pt x="389" y="11337"/>
                  </a:cubicBezTo>
                  <a:cubicBezTo>
                    <a:pt x="393" y="11337"/>
                    <a:pt x="397" y="11337"/>
                    <a:pt x="402" y="11337"/>
                  </a:cubicBezTo>
                  <a:cubicBezTo>
                    <a:pt x="791" y="11311"/>
                    <a:pt x="755" y="10865"/>
                    <a:pt x="1118" y="10865"/>
                  </a:cubicBezTo>
                  <a:cubicBezTo>
                    <a:pt x="1136" y="10865"/>
                    <a:pt x="1155" y="10866"/>
                    <a:pt x="1176" y="10868"/>
                  </a:cubicBezTo>
                  <a:cubicBezTo>
                    <a:pt x="1545" y="10906"/>
                    <a:pt x="1708" y="11372"/>
                    <a:pt x="2017" y="11372"/>
                  </a:cubicBezTo>
                  <a:cubicBezTo>
                    <a:pt x="2063" y="11372"/>
                    <a:pt x="2113" y="11361"/>
                    <a:pt x="2167" y="11337"/>
                  </a:cubicBezTo>
                  <a:cubicBezTo>
                    <a:pt x="2576" y="11157"/>
                    <a:pt x="1966" y="10214"/>
                    <a:pt x="1966" y="9239"/>
                  </a:cubicBezTo>
                  <a:cubicBezTo>
                    <a:pt x="1966" y="8264"/>
                    <a:pt x="3399" y="2123"/>
                    <a:pt x="3399" y="2123"/>
                  </a:cubicBezTo>
                  <a:cubicBezTo>
                    <a:pt x="3399" y="2123"/>
                    <a:pt x="4570" y="1344"/>
                    <a:pt x="3579" y="401"/>
                  </a:cubicBezTo>
                  <a:cubicBezTo>
                    <a:pt x="3267" y="103"/>
                    <a:pt x="3046" y="1"/>
                    <a:pt x="2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9"/>
            <p:cNvSpPr/>
            <p:nvPr/>
          </p:nvSpPr>
          <p:spPr>
            <a:xfrm>
              <a:off x="3314359" y="2364181"/>
              <a:ext cx="78648" cy="262885"/>
            </a:xfrm>
            <a:custGeom>
              <a:avLst/>
              <a:gdLst/>
              <a:ahLst/>
              <a:cxnLst/>
              <a:rect l="l" t="t" r="r" b="b"/>
              <a:pathLst>
                <a:path w="3112" h="10402" extrusionOk="0">
                  <a:moveTo>
                    <a:pt x="2136" y="1743"/>
                  </a:moveTo>
                  <a:cubicBezTo>
                    <a:pt x="2136" y="1743"/>
                    <a:pt x="2262" y="4031"/>
                    <a:pt x="2136" y="4544"/>
                  </a:cubicBezTo>
                  <a:cubicBezTo>
                    <a:pt x="2011" y="5056"/>
                    <a:pt x="1630" y="7372"/>
                    <a:pt x="1619" y="7791"/>
                  </a:cubicBezTo>
                  <a:cubicBezTo>
                    <a:pt x="1619" y="7806"/>
                    <a:pt x="1618" y="7813"/>
                    <a:pt x="1618" y="7813"/>
                  </a:cubicBezTo>
                  <a:cubicBezTo>
                    <a:pt x="1611" y="7813"/>
                    <a:pt x="1595" y="2537"/>
                    <a:pt x="2136" y="1743"/>
                  </a:cubicBezTo>
                  <a:close/>
                  <a:moveTo>
                    <a:pt x="2132" y="0"/>
                  </a:moveTo>
                  <a:cubicBezTo>
                    <a:pt x="1550" y="0"/>
                    <a:pt x="1537" y="604"/>
                    <a:pt x="1537" y="604"/>
                  </a:cubicBezTo>
                  <a:cubicBezTo>
                    <a:pt x="1537" y="604"/>
                    <a:pt x="1136" y="226"/>
                    <a:pt x="823" y="226"/>
                  </a:cubicBezTo>
                  <a:cubicBezTo>
                    <a:pt x="709" y="226"/>
                    <a:pt x="607" y="276"/>
                    <a:pt x="540" y="413"/>
                  </a:cubicBezTo>
                  <a:cubicBezTo>
                    <a:pt x="289" y="925"/>
                    <a:pt x="872" y="2075"/>
                    <a:pt x="861" y="2506"/>
                  </a:cubicBezTo>
                  <a:cubicBezTo>
                    <a:pt x="845" y="2936"/>
                    <a:pt x="763" y="8707"/>
                    <a:pt x="763" y="8707"/>
                  </a:cubicBezTo>
                  <a:cubicBezTo>
                    <a:pt x="763" y="8707"/>
                    <a:pt x="0" y="10069"/>
                    <a:pt x="583" y="10341"/>
                  </a:cubicBezTo>
                  <a:cubicBezTo>
                    <a:pt x="672" y="10383"/>
                    <a:pt x="763" y="10401"/>
                    <a:pt x="855" y="10401"/>
                  </a:cubicBezTo>
                  <a:cubicBezTo>
                    <a:pt x="1368" y="10401"/>
                    <a:pt x="1886" y="9840"/>
                    <a:pt x="1886" y="9840"/>
                  </a:cubicBezTo>
                  <a:cubicBezTo>
                    <a:pt x="1886" y="9840"/>
                    <a:pt x="2763" y="9301"/>
                    <a:pt x="2098" y="8510"/>
                  </a:cubicBezTo>
                  <a:cubicBezTo>
                    <a:pt x="1433" y="7720"/>
                    <a:pt x="2501" y="5890"/>
                    <a:pt x="2458" y="3813"/>
                  </a:cubicBezTo>
                  <a:cubicBezTo>
                    <a:pt x="2414" y="1732"/>
                    <a:pt x="2594" y="1187"/>
                    <a:pt x="2594" y="1187"/>
                  </a:cubicBezTo>
                  <a:cubicBezTo>
                    <a:pt x="2594" y="1187"/>
                    <a:pt x="3112" y="174"/>
                    <a:pt x="2333" y="21"/>
                  </a:cubicBezTo>
                  <a:cubicBezTo>
                    <a:pt x="2259" y="7"/>
                    <a:pt x="2193" y="0"/>
                    <a:pt x="21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3205283" y="1741138"/>
              <a:ext cx="222019" cy="211278"/>
            </a:xfrm>
            <a:custGeom>
              <a:avLst/>
              <a:gdLst/>
              <a:ahLst/>
              <a:cxnLst/>
              <a:rect l="l" t="t" r="r" b="b"/>
              <a:pathLst>
                <a:path w="8785" h="8360" extrusionOk="0">
                  <a:moveTo>
                    <a:pt x="4398" y="252"/>
                  </a:moveTo>
                  <a:cubicBezTo>
                    <a:pt x="5553" y="290"/>
                    <a:pt x="6567" y="502"/>
                    <a:pt x="6567" y="709"/>
                  </a:cubicBezTo>
                  <a:cubicBezTo>
                    <a:pt x="6567" y="726"/>
                    <a:pt x="6567" y="737"/>
                    <a:pt x="6561" y="747"/>
                  </a:cubicBezTo>
                  <a:cubicBezTo>
                    <a:pt x="5771" y="480"/>
                    <a:pt x="4720" y="415"/>
                    <a:pt x="4387" y="404"/>
                  </a:cubicBezTo>
                  <a:lnTo>
                    <a:pt x="4371" y="404"/>
                  </a:lnTo>
                  <a:cubicBezTo>
                    <a:pt x="4044" y="415"/>
                    <a:pt x="3020" y="480"/>
                    <a:pt x="2235" y="747"/>
                  </a:cubicBezTo>
                  <a:cubicBezTo>
                    <a:pt x="2229" y="737"/>
                    <a:pt x="2229" y="726"/>
                    <a:pt x="2229" y="709"/>
                  </a:cubicBezTo>
                  <a:cubicBezTo>
                    <a:pt x="2229" y="502"/>
                    <a:pt x="3243" y="290"/>
                    <a:pt x="4398" y="252"/>
                  </a:cubicBezTo>
                  <a:close/>
                  <a:moveTo>
                    <a:pt x="2273" y="1118"/>
                  </a:moveTo>
                  <a:cubicBezTo>
                    <a:pt x="2458" y="1238"/>
                    <a:pt x="2660" y="1331"/>
                    <a:pt x="2867" y="1396"/>
                  </a:cubicBezTo>
                  <a:cubicBezTo>
                    <a:pt x="2747" y="1412"/>
                    <a:pt x="2627" y="1429"/>
                    <a:pt x="2507" y="1450"/>
                  </a:cubicBezTo>
                  <a:cubicBezTo>
                    <a:pt x="2202" y="1499"/>
                    <a:pt x="1908" y="1587"/>
                    <a:pt x="1625" y="1701"/>
                  </a:cubicBezTo>
                  <a:cubicBezTo>
                    <a:pt x="1619" y="1685"/>
                    <a:pt x="1619" y="1663"/>
                    <a:pt x="1619" y="1641"/>
                  </a:cubicBezTo>
                  <a:cubicBezTo>
                    <a:pt x="1619" y="1434"/>
                    <a:pt x="1886" y="1260"/>
                    <a:pt x="2273" y="1118"/>
                  </a:cubicBezTo>
                  <a:close/>
                  <a:moveTo>
                    <a:pt x="6518" y="1123"/>
                  </a:moveTo>
                  <a:cubicBezTo>
                    <a:pt x="6910" y="1260"/>
                    <a:pt x="7177" y="1434"/>
                    <a:pt x="7177" y="1647"/>
                  </a:cubicBezTo>
                  <a:cubicBezTo>
                    <a:pt x="7177" y="1663"/>
                    <a:pt x="7172" y="1685"/>
                    <a:pt x="7166" y="1701"/>
                  </a:cubicBezTo>
                  <a:cubicBezTo>
                    <a:pt x="6883" y="1587"/>
                    <a:pt x="6589" y="1499"/>
                    <a:pt x="6289" y="1450"/>
                  </a:cubicBezTo>
                  <a:cubicBezTo>
                    <a:pt x="6169" y="1429"/>
                    <a:pt x="6044" y="1412"/>
                    <a:pt x="5929" y="1396"/>
                  </a:cubicBezTo>
                  <a:cubicBezTo>
                    <a:pt x="6136" y="1331"/>
                    <a:pt x="6333" y="1238"/>
                    <a:pt x="6518" y="1123"/>
                  </a:cubicBezTo>
                  <a:close/>
                  <a:moveTo>
                    <a:pt x="1521" y="2170"/>
                  </a:moveTo>
                  <a:cubicBezTo>
                    <a:pt x="1685" y="2290"/>
                    <a:pt x="1864" y="2377"/>
                    <a:pt x="2055" y="2426"/>
                  </a:cubicBezTo>
                  <a:cubicBezTo>
                    <a:pt x="1788" y="2491"/>
                    <a:pt x="1532" y="2578"/>
                    <a:pt x="1281" y="2687"/>
                  </a:cubicBezTo>
                  <a:cubicBezTo>
                    <a:pt x="1265" y="2649"/>
                    <a:pt x="1260" y="2611"/>
                    <a:pt x="1260" y="2567"/>
                  </a:cubicBezTo>
                  <a:cubicBezTo>
                    <a:pt x="1260" y="2404"/>
                    <a:pt x="1363" y="2273"/>
                    <a:pt x="1521" y="2170"/>
                  </a:cubicBezTo>
                  <a:close/>
                  <a:moveTo>
                    <a:pt x="7270" y="2170"/>
                  </a:moveTo>
                  <a:cubicBezTo>
                    <a:pt x="7428" y="2273"/>
                    <a:pt x="7537" y="2404"/>
                    <a:pt x="7537" y="2567"/>
                  </a:cubicBezTo>
                  <a:cubicBezTo>
                    <a:pt x="7537" y="2611"/>
                    <a:pt x="7526" y="2649"/>
                    <a:pt x="7509" y="2687"/>
                  </a:cubicBezTo>
                  <a:cubicBezTo>
                    <a:pt x="7264" y="2578"/>
                    <a:pt x="7003" y="2491"/>
                    <a:pt x="6741" y="2426"/>
                  </a:cubicBezTo>
                  <a:cubicBezTo>
                    <a:pt x="6932" y="2377"/>
                    <a:pt x="7112" y="2290"/>
                    <a:pt x="7270" y="2170"/>
                  </a:cubicBezTo>
                  <a:close/>
                  <a:moveTo>
                    <a:pt x="982" y="4028"/>
                  </a:moveTo>
                  <a:cubicBezTo>
                    <a:pt x="1570" y="4377"/>
                    <a:pt x="2769" y="4436"/>
                    <a:pt x="3494" y="4436"/>
                  </a:cubicBezTo>
                  <a:cubicBezTo>
                    <a:pt x="3652" y="4436"/>
                    <a:pt x="3782" y="4436"/>
                    <a:pt x="3880" y="4431"/>
                  </a:cubicBezTo>
                  <a:lnTo>
                    <a:pt x="3880" y="4431"/>
                  </a:lnTo>
                  <a:cubicBezTo>
                    <a:pt x="3799" y="4594"/>
                    <a:pt x="3706" y="4752"/>
                    <a:pt x="3603" y="4900"/>
                  </a:cubicBezTo>
                  <a:cubicBezTo>
                    <a:pt x="3319" y="4913"/>
                    <a:pt x="3064" y="4919"/>
                    <a:pt x="2835" y="4919"/>
                  </a:cubicBezTo>
                  <a:cubicBezTo>
                    <a:pt x="1207" y="4919"/>
                    <a:pt x="886" y="4612"/>
                    <a:pt x="824" y="4469"/>
                  </a:cubicBezTo>
                  <a:cubicBezTo>
                    <a:pt x="769" y="4327"/>
                    <a:pt x="878" y="4148"/>
                    <a:pt x="982" y="4028"/>
                  </a:cubicBezTo>
                  <a:close/>
                  <a:moveTo>
                    <a:pt x="7815" y="4028"/>
                  </a:moveTo>
                  <a:cubicBezTo>
                    <a:pt x="7913" y="4148"/>
                    <a:pt x="8027" y="4327"/>
                    <a:pt x="7967" y="4469"/>
                  </a:cubicBezTo>
                  <a:cubicBezTo>
                    <a:pt x="7910" y="4616"/>
                    <a:pt x="7588" y="4921"/>
                    <a:pt x="5984" y="4921"/>
                  </a:cubicBezTo>
                  <a:cubicBezTo>
                    <a:pt x="5748" y="4921"/>
                    <a:pt x="5483" y="4914"/>
                    <a:pt x="5188" y="4900"/>
                  </a:cubicBezTo>
                  <a:cubicBezTo>
                    <a:pt x="5085" y="4752"/>
                    <a:pt x="4992" y="4594"/>
                    <a:pt x="4910" y="4431"/>
                  </a:cubicBezTo>
                  <a:cubicBezTo>
                    <a:pt x="5014" y="4431"/>
                    <a:pt x="5145" y="4436"/>
                    <a:pt x="5303" y="4436"/>
                  </a:cubicBezTo>
                  <a:cubicBezTo>
                    <a:pt x="6022" y="4436"/>
                    <a:pt x="7221" y="4377"/>
                    <a:pt x="7815" y="4028"/>
                  </a:cubicBezTo>
                  <a:close/>
                  <a:moveTo>
                    <a:pt x="8043" y="4911"/>
                  </a:moveTo>
                  <a:cubicBezTo>
                    <a:pt x="8114" y="5003"/>
                    <a:pt x="8169" y="5128"/>
                    <a:pt x="8131" y="5227"/>
                  </a:cubicBezTo>
                  <a:cubicBezTo>
                    <a:pt x="8083" y="5337"/>
                    <a:pt x="7803" y="5686"/>
                    <a:pt x="6022" y="5686"/>
                  </a:cubicBezTo>
                  <a:cubicBezTo>
                    <a:pt x="5957" y="5686"/>
                    <a:pt x="5889" y="5685"/>
                    <a:pt x="5820" y="5684"/>
                  </a:cubicBezTo>
                  <a:cubicBezTo>
                    <a:pt x="5690" y="5537"/>
                    <a:pt x="5575" y="5401"/>
                    <a:pt x="5472" y="5276"/>
                  </a:cubicBezTo>
                  <a:lnTo>
                    <a:pt x="5472" y="5276"/>
                  </a:lnTo>
                  <a:cubicBezTo>
                    <a:pt x="5640" y="5281"/>
                    <a:pt x="5799" y="5281"/>
                    <a:pt x="5951" y="5281"/>
                  </a:cubicBezTo>
                  <a:cubicBezTo>
                    <a:pt x="6986" y="5281"/>
                    <a:pt x="7678" y="5161"/>
                    <a:pt x="8043" y="4911"/>
                  </a:cubicBezTo>
                  <a:close/>
                  <a:moveTo>
                    <a:pt x="747" y="4916"/>
                  </a:moveTo>
                  <a:cubicBezTo>
                    <a:pt x="1112" y="5167"/>
                    <a:pt x="1804" y="5286"/>
                    <a:pt x="2845" y="5286"/>
                  </a:cubicBezTo>
                  <a:cubicBezTo>
                    <a:pt x="2998" y="5286"/>
                    <a:pt x="3156" y="5286"/>
                    <a:pt x="3319" y="5281"/>
                  </a:cubicBezTo>
                  <a:lnTo>
                    <a:pt x="3319" y="5281"/>
                  </a:lnTo>
                  <a:cubicBezTo>
                    <a:pt x="3221" y="5401"/>
                    <a:pt x="3107" y="5537"/>
                    <a:pt x="2970" y="5684"/>
                  </a:cubicBezTo>
                  <a:cubicBezTo>
                    <a:pt x="2900" y="5685"/>
                    <a:pt x="2832" y="5686"/>
                    <a:pt x="2766" y="5686"/>
                  </a:cubicBezTo>
                  <a:cubicBezTo>
                    <a:pt x="988" y="5686"/>
                    <a:pt x="708" y="5342"/>
                    <a:pt x="666" y="5232"/>
                  </a:cubicBezTo>
                  <a:cubicBezTo>
                    <a:pt x="627" y="5134"/>
                    <a:pt x="682" y="5009"/>
                    <a:pt x="747" y="4916"/>
                  </a:cubicBezTo>
                  <a:close/>
                  <a:moveTo>
                    <a:pt x="627" y="5690"/>
                  </a:moveTo>
                  <a:cubicBezTo>
                    <a:pt x="993" y="5924"/>
                    <a:pt x="1668" y="6038"/>
                    <a:pt x="2654" y="6049"/>
                  </a:cubicBezTo>
                  <a:cubicBezTo>
                    <a:pt x="2529" y="6202"/>
                    <a:pt x="2409" y="6360"/>
                    <a:pt x="2300" y="6523"/>
                  </a:cubicBezTo>
                  <a:cubicBezTo>
                    <a:pt x="2058" y="6545"/>
                    <a:pt x="1849" y="6555"/>
                    <a:pt x="1668" y="6555"/>
                  </a:cubicBezTo>
                  <a:cubicBezTo>
                    <a:pt x="808" y="6555"/>
                    <a:pt x="583" y="6343"/>
                    <a:pt x="529" y="6235"/>
                  </a:cubicBezTo>
                  <a:cubicBezTo>
                    <a:pt x="442" y="6077"/>
                    <a:pt x="535" y="5848"/>
                    <a:pt x="627" y="5690"/>
                  </a:cubicBezTo>
                  <a:close/>
                  <a:moveTo>
                    <a:pt x="8174" y="5690"/>
                  </a:moveTo>
                  <a:cubicBezTo>
                    <a:pt x="8261" y="5848"/>
                    <a:pt x="8354" y="6077"/>
                    <a:pt x="8267" y="6235"/>
                  </a:cubicBezTo>
                  <a:lnTo>
                    <a:pt x="8267" y="6240"/>
                  </a:lnTo>
                  <a:cubicBezTo>
                    <a:pt x="8213" y="6348"/>
                    <a:pt x="7986" y="6555"/>
                    <a:pt x="7135" y="6555"/>
                  </a:cubicBezTo>
                  <a:cubicBezTo>
                    <a:pt x="6952" y="6555"/>
                    <a:pt x="6741" y="6546"/>
                    <a:pt x="6496" y="6523"/>
                  </a:cubicBezTo>
                  <a:cubicBezTo>
                    <a:pt x="6387" y="6360"/>
                    <a:pt x="6267" y="6202"/>
                    <a:pt x="6142" y="6049"/>
                  </a:cubicBezTo>
                  <a:cubicBezTo>
                    <a:pt x="7134" y="6038"/>
                    <a:pt x="7804" y="5924"/>
                    <a:pt x="8174" y="5690"/>
                  </a:cubicBezTo>
                  <a:close/>
                  <a:moveTo>
                    <a:pt x="546" y="6725"/>
                  </a:moveTo>
                  <a:cubicBezTo>
                    <a:pt x="802" y="6856"/>
                    <a:pt x="1172" y="6916"/>
                    <a:pt x="1657" y="6916"/>
                  </a:cubicBezTo>
                  <a:cubicBezTo>
                    <a:pt x="1788" y="6916"/>
                    <a:pt x="1924" y="6916"/>
                    <a:pt x="2066" y="6905"/>
                  </a:cubicBezTo>
                  <a:lnTo>
                    <a:pt x="2066" y="6905"/>
                  </a:lnTo>
                  <a:cubicBezTo>
                    <a:pt x="2050" y="6948"/>
                    <a:pt x="2028" y="6987"/>
                    <a:pt x="2006" y="7019"/>
                  </a:cubicBezTo>
                  <a:cubicBezTo>
                    <a:pt x="1534" y="7147"/>
                    <a:pt x="1212" y="7189"/>
                    <a:pt x="993" y="7189"/>
                  </a:cubicBezTo>
                  <a:cubicBezTo>
                    <a:pt x="681" y="7189"/>
                    <a:pt x="578" y="7104"/>
                    <a:pt x="546" y="7063"/>
                  </a:cubicBezTo>
                  <a:cubicBezTo>
                    <a:pt x="486" y="6981"/>
                    <a:pt x="508" y="6845"/>
                    <a:pt x="546" y="6725"/>
                  </a:cubicBezTo>
                  <a:close/>
                  <a:moveTo>
                    <a:pt x="8245" y="6730"/>
                  </a:moveTo>
                  <a:cubicBezTo>
                    <a:pt x="8283" y="6845"/>
                    <a:pt x="8305" y="6981"/>
                    <a:pt x="8245" y="7068"/>
                  </a:cubicBezTo>
                  <a:cubicBezTo>
                    <a:pt x="8216" y="7107"/>
                    <a:pt x="8112" y="7191"/>
                    <a:pt x="7796" y="7191"/>
                  </a:cubicBezTo>
                  <a:cubicBezTo>
                    <a:pt x="7577" y="7191"/>
                    <a:pt x="7255" y="7150"/>
                    <a:pt x="6785" y="7025"/>
                  </a:cubicBezTo>
                  <a:cubicBezTo>
                    <a:pt x="6768" y="6987"/>
                    <a:pt x="6747" y="6948"/>
                    <a:pt x="6725" y="6910"/>
                  </a:cubicBezTo>
                  <a:lnTo>
                    <a:pt x="6725" y="6910"/>
                  </a:lnTo>
                  <a:cubicBezTo>
                    <a:pt x="6867" y="6921"/>
                    <a:pt x="7003" y="6921"/>
                    <a:pt x="7134" y="6921"/>
                  </a:cubicBezTo>
                  <a:cubicBezTo>
                    <a:pt x="7624" y="6921"/>
                    <a:pt x="7989" y="6856"/>
                    <a:pt x="8245" y="6730"/>
                  </a:cubicBezTo>
                  <a:close/>
                  <a:moveTo>
                    <a:pt x="1810" y="7444"/>
                  </a:moveTo>
                  <a:cubicBezTo>
                    <a:pt x="1630" y="7848"/>
                    <a:pt x="1559" y="7973"/>
                    <a:pt x="1069" y="7995"/>
                  </a:cubicBezTo>
                  <a:cubicBezTo>
                    <a:pt x="1039" y="7996"/>
                    <a:pt x="1009" y="7997"/>
                    <a:pt x="978" y="7997"/>
                  </a:cubicBezTo>
                  <a:cubicBezTo>
                    <a:pt x="814" y="7997"/>
                    <a:pt x="642" y="7968"/>
                    <a:pt x="573" y="7858"/>
                  </a:cubicBezTo>
                  <a:cubicBezTo>
                    <a:pt x="513" y="7766"/>
                    <a:pt x="529" y="7613"/>
                    <a:pt x="567" y="7493"/>
                  </a:cubicBezTo>
                  <a:lnTo>
                    <a:pt x="567" y="7493"/>
                  </a:lnTo>
                  <a:cubicBezTo>
                    <a:pt x="690" y="7533"/>
                    <a:pt x="821" y="7554"/>
                    <a:pt x="953" y="7554"/>
                  </a:cubicBezTo>
                  <a:cubicBezTo>
                    <a:pt x="968" y="7554"/>
                    <a:pt x="983" y="7554"/>
                    <a:pt x="998" y="7553"/>
                  </a:cubicBezTo>
                  <a:cubicBezTo>
                    <a:pt x="1270" y="7548"/>
                    <a:pt x="1543" y="7510"/>
                    <a:pt x="1810" y="7444"/>
                  </a:cubicBezTo>
                  <a:close/>
                  <a:moveTo>
                    <a:pt x="6981" y="7450"/>
                  </a:moveTo>
                  <a:cubicBezTo>
                    <a:pt x="7253" y="7515"/>
                    <a:pt x="7526" y="7553"/>
                    <a:pt x="7798" y="7559"/>
                  </a:cubicBezTo>
                  <a:cubicBezTo>
                    <a:pt x="7945" y="7559"/>
                    <a:pt x="8093" y="7542"/>
                    <a:pt x="8229" y="7499"/>
                  </a:cubicBezTo>
                  <a:lnTo>
                    <a:pt x="8229" y="7499"/>
                  </a:lnTo>
                  <a:cubicBezTo>
                    <a:pt x="8261" y="7613"/>
                    <a:pt x="8283" y="7766"/>
                    <a:pt x="8218" y="7858"/>
                  </a:cubicBezTo>
                  <a:lnTo>
                    <a:pt x="8223" y="7864"/>
                  </a:lnTo>
                  <a:cubicBezTo>
                    <a:pt x="8150" y="7976"/>
                    <a:pt x="7954" y="8001"/>
                    <a:pt x="7785" y="8001"/>
                  </a:cubicBezTo>
                  <a:cubicBezTo>
                    <a:pt x="7765" y="8001"/>
                    <a:pt x="7746" y="8001"/>
                    <a:pt x="7727" y="8000"/>
                  </a:cubicBezTo>
                  <a:cubicBezTo>
                    <a:pt x="7237" y="7978"/>
                    <a:pt x="7161" y="7853"/>
                    <a:pt x="6981" y="7450"/>
                  </a:cubicBezTo>
                  <a:close/>
                  <a:moveTo>
                    <a:pt x="4393" y="1"/>
                  </a:moveTo>
                  <a:cubicBezTo>
                    <a:pt x="3668" y="28"/>
                    <a:pt x="1979" y="137"/>
                    <a:pt x="1979" y="709"/>
                  </a:cubicBezTo>
                  <a:cubicBezTo>
                    <a:pt x="1979" y="753"/>
                    <a:pt x="1984" y="791"/>
                    <a:pt x="2001" y="829"/>
                  </a:cubicBezTo>
                  <a:cubicBezTo>
                    <a:pt x="1565" y="1014"/>
                    <a:pt x="1249" y="1276"/>
                    <a:pt x="1249" y="1641"/>
                  </a:cubicBezTo>
                  <a:cubicBezTo>
                    <a:pt x="1249" y="1723"/>
                    <a:pt x="1265" y="1799"/>
                    <a:pt x="1292" y="1875"/>
                  </a:cubicBezTo>
                  <a:cubicBezTo>
                    <a:pt x="1020" y="2061"/>
                    <a:pt x="884" y="2290"/>
                    <a:pt x="884" y="2562"/>
                  </a:cubicBezTo>
                  <a:cubicBezTo>
                    <a:pt x="884" y="2671"/>
                    <a:pt x="905" y="2775"/>
                    <a:pt x="954" y="2873"/>
                  </a:cubicBezTo>
                  <a:cubicBezTo>
                    <a:pt x="731" y="3031"/>
                    <a:pt x="595" y="3221"/>
                    <a:pt x="595" y="3456"/>
                  </a:cubicBezTo>
                  <a:cubicBezTo>
                    <a:pt x="595" y="3570"/>
                    <a:pt x="633" y="3684"/>
                    <a:pt x="698" y="3777"/>
                  </a:cubicBezTo>
                  <a:cubicBezTo>
                    <a:pt x="551" y="3951"/>
                    <a:pt x="344" y="4278"/>
                    <a:pt x="475" y="4605"/>
                  </a:cubicBezTo>
                  <a:cubicBezTo>
                    <a:pt x="480" y="4611"/>
                    <a:pt x="486" y="4622"/>
                    <a:pt x="491" y="4633"/>
                  </a:cubicBezTo>
                  <a:cubicBezTo>
                    <a:pt x="366" y="4791"/>
                    <a:pt x="202" y="5069"/>
                    <a:pt x="317" y="5357"/>
                  </a:cubicBezTo>
                  <a:cubicBezTo>
                    <a:pt x="328" y="5379"/>
                    <a:pt x="339" y="5401"/>
                    <a:pt x="350" y="5428"/>
                  </a:cubicBezTo>
                  <a:cubicBezTo>
                    <a:pt x="219" y="5624"/>
                    <a:pt x="1" y="6038"/>
                    <a:pt x="192" y="6404"/>
                  </a:cubicBezTo>
                  <a:cubicBezTo>
                    <a:pt x="208" y="6431"/>
                    <a:pt x="224" y="6458"/>
                    <a:pt x="241" y="6480"/>
                  </a:cubicBezTo>
                  <a:cubicBezTo>
                    <a:pt x="153" y="6665"/>
                    <a:pt x="44" y="7014"/>
                    <a:pt x="241" y="7281"/>
                  </a:cubicBezTo>
                  <a:cubicBezTo>
                    <a:pt x="175" y="7461"/>
                    <a:pt x="83" y="7793"/>
                    <a:pt x="251" y="8055"/>
                  </a:cubicBezTo>
                  <a:cubicBezTo>
                    <a:pt x="382" y="8256"/>
                    <a:pt x="627" y="8360"/>
                    <a:pt x="976" y="8360"/>
                  </a:cubicBezTo>
                  <a:lnTo>
                    <a:pt x="1069" y="8360"/>
                  </a:lnTo>
                  <a:cubicBezTo>
                    <a:pt x="1804" y="8327"/>
                    <a:pt x="1941" y="8016"/>
                    <a:pt x="2153" y="7548"/>
                  </a:cubicBezTo>
                  <a:cubicBezTo>
                    <a:pt x="2251" y="7314"/>
                    <a:pt x="2366" y="7085"/>
                    <a:pt x="2496" y="6867"/>
                  </a:cubicBezTo>
                  <a:lnTo>
                    <a:pt x="2545" y="6861"/>
                  </a:lnTo>
                  <a:lnTo>
                    <a:pt x="2540" y="6807"/>
                  </a:lnTo>
                  <a:cubicBezTo>
                    <a:pt x="2714" y="6529"/>
                    <a:pt x="2916" y="6273"/>
                    <a:pt x="3139" y="6033"/>
                  </a:cubicBezTo>
                  <a:cubicBezTo>
                    <a:pt x="4502" y="4551"/>
                    <a:pt x="4365" y="4044"/>
                    <a:pt x="4251" y="3897"/>
                  </a:cubicBezTo>
                  <a:lnTo>
                    <a:pt x="4251" y="3897"/>
                  </a:lnTo>
                  <a:lnTo>
                    <a:pt x="4022" y="4077"/>
                  </a:lnTo>
                  <a:lnTo>
                    <a:pt x="4022" y="4060"/>
                  </a:lnTo>
                  <a:cubicBezTo>
                    <a:pt x="3895" y="4067"/>
                    <a:pt x="3725" y="4071"/>
                    <a:pt x="3530" y="4071"/>
                  </a:cubicBezTo>
                  <a:cubicBezTo>
                    <a:pt x="2703" y="4071"/>
                    <a:pt x="1426" y="3991"/>
                    <a:pt x="1047" y="3630"/>
                  </a:cubicBezTo>
                  <a:cubicBezTo>
                    <a:pt x="993" y="3592"/>
                    <a:pt x="960" y="3526"/>
                    <a:pt x="960" y="3456"/>
                  </a:cubicBezTo>
                  <a:cubicBezTo>
                    <a:pt x="960" y="3347"/>
                    <a:pt x="1042" y="3243"/>
                    <a:pt x="1183" y="3145"/>
                  </a:cubicBezTo>
                  <a:cubicBezTo>
                    <a:pt x="1597" y="3461"/>
                    <a:pt x="2382" y="3537"/>
                    <a:pt x="3020" y="3537"/>
                  </a:cubicBezTo>
                  <a:cubicBezTo>
                    <a:pt x="3352" y="3537"/>
                    <a:pt x="3679" y="3521"/>
                    <a:pt x="4006" y="3483"/>
                  </a:cubicBezTo>
                  <a:lnTo>
                    <a:pt x="3968" y="3123"/>
                  </a:lnTo>
                  <a:cubicBezTo>
                    <a:pt x="3761" y="3146"/>
                    <a:pt x="3417" y="3171"/>
                    <a:pt x="3042" y="3171"/>
                  </a:cubicBezTo>
                  <a:cubicBezTo>
                    <a:pt x="2519" y="3171"/>
                    <a:pt x="1934" y="3123"/>
                    <a:pt x="1576" y="2954"/>
                  </a:cubicBezTo>
                  <a:cubicBezTo>
                    <a:pt x="2011" y="2791"/>
                    <a:pt x="2622" y="2666"/>
                    <a:pt x="3216" y="2589"/>
                  </a:cubicBezTo>
                  <a:cubicBezTo>
                    <a:pt x="3319" y="2595"/>
                    <a:pt x="3423" y="2595"/>
                    <a:pt x="3521" y="2595"/>
                  </a:cubicBezTo>
                  <a:cubicBezTo>
                    <a:pt x="3788" y="2595"/>
                    <a:pt x="3989" y="2584"/>
                    <a:pt x="4049" y="2578"/>
                  </a:cubicBezTo>
                  <a:lnTo>
                    <a:pt x="4022" y="2213"/>
                  </a:lnTo>
                  <a:lnTo>
                    <a:pt x="3984" y="2213"/>
                  </a:lnTo>
                  <a:lnTo>
                    <a:pt x="3984" y="2148"/>
                  </a:lnTo>
                  <a:cubicBezTo>
                    <a:pt x="3837" y="2153"/>
                    <a:pt x="3548" y="2175"/>
                    <a:pt x="3194" y="2213"/>
                  </a:cubicBezTo>
                  <a:cubicBezTo>
                    <a:pt x="2731" y="2197"/>
                    <a:pt x="2219" y="2132"/>
                    <a:pt x="1902" y="1974"/>
                  </a:cubicBezTo>
                  <a:cubicBezTo>
                    <a:pt x="2115" y="1903"/>
                    <a:pt x="2338" y="1843"/>
                    <a:pt x="2562" y="1805"/>
                  </a:cubicBezTo>
                  <a:cubicBezTo>
                    <a:pt x="3030" y="1723"/>
                    <a:pt x="3510" y="1679"/>
                    <a:pt x="3989" y="1674"/>
                  </a:cubicBezTo>
                  <a:lnTo>
                    <a:pt x="3989" y="1309"/>
                  </a:lnTo>
                  <a:cubicBezTo>
                    <a:pt x="3979" y="1309"/>
                    <a:pt x="3799" y="1309"/>
                    <a:pt x="3537" y="1325"/>
                  </a:cubicBezTo>
                  <a:cubicBezTo>
                    <a:pt x="3216" y="1249"/>
                    <a:pt x="2894" y="1145"/>
                    <a:pt x="2589" y="1014"/>
                  </a:cubicBezTo>
                  <a:cubicBezTo>
                    <a:pt x="3178" y="843"/>
                    <a:pt x="3784" y="757"/>
                    <a:pt x="4389" y="757"/>
                  </a:cubicBezTo>
                  <a:cubicBezTo>
                    <a:pt x="4995" y="757"/>
                    <a:pt x="5600" y="843"/>
                    <a:pt x="6185" y="1014"/>
                  </a:cubicBezTo>
                  <a:cubicBezTo>
                    <a:pt x="5880" y="1145"/>
                    <a:pt x="5564" y="1249"/>
                    <a:pt x="5237" y="1325"/>
                  </a:cubicBezTo>
                  <a:cubicBezTo>
                    <a:pt x="4976" y="1309"/>
                    <a:pt x="4801" y="1309"/>
                    <a:pt x="4785" y="1309"/>
                  </a:cubicBezTo>
                  <a:lnTo>
                    <a:pt x="4785" y="1674"/>
                  </a:lnTo>
                  <a:cubicBezTo>
                    <a:pt x="5265" y="1679"/>
                    <a:pt x="5744" y="1723"/>
                    <a:pt x="6218" y="1805"/>
                  </a:cubicBezTo>
                  <a:cubicBezTo>
                    <a:pt x="6441" y="1843"/>
                    <a:pt x="6659" y="1903"/>
                    <a:pt x="6877" y="1974"/>
                  </a:cubicBezTo>
                  <a:cubicBezTo>
                    <a:pt x="6561" y="2132"/>
                    <a:pt x="6044" y="2197"/>
                    <a:pt x="5581" y="2213"/>
                  </a:cubicBezTo>
                  <a:cubicBezTo>
                    <a:pt x="5232" y="2170"/>
                    <a:pt x="4938" y="2153"/>
                    <a:pt x="4796" y="2148"/>
                  </a:cubicBezTo>
                  <a:lnTo>
                    <a:pt x="4796" y="2213"/>
                  </a:lnTo>
                  <a:lnTo>
                    <a:pt x="4752" y="2213"/>
                  </a:lnTo>
                  <a:lnTo>
                    <a:pt x="4731" y="2578"/>
                  </a:lnTo>
                  <a:cubicBezTo>
                    <a:pt x="4790" y="2584"/>
                    <a:pt x="4987" y="2595"/>
                    <a:pt x="5259" y="2595"/>
                  </a:cubicBezTo>
                  <a:cubicBezTo>
                    <a:pt x="5352" y="2595"/>
                    <a:pt x="5455" y="2595"/>
                    <a:pt x="5564" y="2589"/>
                  </a:cubicBezTo>
                  <a:cubicBezTo>
                    <a:pt x="6153" y="2666"/>
                    <a:pt x="6768" y="2791"/>
                    <a:pt x="7204" y="2954"/>
                  </a:cubicBezTo>
                  <a:cubicBezTo>
                    <a:pt x="6846" y="3123"/>
                    <a:pt x="6261" y="3171"/>
                    <a:pt x="5738" y="3171"/>
                  </a:cubicBezTo>
                  <a:cubicBezTo>
                    <a:pt x="5363" y="3171"/>
                    <a:pt x="5019" y="3146"/>
                    <a:pt x="4812" y="3123"/>
                  </a:cubicBezTo>
                  <a:lnTo>
                    <a:pt x="4769" y="3483"/>
                  </a:lnTo>
                  <a:cubicBezTo>
                    <a:pt x="5096" y="3521"/>
                    <a:pt x="5428" y="3537"/>
                    <a:pt x="5755" y="3537"/>
                  </a:cubicBezTo>
                  <a:cubicBezTo>
                    <a:pt x="6392" y="3537"/>
                    <a:pt x="7177" y="3461"/>
                    <a:pt x="7591" y="3145"/>
                  </a:cubicBezTo>
                  <a:cubicBezTo>
                    <a:pt x="7733" y="3243"/>
                    <a:pt x="7815" y="3347"/>
                    <a:pt x="7815" y="3456"/>
                  </a:cubicBezTo>
                  <a:cubicBezTo>
                    <a:pt x="7815" y="3526"/>
                    <a:pt x="7782" y="3592"/>
                    <a:pt x="7733" y="3630"/>
                  </a:cubicBezTo>
                  <a:cubicBezTo>
                    <a:pt x="7354" y="3991"/>
                    <a:pt x="6077" y="4071"/>
                    <a:pt x="5247" y="4071"/>
                  </a:cubicBezTo>
                  <a:cubicBezTo>
                    <a:pt x="5051" y="4071"/>
                    <a:pt x="4880" y="4067"/>
                    <a:pt x="4752" y="4060"/>
                  </a:cubicBezTo>
                  <a:lnTo>
                    <a:pt x="4752" y="4077"/>
                  </a:lnTo>
                  <a:lnTo>
                    <a:pt x="4529" y="3897"/>
                  </a:lnTo>
                  <a:lnTo>
                    <a:pt x="4529" y="3897"/>
                  </a:lnTo>
                  <a:cubicBezTo>
                    <a:pt x="4409" y="4044"/>
                    <a:pt x="4278" y="4551"/>
                    <a:pt x="5640" y="6033"/>
                  </a:cubicBezTo>
                  <a:cubicBezTo>
                    <a:pt x="5858" y="6273"/>
                    <a:pt x="6060" y="6529"/>
                    <a:pt x="6240" y="6807"/>
                  </a:cubicBezTo>
                  <a:lnTo>
                    <a:pt x="6234" y="6861"/>
                  </a:lnTo>
                  <a:lnTo>
                    <a:pt x="6278" y="6867"/>
                  </a:lnTo>
                  <a:cubicBezTo>
                    <a:pt x="6409" y="7085"/>
                    <a:pt x="6523" y="7314"/>
                    <a:pt x="6627" y="7548"/>
                  </a:cubicBezTo>
                  <a:cubicBezTo>
                    <a:pt x="6834" y="8016"/>
                    <a:pt x="6970" y="8327"/>
                    <a:pt x="7706" y="8360"/>
                  </a:cubicBezTo>
                  <a:lnTo>
                    <a:pt x="7798" y="8360"/>
                  </a:lnTo>
                  <a:cubicBezTo>
                    <a:pt x="8152" y="8360"/>
                    <a:pt x="8398" y="8256"/>
                    <a:pt x="8523" y="8055"/>
                  </a:cubicBezTo>
                  <a:cubicBezTo>
                    <a:pt x="8692" y="7793"/>
                    <a:pt x="8605" y="7461"/>
                    <a:pt x="8534" y="7281"/>
                  </a:cubicBezTo>
                  <a:cubicBezTo>
                    <a:pt x="8736" y="7014"/>
                    <a:pt x="8627" y="6665"/>
                    <a:pt x="8539" y="6485"/>
                  </a:cubicBezTo>
                  <a:cubicBezTo>
                    <a:pt x="8556" y="6458"/>
                    <a:pt x="8572" y="6431"/>
                    <a:pt x="8588" y="6409"/>
                  </a:cubicBezTo>
                  <a:cubicBezTo>
                    <a:pt x="8785" y="6044"/>
                    <a:pt x="8567" y="5630"/>
                    <a:pt x="8430" y="5428"/>
                  </a:cubicBezTo>
                  <a:cubicBezTo>
                    <a:pt x="8447" y="5406"/>
                    <a:pt x="8458" y="5385"/>
                    <a:pt x="8463" y="5363"/>
                  </a:cubicBezTo>
                  <a:cubicBezTo>
                    <a:pt x="8577" y="5074"/>
                    <a:pt x="8419" y="4796"/>
                    <a:pt x="8289" y="4633"/>
                  </a:cubicBezTo>
                  <a:cubicBezTo>
                    <a:pt x="8294" y="4627"/>
                    <a:pt x="8300" y="4616"/>
                    <a:pt x="8305" y="4605"/>
                  </a:cubicBezTo>
                  <a:cubicBezTo>
                    <a:pt x="8441" y="4278"/>
                    <a:pt x="8229" y="3957"/>
                    <a:pt x="8082" y="3783"/>
                  </a:cubicBezTo>
                  <a:cubicBezTo>
                    <a:pt x="8147" y="3684"/>
                    <a:pt x="8185" y="3570"/>
                    <a:pt x="8185" y="3456"/>
                  </a:cubicBezTo>
                  <a:cubicBezTo>
                    <a:pt x="8185" y="3221"/>
                    <a:pt x="8049" y="3031"/>
                    <a:pt x="7831" y="2873"/>
                  </a:cubicBezTo>
                  <a:cubicBezTo>
                    <a:pt x="7875" y="2775"/>
                    <a:pt x="7896" y="2671"/>
                    <a:pt x="7896" y="2562"/>
                  </a:cubicBezTo>
                  <a:cubicBezTo>
                    <a:pt x="7896" y="2290"/>
                    <a:pt x="7760" y="2061"/>
                    <a:pt x="7488" y="1875"/>
                  </a:cubicBezTo>
                  <a:cubicBezTo>
                    <a:pt x="7520" y="1799"/>
                    <a:pt x="7531" y="1723"/>
                    <a:pt x="7531" y="1641"/>
                  </a:cubicBezTo>
                  <a:cubicBezTo>
                    <a:pt x="7531" y="1276"/>
                    <a:pt x="7215" y="1014"/>
                    <a:pt x="6779" y="829"/>
                  </a:cubicBezTo>
                  <a:cubicBezTo>
                    <a:pt x="6796" y="791"/>
                    <a:pt x="6801" y="753"/>
                    <a:pt x="6807" y="709"/>
                  </a:cubicBezTo>
                  <a:cubicBezTo>
                    <a:pt x="6807" y="143"/>
                    <a:pt x="5117" y="28"/>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9"/>
            <p:cNvSpPr/>
            <p:nvPr/>
          </p:nvSpPr>
          <p:spPr>
            <a:xfrm>
              <a:off x="3304301" y="1771162"/>
              <a:ext cx="24135" cy="107029"/>
            </a:xfrm>
            <a:custGeom>
              <a:avLst/>
              <a:gdLst/>
              <a:ahLst/>
              <a:cxnLst/>
              <a:rect l="l" t="t" r="r" b="b"/>
              <a:pathLst>
                <a:path w="955" h="4235" extrusionOk="0">
                  <a:moveTo>
                    <a:pt x="475" y="1"/>
                  </a:moveTo>
                  <a:cubicBezTo>
                    <a:pt x="475" y="1"/>
                    <a:pt x="213" y="34"/>
                    <a:pt x="137" y="77"/>
                  </a:cubicBezTo>
                  <a:cubicBezTo>
                    <a:pt x="61" y="115"/>
                    <a:pt x="1" y="1102"/>
                    <a:pt x="126" y="1211"/>
                  </a:cubicBezTo>
                  <a:cubicBezTo>
                    <a:pt x="251" y="1314"/>
                    <a:pt x="44" y="1478"/>
                    <a:pt x="55" y="1739"/>
                  </a:cubicBezTo>
                  <a:cubicBezTo>
                    <a:pt x="61" y="2006"/>
                    <a:pt x="126" y="2872"/>
                    <a:pt x="191" y="3014"/>
                  </a:cubicBezTo>
                  <a:cubicBezTo>
                    <a:pt x="251" y="3150"/>
                    <a:pt x="240" y="4235"/>
                    <a:pt x="475" y="4235"/>
                  </a:cubicBezTo>
                  <a:cubicBezTo>
                    <a:pt x="709" y="4235"/>
                    <a:pt x="698" y="3150"/>
                    <a:pt x="763" y="3014"/>
                  </a:cubicBezTo>
                  <a:cubicBezTo>
                    <a:pt x="823" y="2878"/>
                    <a:pt x="889" y="2006"/>
                    <a:pt x="900" y="1739"/>
                  </a:cubicBezTo>
                  <a:cubicBezTo>
                    <a:pt x="905" y="1478"/>
                    <a:pt x="704" y="1314"/>
                    <a:pt x="829" y="1211"/>
                  </a:cubicBezTo>
                  <a:cubicBezTo>
                    <a:pt x="954" y="1102"/>
                    <a:pt x="894" y="121"/>
                    <a:pt x="818" y="77"/>
                  </a:cubicBezTo>
                  <a:cubicBezTo>
                    <a:pt x="742" y="28"/>
                    <a:pt x="475" y="1"/>
                    <a:pt x="4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3281581" y="1617733"/>
              <a:ext cx="31970" cy="31110"/>
            </a:xfrm>
            <a:custGeom>
              <a:avLst/>
              <a:gdLst/>
              <a:ahLst/>
              <a:cxnLst/>
              <a:rect l="l" t="t" r="r" b="b"/>
              <a:pathLst>
                <a:path w="1265" h="1231" extrusionOk="0">
                  <a:moveTo>
                    <a:pt x="811" y="1"/>
                  </a:moveTo>
                  <a:cubicBezTo>
                    <a:pt x="603" y="1"/>
                    <a:pt x="245" y="106"/>
                    <a:pt x="126" y="241"/>
                  </a:cubicBezTo>
                  <a:cubicBezTo>
                    <a:pt x="1" y="383"/>
                    <a:pt x="1" y="868"/>
                    <a:pt x="88" y="983"/>
                  </a:cubicBezTo>
                  <a:cubicBezTo>
                    <a:pt x="162" y="1080"/>
                    <a:pt x="321" y="1230"/>
                    <a:pt x="505" y="1230"/>
                  </a:cubicBezTo>
                  <a:cubicBezTo>
                    <a:pt x="536" y="1230"/>
                    <a:pt x="568" y="1226"/>
                    <a:pt x="600" y="1217"/>
                  </a:cubicBezTo>
                  <a:cubicBezTo>
                    <a:pt x="823" y="1151"/>
                    <a:pt x="1058" y="683"/>
                    <a:pt x="1161" y="568"/>
                  </a:cubicBezTo>
                  <a:cubicBezTo>
                    <a:pt x="1265" y="454"/>
                    <a:pt x="1134" y="18"/>
                    <a:pt x="840" y="2"/>
                  </a:cubicBezTo>
                  <a:cubicBezTo>
                    <a:pt x="830" y="1"/>
                    <a:pt x="821" y="1"/>
                    <a:pt x="81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3320703" y="1617733"/>
              <a:ext cx="31818" cy="31110"/>
            </a:xfrm>
            <a:custGeom>
              <a:avLst/>
              <a:gdLst/>
              <a:ahLst/>
              <a:cxnLst/>
              <a:rect l="l" t="t" r="r" b="b"/>
              <a:pathLst>
                <a:path w="1259" h="1231" extrusionOk="0">
                  <a:moveTo>
                    <a:pt x="453" y="1"/>
                  </a:moveTo>
                  <a:cubicBezTo>
                    <a:pt x="444" y="1"/>
                    <a:pt x="434" y="1"/>
                    <a:pt x="425" y="2"/>
                  </a:cubicBezTo>
                  <a:cubicBezTo>
                    <a:pt x="131" y="18"/>
                    <a:pt x="0" y="454"/>
                    <a:pt x="104" y="568"/>
                  </a:cubicBezTo>
                  <a:cubicBezTo>
                    <a:pt x="207" y="683"/>
                    <a:pt x="436" y="1151"/>
                    <a:pt x="659" y="1217"/>
                  </a:cubicBezTo>
                  <a:cubicBezTo>
                    <a:pt x="691" y="1226"/>
                    <a:pt x="723" y="1230"/>
                    <a:pt x="754" y="1230"/>
                  </a:cubicBezTo>
                  <a:cubicBezTo>
                    <a:pt x="938" y="1230"/>
                    <a:pt x="1097" y="1080"/>
                    <a:pt x="1172" y="983"/>
                  </a:cubicBezTo>
                  <a:cubicBezTo>
                    <a:pt x="1259" y="868"/>
                    <a:pt x="1259" y="383"/>
                    <a:pt x="1133" y="241"/>
                  </a:cubicBezTo>
                  <a:cubicBezTo>
                    <a:pt x="1014" y="106"/>
                    <a:pt x="656" y="1"/>
                    <a:pt x="4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9"/>
            <p:cNvSpPr/>
            <p:nvPr/>
          </p:nvSpPr>
          <p:spPr>
            <a:xfrm>
              <a:off x="3305817" y="1641994"/>
              <a:ext cx="23984" cy="19359"/>
            </a:xfrm>
            <a:custGeom>
              <a:avLst/>
              <a:gdLst/>
              <a:ahLst/>
              <a:cxnLst/>
              <a:rect l="l" t="t" r="r" b="b"/>
              <a:pathLst>
                <a:path w="949" h="766" extrusionOk="0">
                  <a:moveTo>
                    <a:pt x="475" y="1"/>
                  </a:moveTo>
                  <a:cubicBezTo>
                    <a:pt x="355" y="1"/>
                    <a:pt x="1" y="655"/>
                    <a:pt x="208" y="742"/>
                  </a:cubicBezTo>
                  <a:cubicBezTo>
                    <a:pt x="247" y="758"/>
                    <a:pt x="281" y="765"/>
                    <a:pt x="311" y="765"/>
                  </a:cubicBezTo>
                  <a:cubicBezTo>
                    <a:pt x="435" y="765"/>
                    <a:pt x="475" y="644"/>
                    <a:pt x="475" y="644"/>
                  </a:cubicBezTo>
                  <a:cubicBezTo>
                    <a:pt x="475" y="644"/>
                    <a:pt x="514" y="765"/>
                    <a:pt x="639" y="765"/>
                  </a:cubicBezTo>
                  <a:cubicBezTo>
                    <a:pt x="668" y="765"/>
                    <a:pt x="702" y="758"/>
                    <a:pt x="742" y="742"/>
                  </a:cubicBezTo>
                  <a:cubicBezTo>
                    <a:pt x="949" y="655"/>
                    <a:pt x="594" y="1"/>
                    <a:pt x="4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69"/>
          <p:cNvGrpSpPr/>
          <p:nvPr/>
        </p:nvGrpSpPr>
        <p:grpSpPr>
          <a:xfrm>
            <a:off x="3572045" y="1558993"/>
            <a:ext cx="451013" cy="1136125"/>
            <a:chOff x="3827467" y="1557988"/>
            <a:chExt cx="451013" cy="1136125"/>
          </a:xfrm>
        </p:grpSpPr>
        <p:sp>
          <p:nvSpPr>
            <p:cNvPr id="5414" name="Google Shape;5414;p69"/>
            <p:cNvSpPr/>
            <p:nvPr/>
          </p:nvSpPr>
          <p:spPr>
            <a:xfrm>
              <a:off x="3827467" y="1557988"/>
              <a:ext cx="451013" cy="1136125"/>
            </a:xfrm>
            <a:custGeom>
              <a:avLst/>
              <a:gdLst/>
              <a:ahLst/>
              <a:cxnLst/>
              <a:rect l="l" t="t" r="r" b="b"/>
              <a:pathLst>
                <a:path w="17846" h="44955" extrusionOk="0">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69"/>
            <p:cNvGrpSpPr/>
            <p:nvPr/>
          </p:nvGrpSpPr>
          <p:grpSpPr>
            <a:xfrm>
              <a:off x="3979228" y="1581563"/>
              <a:ext cx="147768" cy="558502"/>
              <a:chOff x="3979228" y="1581563"/>
              <a:chExt cx="147768" cy="558502"/>
            </a:xfrm>
          </p:grpSpPr>
          <p:sp>
            <p:nvSpPr>
              <p:cNvPr id="5416" name="Google Shape;5416;p69"/>
              <p:cNvSpPr/>
              <p:nvPr/>
            </p:nvSpPr>
            <p:spPr>
              <a:xfrm>
                <a:off x="3979228" y="1780614"/>
                <a:ext cx="147768" cy="143194"/>
              </a:xfrm>
              <a:custGeom>
                <a:avLst/>
                <a:gdLst/>
                <a:ahLst/>
                <a:cxnLst/>
                <a:rect l="l" t="t" r="r" b="b"/>
                <a:pathLst>
                  <a:path w="5847" h="5666" extrusionOk="0">
                    <a:moveTo>
                      <a:pt x="2918" y="0"/>
                    </a:moveTo>
                    <a:cubicBezTo>
                      <a:pt x="2881" y="0"/>
                      <a:pt x="2844" y="8"/>
                      <a:pt x="2812" y="25"/>
                    </a:cubicBezTo>
                    <a:cubicBezTo>
                      <a:pt x="2768" y="52"/>
                      <a:pt x="2741" y="101"/>
                      <a:pt x="2746" y="150"/>
                    </a:cubicBezTo>
                    <a:lnTo>
                      <a:pt x="2774" y="1785"/>
                    </a:lnTo>
                    <a:cubicBezTo>
                      <a:pt x="2774" y="1785"/>
                      <a:pt x="2720" y="1882"/>
                      <a:pt x="2677" y="1882"/>
                    </a:cubicBezTo>
                    <a:cubicBezTo>
                      <a:pt x="2655" y="1882"/>
                      <a:pt x="2636" y="1857"/>
                      <a:pt x="2626" y="1785"/>
                    </a:cubicBezTo>
                    <a:cubicBezTo>
                      <a:pt x="2594" y="1567"/>
                      <a:pt x="2594" y="689"/>
                      <a:pt x="2507" y="471"/>
                    </a:cubicBezTo>
                    <a:cubicBezTo>
                      <a:pt x="2453" y="339"/>
                      <a:pt x="2311" y="240"/>
                      <a:pt x="2136" y="240"/>
                    </a:cubicBezTo>
                    <a:cubicBezTo>
                      <a:pt x="2023" y="240"/>
                      <a:pt x="1897" y="281"/>
                      <a:pt x="1771" y="379"/>
                    </a:cubicBezTo>
                    <a:cubicBezTo>
                      <a:pt x="1444" y="629"/>
                      <a:pt x="529" y="2095"/>
                      <a:pt x="322" y="2880"/>
                    </a:cubicBezTo>
                    <a:cubicBezTo>
                      <a:pt x="114" y="3659"/>
                      <a:pt x="0" y="4629"/>
                      <a:pt x="27" y="5005"/>
                    </a:cubicBezTo>
                    <a:cubicBezTo>
                      <a:pt x="59" y="5366"/>
                      <a:pt x="165" y="5666"/>
                      <a:pt x="486" y="5666"/>
                    </a:cubicBezTo>
                    <a:cubicBezTo>
                      <a:pt x="500" y="5666"/>
                      <a:pt x="514" y="5665"/>
                      <a:pt x="529" y="5664"/>
                    </a:cubicBezTo>
                    <a:cubicBezTo>
                      <a:pt x="883" y="5632"/>
                      <a:pt x="1270" y="5414"/>
                      <a:pt x="1357" y="5316"/>
                    </a:cubicBezTo>
                    <a:cubicBezTo>
                      <a:pt x="1444" y="5223"/>
                      <a:pt x="1477" y="5098"/>
                      <a:pt x="1771" y="5098"/>
                    </a:cubicBezTo>
                    <a:cubicBezTo>
                      <a:pt x="2065" y="5098"/>
                      <a:pt x="2452" y="5038"/>
                      <a:pt x="2534" y="4760"/>
                    </a:cubicBezTo>
                    <a:cubicBezTo>
                      <a:pt x="2621" y="4476"/>
                      <a:pt x="2741" y="3724"/>
                      <a:pt x="2774" y="3414"/>
                    </a:cubicBezTo>
                    <a:cubicBezTo>
                      <a:pt x="2806" y="3098"/>
                      <a:pt x="2741" y="2913"/>
                      <a:pt x="2774" y="2662"/>
                    </a:cubicBezTo>
                    <a:cubicBezTo>
                      <a:pt x="2790" y="2509"/>
                      <a:pt x="2801" y="2351"/>
                      <a:pt x="2801" y="2193"/>
                    </a:cubicBezTo>
                    <a:cubicBezTo>
                      <a:pt x="2834" y="2221"/>
                      <a:pt x="2877" y="2237"/>
                      <a:pt x="2921" y="2237"/>
                    </a:cubicBezTo>
                    <a:cubicBezTo>
                      <a:pt x="2964" y="2237"/>
                      <a:pt x="3008" y="2221"/>
                      <a:pt x="3046" y="2193"/>
                    </a:cubicBezTo>
                    <a:cubicBezTo>
                      <a:pt x="3046" y="2351"/>
                      <a:pt x="3057" y="2509"/>
                      <a:pt x="3073" y="2662"/>
                    </a:cubicBezTo>
                    <a:cubicBezTo>
                      <a:pt x="3101" y="2913"/>
                      <a:pt x="3046" y="3103"/>
                      <a:pt x="3073" y="3414"/>
                    </a:cubicBezTo>
                    <a:cubicBezTo>
                      <a:pt x="3101" y="3724"/>
                      <a:pt x="3220" y="4476"/>
                      <a:pt x="3308" y="4760"/>
                    </a:cubicBezTo>
                    <a:cubicBezTo>
                      <a:pt x="3400" y="5038"/>
                      <a:pt x="3782" y="5098"/>
                      <a:pt x="4076" y="5098"/>
                    </a:cubicBezTo>
                    <a:cubicBezTo>
                      <a:pt x="4370" y="5098"/>
                      <a:pt x="4403" y="5223"/>
                      <a:pt x="4490" y="5316"/>
                    </a:cubicBezTo>
                    <a:cubicBezTo>
                      <a:pt x="4577" y="5414"/>
                      <a:pt x="4964" y="5632"/>
                      <a:pt x="5318" y="5664"/>
                    </a:cubicBezTo>
                    <a:cubicBezTo>
                      <a:pt x="5333" y="5665"/>
                      <a:pt x="5347" y="5666"/>
                      <a:pt x="5361" y="5666"/>
                    </a:cubicBezTo>
                    <a:cubicBezTo>
                      <a:pt x="5682" y="5666"/>
                      <a:pt x="5788" y="5366"/>
                      <a:pt x="5820" y="5005"/>
                    </a:cubicBezTo>
                    <a:cubicBezTo>
                      <a:pt x="5847" y="4629"/>
                      <a:pt x="5722" y="3665"/>
                      <a:pt x="5514" y="2880"/>
                    </a:cubicBezTo>
                    <a:cubicBezTo>
                      <a:pt x="5313" y="2101"/>
                      <a:pt x="4397" y="629"/>
                      <a:pt x="4070" y="379"/>
                    </a:cubicBezTo>
                    <a:cubicBezTo>
                      <a:pt x="3943" y="281"/>
                      <a:pt x="3816" y="240"/>
                      <a:pt x="3703" y="240"/>
                    </a:cubicBezTo>
                    <a:cubicBezTo>
                      <a:pt x="3528" y="240"/>
                      <a:pt x="3388" y="339"/>
                      <a:pt x="3335" y="471"/>
                    </a:cubicBezTo>
                    <a:cubicBezTo>
                      <a:pt x="3242" y="695"/>
                      <a:pt x="3242" y="1567"/>
                      <a:pt x="3215" y="1785"/>
                    </a:cubicBezTo>
                    <a:cubicBezTo>
                      <a:pt x="3206" y="1857"/>
                      <a:pt x="3187" y="1882"/>
                      <a:pt x="3165" y="1882"/>
                    </a:cubicBezTo>
                    <a:cubicBezTo>
                      <a:pt x="3121" y="1882"/>
                      <a:pt x="3068" y="1785"/>
                      <a:pt x="3068" y="1785"/>
                    </a:cubicBezTo>
                    <a:lnTo>
                      <a:pt x="3095" y="150"/>
                    </a:lnTo>
                    <a:cubicBezTo>
                      <a:pt x="3095" y="101"/>
                      <a:pt x="3068" y="52"/>
                      <a:pt x="3024" y="25"/>
                    </a:cubicBezTo>
                    <a:cubicBezTo>
                      <a:pt x="2992" y="8"/>
                      <a:pt x="2955" y="0"/>
                      <a:pt x="29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4008696" y="1581563"/>
                <a:ext cx="88024" cy="80796"/>
              </a:xfrm>
              <a:custGeom>
                <a:avLst/>
                <a:gdLst/>
                <a:ahLst/>
                <a:cxnLst/>
                <a:rect l="l" t="t" r="r" b="b"/>
                <a:pathLst>
                  <a:path w="3483" h="3197" extrusionOk="0">
                    <a:moveTo>
                      <a:pt x="1263" y="1"/>
                    </a:moveTo>
                    <a:cubicBezTo>
                      <a:pt x="1025" y="1"/>
                      <a:pt x="746" y="51"/>
                      <a:pt x="512" y="385"/>
                    </a:cubicBezTo>
                    <a:cubicBezTo>
                      <a:pt x="191" y="831"/>
                      <a:pt x="0" y="1164"/>
                      <a:pt x="120" y="1676"/>
                    </a:cubicBezTo>
                    <a:cubicBezTo>
                      <a:pt x="196" y="2003"/>
                      <a:pt x="338" y="2139"/>
                      <a:pt x="540" y="2221"/>
                    </a:cubicBezTo>
                    <a:cubicBezTo>
                      <a:pt x="692" y="2281"/>
                      <a:pt x="834" y="2319"/>
                      <a:pt x="834" y="2319"/>
                    </a:cubicBezTo>
                    <a:cubicBezTo>
                      <a:pt x="883" y="2477"/>
                      <a:pt x="1014" y="2597"/>
                      <a:pt x="1177" y="2635"/>
                    </a:cubicBezTo>
                    <a:cubicBezTo>
                      <a:pt x="1373" y="2673"/>
                      <a:pt x="1586" y="2722"/>
                      <a:pt x="1586" y="2722"/>
                    </a:cubicBezTo>
                    <a:lnTo>
                      <a:pt x="1618" y="3098"/>
                    </a:lnTo>
                    <a:cubicBezTo>
                      <a:pt x="1618" y="3136"/>
                      <a:pt x="1646" y="3169"/>
                      <a:pt x="1684" y="3185"/>
                    </a:cubicBezTo>
                    <a:lnTo>
                      <a:pt x="1733" y="3196"/>
                    </a:lnTo>
                    <a:lnTo>
                      <a:pt x="1787" y="3185"/>
                    </a:lnTo>
                    <a:cubicBezTo>
                      <a:pt x="1831" y="3169"/>
                      <a:pt x="1858" y="3136"/>
                      <a:pt x="1864" y="3098"/>
                    </a:cubicBezTo>
                    <a:lnTo>
                      <a:pt x="1896" y="2722"/>
                    </a:lnTo>
                    <a:cubicBezTo>
                      <a:pt x="1896" y="2722"/>
                      <a:pt x="2103" y="2673"/>
                      <a:pt x="2300" y="2635"/>
                    </a:cubicBezTo>
                    <a:cubicBezTo>
                      <a:pt x="2463" y="2597"/>
                      <a:pt x="2594" y="2477"/>
                      <a:pt x="2648" y="2319"/>
                    </a:cubicBezTo>
                    <a:cubicBezTo>
                      <a:pt x="2648" y="2319"/>
                      <a:pt x="2790" y="2281"/>
                      <a:pt x="2937" y="2221"/>
                    </a:cubicBezTo>
                    <a:cubicBezTo>
                      <a:pt x="3144" y="2139"/>
                      <a:pt x="3280" y="2008"/>
                      <a:pt x="3362" y="1676"/>
                    </a:cubicBezTo>
                    <a:cubicBezTo>
                      <a:pt x="3482" y="1164"/>
                      <a:pt x="3291" y="831"/>
                      <a:pt x="2970" y="385"/>
                    </a:cubicBezTo>
                    <a:cubicBezTo>
                      <a:pt x="2731" y="51"/>
                      <a:pt x="2456" y="1"/>
                      <a:pt x="2219" y="1"/>
                    </a:cubicBezTo>
                    <a:cubicBezTo>
                      <a:pt x="2185" y="1"/>
                      <a:pt x="2152" y="2"/>
                      <a:pt x="2120" y="3"/>
                    </a:cubicBezTo>
                    <a:cubicBezTo>
                      <a:pt x="1744" y="14"/>
                      <a:pt x="1738" y="330"/>
                      <a:pt x="1738" y="330"/>
                    </a:cubicBezTo>
                    <a:cubicBezTo>
                      <a:pt x="1738" y="330"/>
                      <a:pt x="1738" y="14"/>
                      <a:pt x="1362" y="3"/>
                    </a:cubicBezTo>
                    <a:cubicBezTo>
                      <a:pt x="1330" y="2"/>
                      <a:pt x="1297" y="1"/>
                      <a:pt x="12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4018199" y="1882715"/>
                <a:ext cx="105361" cy="130583"/>
              </a:xfrm>
              <a:custGeom>
                <a:avLst/>
                <a:gdLst/>
                <a:ahLst/>
                <a:cxnLst/>
                <a:rect l="l" t="t" r="r" b="b"/>
                <a:pathLst>
                  <a:path w="4169" h="5167" extrusionOk="0">
                    <a:moveTo>
                      <a:pt x="1613" y="1"/>
                    </a:moveTo>
                    <a:cubicBezTo>
                      <a:pt x="1613" y="1"/>
                      <a:pt x="1373" y="1259"/>
                      <a:pt x="1744" y="1804"/>
                    </a:cubicBezTo>
                    <a:cubicBezTo>
                      <a:pt x="1864" y="1973"/>
                      <a:pt x="2043" y="2098"/>
                      <a:pt x="2251" y="2142"/>
                    </a:cubicBezTo>
                    <a:cubicBezTo>
                      <a:pt x="2234" y="2251"/>
                      <a:pt x="2256" y="2360"/>
                      <a:pt x="2305" y="2453"/>
                    </a:cubicBezTo>
                    <a:cubicBezTo>
                      <a:pt x="2392" y="2594"/>
                      <a:pt x="2474" y="2709"/>
                      <a:pt x="2474" y="2709"/>
                    </a:cubicBezTo>
                    <a:cubicBezTo>
                      <a:pt x="2425" y="2774"/>
                      <a:pt x="2381" y="2850"/>
                      <a:pt x="2365" y="2932"/>
                    </a:cubicBezTo>
                    <a:cubicBezTo>
                      <a:pt x="2327" y="3052"/>
                      <a:pt x="2305" y="3177"/>
                      <a:pt x="2305" y="3303"/>
                    </a:cubicBezTo>
                    <a:cubicBezTo>
                      <a:pt x="2223" y="3335"/>
                      <a:pt x="2147" y="3384"/>
                      <a:pt x="2082" y="3439"/>
                    </a:cubicBezTo>
                    <a:cubicBezTo>
                      <a:pt x="1940" y="3553"/>
                      <a:pt x="1798" y="3837"/>
                      <a:pt x="1798" y="3837"/>
                    </a:cubicBezTo>
                    <a:cubicBezTo>
                      <a:pt x="1726" y="3778"/>
                      <a:pt x="1635" y="3745"/>
                      <a:pt x="1544" y="3745"/>
                    </a:cubicBezTo>
                    <a:cubicBezTo>
                      <a:pt x="1525" y="3745"/>
                      <a:pt x="1506" y="3747"/>
                      <a:pt x="1488" y="3749"/>
                    </a:cubicBezTo>
                    <a:cubicBezTo>
                      <a:pt x="1292" y="3782"/>
                      <a:pt x="1177" y="3864"/>
                      <a:pt x="1090" y="3864"/>
                    </a:cubicBezTo>
                    <a:cubicBezTo>
                      <a:pt x="1008" y="3864"/>
                      <a:pt x="926" y="3684"/>
                      <a:pt x="643" y="3640"/>
                    </a:cubicBezTo>
                    <a:cubicBezTo>
                      <a:pt x="599" y="3633"/>
                      <a:pt x="558" y="3629"/>
                      <a:pt x="520" y="3629"/>
                    </a:cubicBezTo>
                    <a:cubicBezTo>
                      <a:pt x="266" y="3629"/>
                      <a:pt x="152" y="3808"/>
                      <a:pt x="76" y="4202"/>
                    </a:cubicBezTo>
                    <a:cubicBezTo>
                      <a:pt x="0" y="4605"/>
                      <a:pt x="87" y="5166"/>
                      <a:pt x="87" y="5166"/>
                    </a:cubicBezTo>
                    <a:lnTo>
                      <a:pt x="409" y="5112"/>
                    </a:lnTo>
                    <a:cubicBezTo>
                      <a:pt x="409" y="5112"/>
                      <a:pt x="360" y="4512"/>
                      <a:pt x="414" y="4371"/>
                    </a:cubicBezTo>
                    <a:cubicBezTo>
                      <a:pt x="458" y="4262"/>
                      <a:pt x="504" y="4185"/>
                      <a:pt x="579" y="4185"/>
                    </a:cubicBezTo>
                    <a:cubicBezTo>
                      <a:pt x="598" y="4185"/>
                      <a:pt x="620" y="4190"/>
                      <a:pt x="643" y="4202"/>
                    </a:cubicBezTo>
                    <a:cubicBezTo>
                      <a:pt x="737" y="4253"/>
                      <a:pt x="795" y="4322"/>
                      <a:pt x="879" y="4322"/>
                    </a:cubicBezTo>
                    <a:cubicBezTo>
                      <a:pt x="892" y="4322"/>
                      <a:pt x="906" y="4320"/>
                      <a:pt x="921" y="4316"/>
                    </a:cubicBezTo>
                    <a:cubicBezTo>
                      <a:pt x="1000" y="4297"/>
                      <a:pt x="944" y="4266"/>
                      <a:pt x="957" y="4266"/>
                    </a:cubicBezTo>
                    <a:cubicBezTo>
                      <a:pt x="963" y="4266"/>
                      <a:pt x="983" y="4272"/>
                      <a:pt x="1035" y="4289"/>
                    </a:cubicBezTo>
                    <a:cubicBezTo>
                      <a:pt x="1204" y="4343"/>
                      <a:pt x="1319" y="4572"/>
                      <a:pt x="1744" y="4681"/>
                    </a:cubicBezTo>
                    <a:cubicBezTo>
                      <a:pt x="1872" y="4716"/>
                      <a:pt x="2037" y="4740"/>
                      <a:pt x="2220" y="4740"/>
                    </a:cubicBezTo>
                    <a:cubicBezTo>
                      <a:pt x="2636" y="4740"/>
                      <a:pt x="3141" y="4614"/>
                      <a:pt x="3493" y="4202"/>
                    </a:cubicBezTo>
                    <a:cubicBezTo>
                      <a:pt x="4000" y="3608"/>
                      <a:pt x="4169" y="2818"/>
                      <a:pt x="3831" y="2087"/>
                    </a:cubicBezTo>
                    <a:cubicBezTo>
                      <a:pt x="3562" y="1493"/>
                      <a:pt x="3343" y="1436"/>
                      <a:pt x="3120" y="1436"/>
                    </a:cubicBezTo>
                    <a:cubicBezTo>
                      <a:pt x="3067" y="1436"/>
                      <a:pt x="3013" y="1439"/>
                      <a:pt x="2959" y="1439"/>
                    </a:cubicBezTo>
                    <a:cubicBezTo>
                      <a:pt x="2676" y="1439"/>
                      <a:pt x="2561" y="1717"/>
                      <a:pt x="2311" y="1717"/>
                    </a:cubicBezTo>
                    <a:cubicBezTo>
                      <a:pt x="2054" y="1717"/>
                      <a:pt x="2071" y="1657"/>
                      <a:pt x="1967" y="1406"/>
                    </a:cubicBezTo>
                    <a:cubicBezTo>
                      <a:pt x="1913" y="1265"/>
                      <a:pt x="1880" y="802"/>
                      <a:pt x="1880" y="802"/>
                    </a:cubicBezTo>
                    <a:lnTo>
                      <a:pt x="16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3989413" y="2001041"/>
                <a:ext cx="124366" cy="139024"/>
              </a:xfrm>
              <a:custGeom>
                <a:avLst/>
                <a:gdLst/>
                <a:ahLst/>
                <a:cxnLst/>
                <a:rect l="l" t="t" r="r" b="b"/>
                <a:pathLst>
                  <a:path w="4921" h="5501" extrusionOk="0">
                    <a:moveTo>
                      <a:pt x="4286" y="0"/>
                    </a:moveTo>
                    <a:cubicBezTo>
                      <a:pt x="4184" y="0"/>
                      <a:pt x="4094" y="63"/>
                      <a:pt x="4065" y="163"/>
                    </a:cubicBezTo>
                    <a:cubicBezTo>
                      <a:pt x="4065" y="163"/>
                      <a:pt x="3998" y="60"/>
                      <a:pt x="3901" y="60"/>
                    </a:cubicBezTo>
                    <a:cubicBezTo>
                      <a:pt x="3877" y="60"/>
                      <a:pt x="3852" y="66"/>
                      <a:pt x="3825" y="81"/>
                    </a:cubicBezTo>
                    <a:cubicBezTo>
                      <a:pt x="3749" y="125"/>
                      <a:pt x="3689" y="190"/>
                      <a:pt x="3662" y="272"/>
                    </a:cubicBezTo>
                    <a:cubicBezTo>
                      <a:pt x="3662" y="272"/>
                      <a:pt x="3631" y="247"/>
                      <a:pt x="3586" y="247"/>
                    </a:cubicBezTo>
                    <a:cubicBezTo>
                      <a:pt x="3547" y="247"/>
                      <a:pt x="3499" y="264"/>
                      <a:pt x="3450" y="326"/>
                    </a:cubicBezTo>
                    <a:cubicBezTo>
                      <a:pt x="3379" y="402"/>
                      <a:pt x="3286" y="457"/>
                      <a:pt x="3182" y="479"/>
                    </a:cubicBezTo>
                    <a:lnTo>
                      <a:pt x="3024" y="560"/>
                    </a:lnTo>
                    <a:cubicBezTo>
                      <a:pt x="2926" y="609"/>
                      <a:pt x="2845" y="686"/>
                      <a:pt x="2785" y="773"/>
                    </a:cubicBezTo>
                    <a:cubicBezTo>
                      <a:pt x="2692" y="757"/>
                      <a:pt x="2605" y="746"/>
                      <a:pt x="2518" y="746"/>
                    </a:cubicBezTo>
                    <a:cubicBezTo>
                      <a:pt x="2431" y="751"/>
                      <a:pt x="2343" y="778"/>
                      <a:pt x="2278" y="827"/>
                    </a:cubicBezTo>
                    <a:cubicBezTo>
                      <a:pt x="2207" y="795"/>
                      <a:pt x="2136" y="778"/>
                      <a:pt x="2060" y="773"/>
                    </a:cubicBezTo>
                    <a:cubicBezTo>
                      <a:pt x="1973" y="773"/>
                      <a:pt x="1880" y="762"/>
                      <a:pt x="1793" y="746"/>
                    </a:cubicBezTo>
                    <a:cubicBezTo>
                      <a:pt x="1771" y="664"/>
                      <a:pt x="1717" y="593"/>
                      <a:pt x="1635" y="560"/>
                    </a:cubicBezTo>
                    <a:cubicBezTo>
                      <a:pt x="1602" y="544"/>
                      <a:pt x="1566" y="536"/>
                      <a:pt x="1529" y="536"/>
                    </a:cubicBezTo>
                    <a:cubicBezTo>
                      <a:pt x="1492" y="536"/>
                      <a:pt x="1455" y="544"/>
                      <a:pt x="1422" y="560"/>
                    </a:cubicBezTo>
                    <a:cubicBezTo>
                      <a:pt x="1401" y="479"/>
                      <a:pt x="1352" y="402"/>
                      <a:pt x="1286" y="348"/>
                    </a:cubicBezTo>
                    <a:cubicBezTo>
                      <a:pt x="1242" y="309"/>
                      <a:pt x="1192" y="290"/>
                      <a:pt x="1137" y="290"/>
                    </a:cubicBezTo>
                    <a:cubicBezTo>
                      <a:pt x="1123" y="290"/>
                      <a:pt x="1109" y="291"/>
                      <a:pt x="1096" y="293"/>
                    </a:cubicBezTo>
                    <a:lnTo>
                      <a:pt x="1019" y="184"/>
                    </a:lnTo>
                    <a:cubicBezTo>
                      <a:pt x="975" y="181"/>
                      <a:pt x="931" y="179"/>
                      <a:pt x="887" y="179"/>
                    </a:cubicBezTo>
                    <a:cubicBezTo>
                      <a:pt x="786" y="179"/>
                      <a:pt x="688" y="189"/>
                      <a:pt x="589" y="212"/>
                    </a:cubicBezTo>
                    <a:cubicBezTo>
                      <a:pt x="349" y="266"/>
                      <a:pt x="376" y="375"/>
                      <a:pt x="376" y="375"/>
                    </a:cubicBezTo>
                    <a:cubicBezTo>
                      <a:pt x="376" y="375"/>
                      <a:pt x="273" y="402"/>
                      <a:pt x="137" y="697"/>
                    </a:cubicBezTo>
                    <a:cubicBezTo>
                      <a:pt x="0" y="985"/>
                      <a:pt x="109" y="1094"/>
                      <a:pt x="82" y="1252"/>
                    </a:cubicBezTo>
                    <a:cubicBezTo>
                      <a:pt x="55" y="1416"/>
                      <a:pt x="137" y="1443"/>
                      <a:pt x="137" y="1443"/>
                    </a:cubicBezTo>
                    <a:lnTo>
                      <a:pt x="137" y="1547"/>
                    </a:lnTo>
                    <a:cubicBezTo>
                      <a:pt x="137" y="1656"/>
                      <a:pt x="191" y="1819"/>
                      <a:pt x="137" y="1950"/>
                    </a:cubicBezTo>
                    <a:cubicBezTo>
                      <a:pt x="82" y="2081"/>
                      <a:pt x="82" y="2059"/>
                      <a:pt x="109" y="2217"/>
                    </a:cubicBezTo>
                    <a:cubicBezTo>
                      <a:pt x="137" y="2375"/>
                      <a:pt x="82" y="2429"/>
                      <a:pt x="55" y="2538"/>
                    </a:cubicBezTo>
                    <a:cubicBezTo>
                      <a:pt x="44" y="2620"/>
                      <a:pt x="55" y="2702"/>
                      <a:pt x="82" y="2778"/>
                    </a:cubicBezTo>
                    <a:lnTo>
                      <a:pt x="28" y="2991"/>
                    </a:lnTo>
                    <a:cubicBezTo>
                      <a:pt x="0" y="3127"/>
                      <a:pt x="44" y="3263"/>
                      <a:pt x="137" y="3367"/>
                    </a:cubicBezTo>
                    <a:cubicBezTo>
                      <a:pt x="137" y="3367"/>
                      <a:pt x="164" y="3683"/>
                      <a:pt x="376" y="3846"/>
                    </a:cubicBezTo>
                    <a:cubicBezTo>
                      <a:pt x="426" y="3888"/>
                      <a:pt x="487" y="3909"/>
                      <a:pt x="549" y="3909"/>
                    </a:cubicBezTo>
                    <a:cubicBezTo>
                      <a:pt x="624" y="3909"/>
                      <a:pt x="699" y="3879"/>
                      <a:pt x="752" y="3819"/>
                    </a:cubicBezTo>
                    <a:cubicBezTo>
                      <a:pt x="801" y="4075"/>
                      <a:pt x="943" y="4304"/>
                      <a:pt x="1150" y="4462"/>
                    </a:cubicBezTo>
                    <a:cubicBezTo>
                      <a:pt x="1341" y="4462"/>
                      <a:pt x="1254" y="4413"/>
                      <a:pt x="1281" y="4304"/>
                    </a:cubicBezTo>
                    <a:cubicBezTo>
                      <a:pt x="1308" y="4195"/>
                      <a:pt x="1068" y="4119"/>
                      <a:pt x="992" y="4037"/>
                    </a:cubicBezTo>
                    <a:cubicBezTo>
                      <a:pt x="910" y="3955"/>
                      <a:pt x="883" y="3743"/>
                      <a:pt x="883" y="3743"/>
                    </a:cubicBezTo>
                    <a:cubicBezTo>
                      <a:pt x="976" y="3645"/>
                      <a:pt x="1057" y="3541"/>
                      <a:pt x="1123" y="3421"/>
                    </a:cubicBezTo>
                    <a:cubicBezTo>
                      <a:pt x="1205" y="3263"/>
                      <a:pt x="1096" y="3127"/>
                      <a:pt x="1014" y="2914"/>
                    </a:cubicBezTo>
                    <a:cubicBezTo>
                      <a:pt x="963" y="2774"/>
                      <a:pt x="899" y="2750"/>
                      <a:pt x="861" y="2750"/>
                    </a:cubicBezTo>
                    <a:cubicBezTo>
                      <a:pt x="841" y="2750"/>
                      <a:pt x="829" y="2756"/>
                      <a:pt x="829" y="2756"/>
                    </a:cubicBezTo>
                    <a:cubicBezTo>
                      <a:pt x="861" y="2631"/>
                      <a:pt x="867" y="2506"/>
                      <a:pt x="856" y="2380"/>
                    </a:cubicBezTo>
                    <a:cubicBezTo>
                      <a:pt x="829" y="2222"/>
                      <a:pt x="774" y="2222"/>
                      <a:pt x="774" y="2222"/>
                    </a:cubicBezTo>
                    <a:cubicBezTo>
                      <a:pt x="774" y="2222"/>
                      <a:pt x="829" y="1983"/>
                      <a:pt x="856" y="1874"/>
                    </a:cubicBezTo>
                    <a:cubicBezTo>
                      <a:pt x="883" y="1765"/>
                      <a:pt x="698" y="1525"/>
                      <a:pt x="698" y="1525"/>
                    </a:cubicBezTo>
                    <a:cubicBezTo>
                      <a:pt x="741" y="1421"/>
                      <a:pt x="796" y="1323"/>
                      <a:pt x="856" y="1231"/>
                    </a:cubicBezTo>
                    <a:cubicBezTo>
                      <a:pt x="938" y="1127"/>
                      <a:pt x="856" y="991"/>
                      <a:pt x="856" y="991"/>
                    </a:cubicBezTo>
                    <a:lnTo>
                      <a:pt x="856" y="991"/>
                    </a:lnTo>
                    <a:lnTo>
                      <a:pt x="1068" y="1018"/>
                    </a:lnTo>
                    <a:cubicBezTo>
                      <a:pt x="1068" y="1018"/>
                      <a:pt x="1150" y="1258"/>
                      <a:pt x="1281" y="1312"/>
                    </a:cubicBezTo>
                    <a:cubicBezTo>
                      <a:pt x="1300" y="1320"/>
                      <a:pt x="1320" y="1324"/>
                      <a:pt x="1339" y="1324"/>
                    </a:cubicBezTo>
                    <a:cubicBezTo>
                      <a:pt x="1453" y="1324"/>
                      <a:pt x="1553" y="1203"/>
                      <a:pt x="1553" y="1203"/>
                    </a:cubicBezTo>
                    <a:cubicBezTo>
                      <a:pt x="1635" y="1318"/>
                      <a:pt x="1760" y="1383"/>
                      <a:pt x="1897" y="1394"/>
                    </a:cubicBezTo>
                    <a:cubicBezTo>
                      <a:pt x="2033" y="1389"/>
                      <a:pt x="2169" y="1361"/>
                      <a:pt x="2300" y="1312"/>
                    </a:cubicBezTo>
                    <a:cubicBezTo>
                      <a:pt x="2300" y="1312"/>
                      <a:pt x="2512" y="1449"/>
                      <a:pt x="2698" y="1449"/>
                    </a:cubicBezTo>
                    <a:cubicBezTo>
                      <a:pt x="2888" y="1449"/>
                      <a:pt x="2937" y="1236"/>
                      <a:pt x="2937" y="1236"/>
                    </a:cubicBezTo>
                    <a:cubicBezTo>
                      <a:pt x="2937" y="1236"/>
                      <a:pt x="3083" y="1269"/>
                      <a:pt x="3193" y="1269"/>
                    </a:cubicBezTo>
                    <a:cubicBezTo>
                      <a:pt x="3217" y="1269"/>
                      <a:pt x="3240" y="1267"/>
                      <a:pt x="3259" y="1263"/>
                    </a:cubicBezTo>
                    <a:cubicBezTo>
                      <a:pt x="3346" y="1225"/>
                      <a:pt x="3417" y="1171"/>
                      <a:pt x="3471" y="1100"/>
                    </a:cubicBezTo>
                    <a:cubicBezTo>
                      <a:pt x="3471" y="1100"/>
                      <a:pt x="3507" y="1118"/>
                      <a:pt x="3572" y="1118"/>
                    </a:cubicBezTo>
                    <a:cubicBezTo>
                      <a:pt x="3621" y="1118"/>
                      <a:pt x="3686" y="1108"/>
                      <a:pt x="3766" y="1073"/>
                    </a:cubicBezTo>
                    <a:cubicBezTo>
                      <a:pt x="3880" y="1024"/>
                      <a:pt x="3989" y="964"/>
                      <a:pt x="4087" y="887"/>
                    </a:cubicBezTo>
                    <a:lnTo>
                      <a:pt x="4087" y="887"/>
                    </a:lnTo>
                    <a:cubicBezTo>
                      <a:pt x="4087" y="887"/>
                      <a:pt x="4011" y="1285"/>
                      <a:pt x="4060" y="1449"/>
                    </a:cubicBezTo>
                    <a:cubicBezTo>
                      <a:pt x="4098" y="1563"/>
                      <a:pt x="4125" y="1677"/>
                      <a:pt x="4142" y="1797"/>
                    </a:cubicBezTo>
                    <a:cubicBezTo>
                      <a:pt x="4060" y="1895"/>
                      <a:pt x="4005" y="2015"/>
                      <a:pt x="3984" y="2141"/>
                    </a:cubicBezTo>
                    <a:cubicBezTo>
                      <a:pt x="3951" y="2331"/>
                      <a:pt x="4087" y="2571"/>
                      <a:pt x="4087" y="2571"/>
                    </a:cubicBezTo>
                    <a:lnTo>
                      <a:pt x="4033" y="2784"/>
                    </a:lnTo>
                    <a:cubicBezTo>
                      <a:pt x="4000" y="2904"/>
                      <a:pt x="4022" y="3029"/>
                      <a:pt x="4087" y="3132"/>
                    </a:cubicBezTo>
                    <a:lnTo>
                      <a:pt x="4011" y="3318"/>
                    </a:lnTo>
                    <a:cubicBezTo>
                      <a:pt x="3929" y="3503"/>
                      <a:pt x="4011" y="3557"/>
                      <a:pt x="4011" y="3557"/>
                    </a:cubicBezTo>
                    <a:lnTo>
                      <a:pt x="3902" y="3666"/>
                    </a:lnTo>
                    <a:cubicBezTo>
                      <a:pt x="3793" y="3770"/>
                      <a:pt x="3875" y="3824"/>
                      <a:pt x="3875" y="3824"/>
                    </a:cubicBezTo>
                    <a:lnTo>
                      <a:pt x="3662" y="4037"/>
                    </a:lnTo>
                    <a:cubicBezTo>
                      <a:pt x="3662" y="4037"/>
                      <a:pt x="3558" y="3901"/>
                      <a:pt x="3422" y="3901"/>
                    </a:cubicBezTo>
                    <a:cubicBezTo>
                      <a:pt x="3335" y="3906"/>
                      <a:pt x="3248" y="3933"/>
                      <a:pt x="3182" y="3982"/>
                    </a:cubicBezTo>
                    <a:cubicBezTo>
                      <a:pt x="3182" y="3982"/>
                      <a:pt x="2965" y="3852"/>
                      <a:pt x="2807" y="3770"/>
                    </a:cubicBezTo>
                    <a:cubicBezTo>
                      <a:pt x="2747" y="3739"/>
                      <a:pt x="2682" y="3724"/>
                      <a:pt x="2612" y="3724"/>
                    </a:cubicBezTo>
                    <a:cubicBezTo>
                      <a:pt x="2497" y="3724"/>
                      <a:pt x="2367" y="3765"/>
                      <a:pt x="2218" y="3846"/>
                    </a:cubicBezTo>
                    <a:cubicBezTo>
                      <a:pt x="1978" y="3982"/>
                      <a:pt x="1951" y="4140"/>
                      <a:pt x="1924" y="4407"/>
                    </a:cubicBezTo>
                    <a:cubicBezTo>
                      <a:pt x="1897" y="4674"/>
                      <a:pt x="2087" y="4996"/>
                      <a:pt x="2136" y="5105"/>
                    </a:cubicBezTo>
                    <a:cubicBezTo>
                      <a:pt x="2191" y="5214"/>
                      <a:pt x="2109" y="5317"/>
                      <a:pt x="2191" y="5454"/>
                    </a:cubicBezTo>
                    <a:cubicBezTo>
                      <a:pt x="2212" y="5488"/>
                      <a:pt x="2242" y="5500"/>
                      <a:pt x="2275" y="5500"/>
                    </a:cubicBezTo>
                    <a:cubicBezTo>
                      <a:pt x="2369" y="5500"/>
                      <a:pt x="2485" y="5399"/>
                      <a:pt x="2485" y="5399"/>
                    </a:cubicBezTo>
                    <a:cubicBezTo>
                      <a:pt x="2485" y="5399"/>
                      <a:pt x="2562" y="5445"/>
                      <a:pt x="2644" y="5445"/>
                    </a:cubicBezTo>
                    <a:cubicBezTo>
                      <a:pt x="2671" y="5445"/>
                      <a:pt x="2699" y="5440"/>
                      <a:pt x="2725" y="5426"/>
                    </a:cubicBezTo>
                    <a:cubicBezTo>
                      <a:pt x="2834" y="5372"/>
                      <a:pt x="2779" y="5159"/>
                      <a:pt x="2888" y="4969"/>
                    </a:cubicBezTo>
                    <a:cubicBezTo>
                      <a:pt x="2997" y="4783"/>
                      <a:pt x="2943" y="4647"/>
                      <a:pt x="3024" y="4516"/>
                    </a:cubicBezTo>
                    <a:cubicBezTo>
                      <a:pt x="3043" y="4483"/>
                      <a:pt x="3061" y="4469"/>
                      <a:pt x="3077" y="4469"/>
                    </a:cubicBezTo>
                    <a:cubicBezTo>
                      <a:pt x="3126" y="4469"/>
                      <a:pt x="3162" y="4596"/>
                      <a:pt x="3182" y="4674"/>
                    </a:cubicBezTo>
                    <a:cubicBezTo>
                      <a:pt x="3201" y="4747"/>
                      <a:pt x="3301" y="4796"/>
                      <a:pt x="3415" y="4796"/>
                    </a:cubicBezTo>
                    <a:cubicBezTo>
                      <a:pt x="3471" y="4796"/>
                      <a:pt x="3531" y="4783"/>
                      <a:pt x="3586" y="4756"/>
                    </a:cubicBezTo>
                    <a:cubicBezTo>
                      <a:pt x="3638" y="4729"/>
                      <a:pt x="3695" y="4720"/>
                      <a:pt x="3754" y="4720"/>
                    </a:cubicBezTo>
                    <a:cubicBezTo>
                      <a:pt x="3873" y="4720"/>
                      <a:pt x="4005" y="4756"/>
                      <a:pt x="4147" y="4756"/>
                    </a:cubicBezTo>
                    <a:cubicBezTo>
                      <a:pt x="4354" y="4756"/>
                      <a:pt x="4332" y="4756"/>
                      <a:pt x="4490" y="4489"/>
                    </a:cubicBezTo>
                    <a:cubicBezTo>
                      <a:pt x="4654" y="4222"/>
                      <a:pt x="4572" y="4086"/>
                      <a:pt x="4654" y="3928"/>
                    </a:cubicBezTo>
                    <a:cubicBezTo>
                      <a:pt x="4730" y="3770"/>
                      <a:pt x="4839" y="3557"/>
                      <a:pt x="4812" y="3318"/>
                    </a:cubicBezTo>
                    <a:cubicBezTo>
                      <a:pt x="4785" y="3078"/>
                      <a:pt x="4785" y="3023"/>
                      <a:pt x="4757" y="2887"/>
                    </a:cubicBezTo>
                    <a:cubicBezTo>
                      <a:pt x="4730" y="2756"/>
                      <a:pt x="4839" y="2696"/>
                      <a:pt x="4812" y="2517"/>
                    </a:cubicBezTo>
                    <a:cubicBezTo>
                      <a:pt x="4785" y="2331"/>
                      <a:pt x="4757" y="2331"/>
                      <a:pt x="4839" y="2195"/>
                    </a:cubicBezTo>
                    <a:cubicBezTo>
                      <a:pt x="4888" y="2130"/>
                      <a:pt x="4861" y="2037"/>
                      <a:pt x="4785" y="2010"/>
                    </a:cubicBezTo>
                    <a:cubicBezTo>
                      <a:pt x="4806" y="1934"/>
                      <a:pt x="4834" y="1863"/>
                      <a:pt x="4866" y="1792"/>
                    </a:cubicBezTo>
                    <a:cubicBezTo>
                      <a:pt x="4921" y="1688"/>
                      <a:pt x="4812" y="1552"/>
                      <a:pt x="4812" y="1552"/>
                    </a:cubicBezTo>
                    <a:lnTo>
                      <a:pt x="4866" y="1416"/>
                    </a:lnTo>
                    <a:cubicBezTo>
                      <a:pt x="4921" y="1285"/>
                      <a:pt x="4703" y="1203"/>
                      <a:pt x="4703" y="1203"/>
                    </a:cubicBezTo>
                    <a:cubicBezTo>
                      <a:pt x="4768" y="1122"/>
                      <a:pt x="4806" y="1018"/>
                      <a:pt x="4812" y="909"/>
                    </a:cubicBezTo>
                    <a:cubicBezTo>
                      <a:pt x="4806" y="811"/>
                      <a:pt x="4741" y="718"/>
                      <a:pt x="4654" y="669"/>
                    </a:cubicBezTo>
                    <a:cubicBezTo>
                      <a:pt x="4697" y="571"/>
                      <a:pt x="4725" y="462"/>
                      <a:pt x="4730" y="348"/>
                    </a:cubicBezTo>
                    <a:cubicBezTo>
                      <a:pt x="4730" y="190"/>
                      <a:pt x="4545" y="32"/>
                      <a:pt x="4332" y="5"/>
                    </a:cubicBezTo>
                    <a:cubicBezTo>
                      <a:pt x="4317" y="2"/>
                      <a:pt x="4301"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3986785" y="1906092"/>
                <a:ext cx="116531" cy="79533"/>
              </a:xfrm>
              <a:custGeom>
                <a:avLst/>
                <a:gdLst/>
                <a:ahLst/>
                <a:cxnLst/>
                <a:rect l="l" t="t" r="r" b="b"/>
                <a:pathLst>
                  <a:path w="4611" h="3147" extrusionOk="0">
                    <a:moveTo>
                      <a:pt x="1352" y="1"/>
                    </a:moveTo>
                    <a:cubicBezTo>
                      <a:pt x="1277" y="1"/>
                      <a:pt x="1203" y="9"/>
                      <a:pt x="1129" y="24"/>
                    </a:cubicBezTo>
                    <a:cubicBezTo>
                      <a:pt x="753" y="100"/>
                      <a:pt x="448" y="198"/>
                      <a:pt x="273" y="378"/>
                    </a:cubicBezTo>
                    <a:cubicBezTo>
                      <a:pt x="1" y="650"/>
                      <a:pt x="93" y="787"/>
                      <a:pt x="126" y="1141"/>
                    </a:cubicBezTo>
                    <a:cubicBezTo>
                      <a:pt x="153" y="1495"/>
                      <a:pt x="213" y="1942"/>
                      <a:pt x="213" y="2323"/>
                    </a:cubicBezTo>
                    <a:cubicBezTo>
                      <a:pt x="213" y="2710"/>
                      <a:pt x="186" y="2884"/>
                      <a:pt x="300" y="3031"/>
                    </a:cubicBezTo>
                    <a:cubicBezTo>
                      <a:pt x="367" y="3113"/>
                      <a:pt x="420" y="3146"/>
                      <a:pt x="502" y="3146"/>
                    </a:cubicBezTo>
                    <a:cubicBezTo>
                      <a:pt x="568" y="3146"/>
                      <a:pt x="651" y="3125"/>
                      <a:pt x="775" y="3091"/>
                    </a:cubicBezTo>
                    <a:cubicBezTo>
                      <a:pt x="1189" y="2972"/>
                      <a:pt x="1042" y="2764"/>
                      <a:pt x="1336" y="2677"/>
                    </a:cubicBezTo>
                    <a:cubicBezTo>
                      <a:pt x="1630" y="2590"/>
                      <a:pt x="1897" y="2530"/>
                      <a:pt x="1897" y="2530"/>
                    </a:cubicBezTo>
                    <a:cubicBezTo>
                      <a:pt x="2131" y="2470"/>
                      <a:pt x="2338" y="2116"/>
                      <a:pt x="2338" y="2116"/>
                    </a:cubicBezTo>
                    <a:cubicBezTo>
                      <a:pt x="2371" y="2187"/>
                      <a:pt x="2415" y="2258"/>
                      <a:pt x="2458" y="2323"/>
                    </a:cubicBezTo>
                    <a:cubicBezTo>
                      <a:pt x="2502" y="2416"/>
                      <a:pt x="2529" y="2514"/>
                      <a:pt x="2545" y="2617"/>
                    </a:cubicBezTo>
                    <a:lnTo>
                      <a:pt x="2660" y="2590"/>
                    </a:lnTo>
                    <a:cubicBezTo>
                      <a:pt x="2644" y="2492"/>
                      <a:pt x="2644" y="2389"/>
                      <a:pt x="2660" y="2290"/>
                    </a:cubicBezTo>
                    <a:cubicBezTo>
                      <a:pt x="2693" y="2116"/>
                      <a:pt x="2605" y="2089"/>
                      <a:pt x="2927" y="2056"/>
                    </a:cubicBezTo>
                    <a:cubicBezTo>
                      <a:pt x="3254" y="2023"/>
                      <a:pt x="3461" y="1909"/>
                      <a:pt x="3695" y="1522"/>
                    </a:cubicBezTo>
                    <a:cubicBezTo>
                      <a:pt x="3929" y="1141"/>
                      <a:pt x="3989" y="934"/>
                      <a:pt x="4137" y="814"/>
                    </a:cubicBezTo>
                    <a:cubicBezTo>
                      <a:pt x="4284" y="699"/>
                      <a:pt x="4371" y="694"/>
                      <a:pt x="4523" y="547"/>
                    </a:cubicBezTo>
                    <a:cubicBezTo>
                      <a:pt x="4523" y="547"/>
                      <a:pt x="4611" y="492"/>
                      <a:pt x="4256" y="345"/>
                    </a:cubicBezTo>
                    <a:cubicBezTo>
                      <a:pt x="4040" y="255"/>
                      <a:pt x="3901" y="220"/>
                      <a:pt x="3725" y="220"/>
                    </a:cubicBezTo>
                    <a:cubicBezTo>
                      <a:pt x="3613" y="220"/>
                      <a:pt x="3486" y="235"/>
                      <a:pt x="3314" y="258"/>
                    </a:cubicBezTo>
                    <a:cubicBezTo>
                      <a:pt x="3057" y="289"/>
                      <a:pt x="2822" y="342"/>
                      <a:pt x="2596" y="342"/>
                    </a:cubicBezTo>
                    <a:cubicBezTo>
                      <a:pt x="2428" y="342"/>
                      <a:pt x="2266" y="313"/>
                      <a:pt x="2104" y="225"/>
                    </a:cubicBezTo>
                    <a:cubicBezTo>
                      <a:pt x="1814" y="70"/>
                      <a:pt x="1577" y="1"/>
                      <a:pt x="13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9"/>
              <p:cNvSpPr/>
              <p:nvPr/>
            </p:nvSpPr>
            <p:spPr>
              <a:xfrm>
                <a:off x="4034727" y="1804598"/>
                <a:ext cx="76980" cy="78597"/>
              </a:xfrm>
              <a:custGeom>
                <a:avLst/>
                <a:gdLst/>
                <a:ahLst/>
                <a:cxnLst/>
                <a:rect l="l" t="t" r="r" b="b"/>
                <a:pathLst>
                  <a:path w="3046" h="3110" extrusionOk="0">
                    <a:moveTo>
                      <a:pt x="486" y="0"/>
                    </a:moveTo>
                    <a:cubicBezTo>
                      <a:pt x="471" y="0"/>
                      <a:pt x="458" y="3"/>
                      <a:pt x="447" y="7"/>
                    </a:cubicBezTo>
                    <a:cubicBezTo>
                      <a:pt x="371" y="46"/>
                      <a:pt x="311" y="193"/>
                      <a:pt x="354" y="264"/>
                    </a:cubicBezTo>
                    <a:cubicBezTo>
                      <a:pt x="252" y="242"/>
                      <a:pt x="226" y="197"/>
                      <a:pt x="194" y="197"/>
                    </a:cubicBezTo>
                    <a:cubicBezTo>
                      <a:pt x="185" y="197"/>
                      <a:pt x="175" y="201"/>
                      <a:pt x="163" y="209"/>
                    </a:cubicBezTo>
                    <a:cubicBezTo>
                      <a:pt x="93" y="258"/>
                      <a:pt x="38" y="427"/>
                      <a:pt x="38" y="427"/>
                    </a:cubicBezTo>
                    <a:cubicBezTo>
                      <a:pt x="114" y="438"/>
                      <a:pt x="180" y="487"/>
                      <a:pt x="207" y="552"/>
                    </a:cubicBezTo>
                    <a:cubicBezTo>
                      <a:pt x="262" y="667"/>
                      <a:pt x="289" y="645"/>
                      <a:pt x="278" y="765"/>
                    </a:cubicBezTo>
                    <a:lnTo>
                      <a:pt x="272" y="765"/>
                    </a:lnTo>
                    <a:cubicBezTo>
                      <a:pt x="153" y="781"/>
                      <a:pt x="120" y="759"/>
                      <a:pt x="0" y="825"/>
                    </a:cubicBezTo>
                    <a:cubicBezTo>
                      <a:pt x="71" y="1114"/>
                      <a:pt x="142" y="1397"/>
                      <a:pt x="289" y="1648"/>
                    </a:cubicBezTo>
                    <a:lnTo>
                      <a:pt x="300" y="1735"/>
                    </a:lnTo>
                    <a:cubicBezTo>
                      <a:pt x="256" y="2323"/>
                      <a:pt x="708" y="2884"/>
                      <a:pt x="1270" y="3053"/>
                    </a:cubicBezTo>
                    <a:cubicBezTo>
                      <a:pt x="1406" y="3093"/>
                      <a:pt x="1544" y="3110"/>
                      <a:pt x="1683" y="3110"/>
                    </a:cubicBezTo>
                    <a:cubicBezTo>
                      <a:pt x="2040" y="3110"/>
                      <a:pt x="2401" y="3001"/>
                      <a:pt x="2746" y="2895"/>
                    </a:cubicBezTo>
                    <a:cubicBezTo>
                      <a:pt x="2812" y="2879"/>
                      <a:pt x="2970" y="2803"/>
                      <a:pt x="2986" y="2743"/>
                    </a:cubicBezTo>
                    <a:cubicBezTo>
                      <a:pt x="3046" y="2541"/>
                      <a:pt x="2921" y="2443"/>
                      <a:pt x="2910" y="2389"/>
                    </a:cubicBezTo>
                    <a:cubicBezTo>
                      <a:pt x="2795" y="1773"/>
                      <a:pt x="2496" y="1375"/>
                      <a:pt x="1940" y="1092"/>
                    </a:cubicBezTo>
                    <a:cubicBezTo>
                      <a:pt x="1738" y="983"/>
                      <a:pt x="1569" y="917"/>
                      <a:pt x="1569" y="917"/>
                    </a:cubicBezTo>
                    <a:cubicBezTo>
                      <a:pt x="1591" y="857"/>
                      <a:pt x="1580" y="792"/>
                      <a:pt x="1537" y="743"/>
                    </a:cubicBezTo>
                    <a:cubicBezTo>
                      <a:pt x="1526" y="667"/>
                      <a:pt x="1575" y="541"/>
                      <a:pt x="1537" y="438"/>
                    </a:cubicBezTo>
                    <a:cubicBezTo>
                      <a:pt x="1474" y="264"/>
                      <a:pt x="1385" y="228"/>
                      <a:pt x="1321" y="228"/>
                    </a:cubicBezTo>
                    <a:cubicBezTo>
                      <a:pt x="1275" y="228"/>
                      <a:pt x="1242" y="247"/>
                      <a:pt x="1242" y="247"/>
                    </a:cubicBezTo>
                    <a:cubicBezTo>
                      <a:pt x="1242" y="247"/>
                      <a:pt x="1025" y="101"/>
                      <a:pt x="845" y="101"/>
                    </a:cubicBezTo>
                    <a:cubicBezTo>
                      <a:pt x="797" y="101"/>
                      <a:pt x="752" y="112"/>
                      <a:pt x="714" y="138"/>
                    </a:cubicBezTo>
                    <a:cubicBezTo>
                      <a:pt x="691" y="73"/>
                      <a:pt x="569" y="0"/>
                      <a:pt x="48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2" name="Google Shape;5422;p69"/>
          <p:cNvGrpSpPr/>
          <p:nvPr/>
        </p:nvGrpSpPr>
        <p:grpSpPr>
          <a:xfrm>
            <a:off x="4170709" y="1558993"/>
            <a:ext cx="402414" cy="1136125"/>
            <a:chOff x="4588296" y="1557988"/>
            <a:chExt cx="402414" cy="1136125"/>
          </a:xfrm>
        </p:grpSpPr>
        <p:sp>
          <p:nvSpPr>
            <p:cNvPr id="5423" name="Google Shape;5423;p69"/>
            <p:cNvSpPr/>
            <p:nvPr/>
          </p:nvSpPr>
          <p:spPr>
            <a:xfrm>
              <a:off x="4588296" y="1557988"/>
              <a:ext cx="402414" cy="1136125"/>
            </a:xfrm>
            <a:custGeom>
              <a:avLst/>
              <a:gdLst/>
              <a:ahLst/>
              <a:cxnLst/>
              <a:rect l="l" t="t" r="r" b="b"/>
              <a:pathLst>
                <a:path w="15923" h="44955" extrusionOk="0">
                  <a:moveTo>
                    <a:pt x="7907" y="1"/>
                  </a:moveTo>
                  <a:lnTo>
                    <a:pt x="7907" y="17"/>
                  </a:lnTo>
                  <a:cubicBezTo>
                    <a:pt x="7586" y="61"/>
                    <a:pt x="6670" y="235"/>
                    <a:pt x="6262" y="764"/>
                  </a:cubicBezTo>
                  <a:cubicBezTo>
                    <a:pt x="5760" y="1412"/>
                    <a:pt x="5973" y="2818"/>
                    <a:pt x="5973" y="2818"/>
                  </a:cubicBezTo>
                  <a:cubicBezTo>
                    <a:pt x="5499" y="2976"/>
                    <a:pt x="5646" y="3597"/>
                    <a:pt x="5859" y="3848"/>
                  </a:cubicBezTo>
                  <a:cubicBezTo>
                    <a:pt x="6071" y="4098"/>
                    <a:pt x="6060" y="4420"/>
                    <a:pt x="6164" y="4523"/>
                  </a:cubicBezTo>
                  <a:cubicBezTo>
                    <a:pt x="6203" y="4570"/>
                    <a:pt x="6256" y="4595"/>
                    <a:pt x="6311" y="4595"/>
                  </a:cubicBezTo>
                  <a:cubicBezTo>
                    <a:pt x="6333" y="4595"/>
                    <a:pt x="6355" y="4591"/>
                    <a:pt x="6376" y="4583"/>
                  </a:cubicBezTo>
                  <a:cubicBezTo>
                    <a:pt x="6474" y="4812"/>
                    <a:pt x="6534" y="5057"/>
                    <a:pt x="6551" y="5308"/>
                  </a:cubicBezTo>
                  <a:cubicBezTo>
                    <a:pt x="6551" y="6540"/>
                    <a:pt x="5608" y="7177"/>
                    <a:pt x="3695" y="7624"/>
                  </a:cubicBezTo>
                  <a:cubicBezTo>
                    <a:pt x="1788" y="8071"/>
                    <a:pt x="1848" y="10610"/>
                    <a:pt x="1963" y="11618"/>
                  </a:cubicBezTo>
                  <a:cubicBezTo>
                    <a:pt x="2077" y="12621"/>
                    <a:pt x="1690" y="14419"/>
                    <a:pt x="1243" y="15743"/>
                  </a:cubicBezTo>
                  <a:cubicBezTo>
                    <a:pt x="791" y="17067"/>
                    <a:pt x="600" y="18827"/>
                    <a:pt x="508" y="20053"/>
                  </a:cubicBezTo>
                  <a:cubicBezTo>
                    <a:pt x="415" y="21274"/>
                    <a:pt x="388" y="22696"/>
                    <a:pt x="339" y="23110"/>
                  </a:cubicBezTo>
                  <a:cubicBezTo>
                    <a:pt x="295" y="23524"/>
                    <a:pt x="159" y="24151"/>
                    <a:pt x="83" y="24625"/>
                  </a:cubicBezTo>
                  <a:cubicBezTo>
                    <a:pt x="1" y="25099"/>
                    <a:pt x="219" y="25213"/>
                    <a:pt x="611" y="25655"/>
                  </a:cubicBezTo>
                  <a:cubicBezTo>
                    <a:pt x="886" y="25963"/>
                    <a:pt x="1153" y="26166"/>
                    <a:pt x="1418" y="26166"/>
                  </a:cubicBezTo>
                  <a:cubicBezTo>
                    <a:pt x="1536" y="26166"/>
                    <a:pt x="1654" y="26125"/>
                    <a:pt x="1772" y="26036"/>
                  </a:cubicBezTo>
                  <a:cubicBezTo>
                    <a:pt x="2148" y="25742"/>
                    <a:pt x="2262" y="25290"/>
                    <a:pt x="2137" y="25104"/>
                  </a:cubicBezTo>
                  <a:cubicBezTo>
                    <a:pt x="2079" y="25021"/>
                    <a:pt x="2020" y="24998"/>
                    <a:pt x="1975" y="24998"/>
                  </a:cubicBezTo>
                  <a:cubicBezTo>
                    <a:pt x="1922" y="24998"/>
                    <a:pt x="1886" y="25028"/>
                    <a:pt x="1886" y="25028"/>
                  </a:cubicBezTo>
                  <a:cubicBezTo>
                    <a:pt x="1875" y="24843"/>
                    <a:pt x="1897" y="24652"/>
                    <a:pt x="1952" y="24472"/>
                  </a:cubicBezTo>
                  <a:cubicBezTo>
                    <a:pt x="2050" y="24129"/>
                    <a:pt x="1935" y="23655"/>
                    <a:pt x="1783" y="23290"/>
                  </a:cubicBezTo>
                  <a:cubicBezTo>
                    <a:pt x="1630" y="22930"/>
                    <a:pt x="1423" y="22058"/>
                    <a:pt x="1935" y="20974"/>
                  </a:cubicBezTo>
                  <a:cubicBezTo>
                    <a:pt x="2453" y="19895"/>
                    <a:pt x="3249" y="16604"/>
                    <a:pt x="3221" y="15885"/>
                  </a:cubicBezTo>
                  <a:cubicBezTo>
                    <a:pt x="3199" y="15165"/>
                    <a:pt x="3739" y="13672"/>
                    <a:pt x="3739" y="13672"/>
                  </a:cubicBezTo>
                  <a:cubicBezTo>
                    <a:pt x="3739" y="13672"/>
                    <a:pt x="4148" y="14958"/>
                    <a:pt x="4562" y="16190"/>
                  </a:cubicBezTo>
                  <a:cubicBezTo>
                    <a:pt x="4976" y="17427"/>
                    <a:pt x="4044" y="19819"/>
                    <a:pt x="3635" y="22521"/>
                  </a:cubicBezTo>
                  <a:cubicBezTo>
                    <a:pt x="3221" y="25219"/>
                    <a:pt x="3559" y="27714"/>
                    <a:pt x="3608" y="29028"/>
                  </a:cubicBezTo>
                  <a:cubicBezTo>
                    <a:pt x="3663" y="30335"/>
                    <a:pt x="3891" y="30695"/>
                    <a:pt x="3532" y="31572"/>
                  </a:cubicBezTo>
                  <a:cubicBezTo>
                    <a:pt x="3172" y="32444"/>
                    <a:pt x="3276" y="33605"/>
                    <a:pt x="3276" y="33605"/>
                  </a:cubicBezTo>
                  <a:cubicBezTo>
                    <a:pt x="2480" y="34580"/>
                    <a:pt x="2170" y="36585"/>
                    <a:pt x="2398" y="39233"/>
                  </a:cubicBezTo>
                  <a:cubicBezTo>
                    <a:pt x="2633" y="41882"/>
                    <a:pt x="2660" y="42269"/>
                    <a:pt x="2606" y="43195"/>
                  </a:cubicBezTo>
                  <a:cubicBezTo>
                    <a:pt x="2551" y="44121"/>
                    <a:pt x="1728" y="44072"/>
                    <a:pt x="1576" y="44454"/>
                  </a:cubicBezTo>
                  <a:cubicBezTo>
                    <a:pt x="1423" y="44840"/>
                    <a:pt x="2426" y="44791"/>
                    <a:pt x="3249" y="44917"/>
                  </a:cubicBezTo>
                  <a:cubicBezTo>
                    <a:pt x="3409" y="44942"/>
                    <a:pt x="3542" y="44955"/>
                    <a:pt x="3651" y="44955"/>
                  </a:cubicBezTo>
                  <a:cubicBezTo>
                    <a:pt x="4099" y="44955"/>
                    <a:pt x="4153" y="44740"/>
                    <a:pt x="4175" y="44328"/>
                  </a:cubicBezTo>
                  <a:cubicBezTo>
                    <a:pt x="4202" y="43811"/>
                    <a:pt x="4044" y="42732"/>
                    <a:pt x="4071" y="41293"/>
                  </a:cubicBezTo>
                  <a:cubicBezTo>
                    <a:pt x="4099" y="39855"/>
                    <a:pt x="5047" y="37206"/>
                    <a:pt x="5101" y="36149"/>
                  </a:cubicBezTo>
                  <a:cubicBezTo>
                    <a:pt x="5150" y="35092"/>
                    <a:pt x="5047" y="34400"/>
                    <a:pt x="5641" y="33626"/>
                  </a:cubicBezTo>
                  <a:cubicBezTo>
                    <a:pt x="6229" y="32858"/>
                    <a:pt x="6567" y="29769"/>
                    <a:pt x="7183" y="28281"/>
                  </a:cubicBezTo>
                  <a:cubicBezTo>
                    <a:pt x="7629" y="27202"/>
                    <a:pt x="7864" y="25693"/>
                    <a:pt x="7962" y="24924"/>
                  </a:cubicBezTo>
                  <a:cubicBezTo>
                    <a:pt x="8060" y="25693"/>
                    <a:pt x="8300" y="27202"/>
                    <a:pt x="8741" y="28281"/>
                  </a:cubicBezTo>
                  <a:cubicBezTo>
                    <a:pt x="9357" y="29769"/>
                    <a:pt x="9695" y="32858"/>
                    <a:pt x="10283" y="33626"/>
                  </a:cubicBezTo>
                  <a:cubicBezTo>
                    <a:pt x="10877" y="34400"/>
                    <a:pt x="10774" y="35092"/>
                    <a:pt x="10823" y="36149"/>
                  </a:cubicBezTo>
                  <a:cubicBezTo>
                    <a:pt x="10877" y="37201"/>
                    <a:pt x="11825" y="39849"/>
                    <a:pt x="11852" y="41293"/>
                  </a:cubicBezTo>
                  <a:cubicBezTo>
                    <a:pt x="11880" y="42732"/>
                    <a:pt x="11727" y="43811"/>
                    <a:pt x="11749" y="44328"/>
                  </a:cubicBezTo>
                  <a:cubicBezTo>
                    <a:pt x="11771" y="44740"/>
                    <a:pt x="11825" y="44955"/>
                    <a:pt x="12273" y="44955"/>
                  </a:cubicBezTo>
                  <a:cubicBezTo>
                    <a:pt x="12382" y="44955"/>
                    <a:pt x="12514" y="44942"/>
                    <a:pt x="12675" y="44917"/>
                  </a:cubicBezTo>
                  <a:cubicBezTo>
                    <a:pt x="13498" y="44791"/>
                    <a:pt x="14501" y="44840"/>
                    <a:pt x="14348" y="44454"/>
                  </a:cubicBezTo>
                  <a:cubicBezTo>
                    <a:pt x="14196" y="44067"/>
                    <a:pt x="13373" y="44121"/>
                    <a:pt x="13318" y="43195"/>
                  </a:cubicBezTo>
                  <a:cubicBezTo>
                    <a:pt x="13269" y="42269"/>
                    <a:pt x="13291" y="41882"/>
                    <a:pt x="13525" y="39233"/>
                  </a:cubicBezTo>
                  <a:cubicBezTo>
                    <a:pt x="13754" y="36585"/>
                    <a:pt x="13449" y="34580"/>
                    <a:pt x="12648" y="33605"/>
                  </a:cubicBezTo>
                  <a:cubicBezTo>
                    <a:pt x="12648" y="33605"/>
                    <a:pt x="12752" y="32444"/>
                    <a:pt x="12392" y="31572"/>
                  </a:cubicBezTo>
                  <a:cubicBezTo>
                    <a:pt x="12032" y="30695"/>
                    <a:pt x="12261" y="30335"/>
                    <a:pt x="12316" y="29028"/>
                  </a:cubicBezTo>
                  <a:cubicBezTo>
                    <a:pt x="12365" y="27714"/>
                    <a:pt x="12702" y="25219"/>
                    <a:pt x="12288" y="22521"/>
                  </a:cubicBezTo>
                  <a:cubicBezTo>
                    <a:pt x="11880" y="19819"/>
                    <a:pt x="10953" y="17427"/>
                    <a:pt x="11362" y="16190"/>
                  </a:cubicBezTo>
                  <a:cubicBezTo>
                    <a:pt x="11776" y="14958"/>
                    <a:pt x="12185" y="13672"/>
                    <a:pt x="12185" y="13672"/>
                  </a:cubicBezTo>
                  <a:cubicBezTo>
                    <a:pt x="12185" y="13672"/>
                    <a:pt x="12724" y="15165"/>
                    <a:pt x="12702" y="15885"/>
                  </a:cubicBezTo>
                  <a:cubicBezTo>
                    <a:pt x="12675" y="16604"/>
                    <a:pt x="13471" y="19895"/>
                    <a:pt x="13988" y="20974"/>
                  </a:cubicBezTo>
                  <a:cubicBezTo>
                    <a:pt x="14501" y="22058"/>
                    <a:pt x="14294" y="22930"/>
                    <a:pt x="14141" y="23290"/>
                  </a:cubicBezTo>
                  <a:cubicBezTo>
                    <a:pt x="13988" y="23655"/>
                    <a:pt x="13874" y="24134"/>
                    <a:pt x="13972" y="24472"/>
                  </a:cubicBezTo>
                  <a:cubicBezTo>
                    <a:pt x="14027" y="24652"/>
                    <a:pt x="14048" y="24843"/>
                    <a:pt x="14037" y="25028"/>
                  </a:cubicBezTo>
                  <a:cubicBezTo>
                    <a:pt x="14037" y="25028"/>
                    <a:pt x="14003" y="24999"/>
                    <a:pt x="13951" y="24999"/>
                  </a:cubicBezTo>
                  <a:cubicBezTo>
                    <a:pt x="13905" y="24999"/>
                    <a:pt x="13846" y="25022"/>
                    <a:pt x="13787" y="25110"/>
                  </a:cubicBezTo>
                  <a:cubicBezTo>
                    <a:pt x="13662" y="25290"/>
                    <a:pt x="13776" y="25742"/>
                    <a:pt x="14152" y="26036"/>
                  </a:cubicBezTo>
                  <a:cubicBezTo>
                    <a:pt x="14268" y="26125"/>
                    <a:pt x="14385" y="26166"/>
                    <a:pt x="14503" y="26166"/>
                  </a:cubicBezTo>
                  <a:cubicBezTo>
                    <a:pt x="14768" y="26166"/>
                    <a:pt x="15038" y="25963"/>
                    <a:pt x="15313" y="25655"/>
                  </a:cubicBezTo>
                  <a:cubicBezTo>
                    <a:pt x="15710" y="25213"/>
                    <a:pt x="15923" y="25093"/>
                    <a:pt x="15841" y="24625"/>
                  </a:cubicBezTo>
                  <a:cubicBezTo>
                    <a:pt x="15765" y="24151"/>
                    <a:pt x="15629" y="23524"/>
                    <a:pt x="15580" y="23110"/>
                  </a:cubicBezTo>
                  <a:cubicBezTo>
                    <a:pt x="15531" y="22696"/>
                    <a:pt x="15503" y="21268"/>
                    <a:pt x="15416" y="20048"/>
                  </a:cubicBezTo>
                  <a:cubicBezTo>
                    <a:pt x="15323" y="18827"/>
                    <a:pt x="15133" y="17067"/>
                    <a:pt x="14680" y="15737"/>
                  </a:cubicBezTo>
                  <a:cubicBezTo>
                    <a:pt x="14228" y="14413"/>
                    <a:pt x="13847" y="12615"/>
                    <a:pt x="13961" y="11613"/>
                  </a:cubicBezTo>
                  <a:cubicBezTo>
                    <a:pt x="14076" y="10610"/>
                    <a:pt x="14136" y="8065"/>
                    <a:pt x="12223" y="7619"/>
                  </a:cubicBezTo>
                  <a:cubicBezTo>
                    <a:pt x="10316" y="7177"/>
                    <a:pt x="9368" y="6540"/>
                    <a:pt x="9368" y="5303"/>
                  </a:cubicBezTo>
                  <a:cubicBezTo>
                    <a:pt x="9390" y="5057"/>
                    <a:pt x="9449" y="4812"/>
                    <a:pt x="9542" y="4578"/>
                  </a:cubicBezTo>
                  <a:cubicBezTo>
                    <a:pt x="9564" y="4586"/>
                    <a:pt x="9587" y="4590"/>
                    <a:pt x="9609" y="4590"/>
                  </a:cubicBezTo>
                  <a:cubicBezTo>
                    <a:pt x="9665" y="4590"/>
                    <a:pt x="9720" y="4566"/>
                    <a:pt x="9755" y="4523"/>
                  </a:cubicBezTo>
                  <a:cubicBezTo>
                    <a:pt x="9864" y="4415"/>
                    <a:pt x="9853" y="4098"/>
                    <a:pt x="10065" y="3848"/>
                  </a:cubicBezTo>
                  <a:cubicBezTo>
                    <a:pt x="10278" y="3597"/>
                    <a:pt x="10419" y="2971"/>
                    <a:pt x="9951" y="2818"/>
                  </a:cubicBezTo>
                  <a:cubicBezTo>
                    <a:pt x="9951" y="2818"/>
                    <a:pt x="10163" y="1407"/>
                    <a:pt x="9662" y="764"/>
                  </a:cubicBezTo>
                  <a:cubicBezTo>
                    <a:pt x="9253" y="230"/>
                    <a:pt x="8332" y="61"/>
                    <a:pt x="8016" y="12"/>
                  </a:cubicBezTo>
                  <a:lnTo>
                    <a:pt x="8016" y="1"/>
                  </a:lnTo>
                  <a:lnTo>
                    <a:pt x="7962" y="6"/>
                  </a:lnTo>
                  <a:lnTo>
                    <a:pt x="790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4" name="Google Shape;5424;p69"/>
            <p:cNvGrpSpPr/>
            <p:nvPr/>
          </p:nvGrpSpPr>
          <p:grpSpPr>
            <a:xfrm>
              <a:off x="4708538" y="1583316"/>
              <a:ext cx="163226" cy="588527"/>
              <a:chOff x="4708538" y="1583316"/>
              <a:chExt cx="163226" cy="588527"/>
            </a:xfrm>
          </p:grpSpPr>
          <p:sp>
            <p:nvSpPr>
              <p:cNvPr id="5425" name="Google Shape;5425;p69"/>
              <p:cNvSpPr/>
              <p:nvPr/>
            </p:nvSpPr>
            <p:spPr>
              <a:xfrm>
                <a:off x="4708538" y="1775367"/>
                <a:ext cx="163226" cy="158038"/>
              </a:xfrm>
              <a:custGeom>
                <a:avLst/>
                <a:gdLst/>
                <a:ahLst/>
                <a:cxnLst/>
                <a:rect l="l" t="t" r="r" b="b"/>
                <a:pathLst>
                  <a:path w="5853" h="5667" extrusionOk="0">
                    <a:moveTo>
                      <a:pt x="2924" y="0"/>
                    </a:moveTo>
                    <a:cubicBezTo>
                      <a:pt x="2887" y="0"/>
                      <a:pt x="2851" y="8"/>
                      <a:pt x="2818" y="25"/>
                    </a:cubicBezTo>
                    <a:cubicBezTo>
                      <a:pt x="2774" y="52"/>
                      <a:pt x="2747" y="101"/>
                      <a:pt x="2753" y="150"/>
                    </a:cubicBezTo>
                    <a:lnTo>
                      <a:pt x="2780" y="1785"/>
                    </a:lnTo>
                    <a:cubicBezTo>
                      <a:pt x="2780" y="1785"/>
                      <a:pt x="2726" y="1882"/>
                      <a:pt x="2683" y="1882"/>
                    </a:cubicBezTo>
                    <a:cubicBezTo>
                      <a:pt x="2661" y="1882"/>
                      <a:pt x="2642" y="1857"/>
                      <a:pt x="2633" y="1785"/>
                    </a:cubicBezTo>
                    <a:cubicBezTo>
                      <a:pt x="2600" y="1567"/>
                      <a:pt x="2600" y="689"/>
                      <a:pt x="2513" y="471"/>
                    </a:cubicBezTo>
                    <a:cubicBezTo>
                      <a:pt x="2460" y="339"/>
                      <a:pt x="2318" y="240"/>
                      <a:pt x="2142" y="240"/>
                    </a:cubicBezTo>
                    <a:cubicBezTo>
                      <a:pt x="2029" y="240"/>
                      <a:pt x="1903" y="281"/>
                      <a:pt x="1777" y="379"/>
                    </a:cubicBezTo>
                    <a:cubicBezTo>
                      <a:pt x="1450" y="629"/>
                      <a:pt x="535" y="2101"/>
                      <a:pt x="328" y="2880"/>
                    </a:cubicBezTo>
                    <a:cubicBezTo>
                      <a:pt x="126" y="3665"/>
                      <a:pt x="1" y="4629"/>
                      <a:pt x="33" y="5005"/>
                    </a:cubicBezTo>
                    <a:cubicBezTo>
                      <a:pt x="59" y="5363"/>
                      <a:pt x="169" y="5667"/>
                      <a:pt x="486" y="5667"/>
                    </a:cubicBezTo>
                    <a:cubicBezTo>
                      <a:pt x="501" y="5667"/>
                      <a:pt x="518" y="5666"/>
                      <a:pt x="535" y="5664"/>
                    </a:cubicBezTo>
                    <a:cubicBezTo>
                      <a:pt x="889" y="5632"/>
                      <a:pt x="1270" y="5414"/>
                      <a:pt x="1363" y="5321"/>
                    </a:cubicBezTo>
                    <a:cubicBezTo>
                      <a:pt x="1450" y="5228"/>
                      <a:pt x="1477" y="5098"/>
                      <a:pt x="1772" y="5098"/>
                    </a:cubicBezTo>
                    <a:cubicBezTo>
                      <a:pt x="2071" y="5098"/>
                      <a:pt x="2453" y="5038"/>
                      <a:pt x="2540" y="4760"/>
                    </a:cubicBezTo>
                    <a:cubicBezTo>
                      <a:pt x="2627" y="4482"/>
                      <a:pt x="2747" y="3730"/>
                      <a:pt x="2780" y="3414"/>
                    </a:cubicBezTo>
                    <a:cubicBezTo>
                      <a:pt x="2807" y="3103"/>
                      <a:pt x="2747" y="2913"/>
                      <a:pt x="2780" y="2667"/>
                    </a:cubicBezTo>
                    <a:cubicBezTo>
                      <a:pt x="2796" y="2509"/>
                      <a:pt x="2807" y="2351"/>
                      <a:pt x="2807" y="2199"/>
                    </a:cubicBezTo>
                    <a:cubicBezTo>
                      <a:pt x="2840" y="2221"/>
                      <a:pt x="2883" y="2237"/>
                      <a:pt x="2927" y="2237"/>
                    </a:cubicBezTo>
                    <a:cubicBezTo>
                      <a:pt x="2970" y="2237"/>
                      <a:pt x="3014" y="2221"/>
                      <a:pt x="3047" y="2199"/>
                    </a:cubicBezTo>
                    <a:cubicBezTo>
                      <a:pt x="3052" y="2351"/>
                      <a:pt x="3058" y="2509"/>
                      <a:pt x="3079" y="2667"/>
                    </a:cubicBezTo>
                    <a:cubicBezTo>
                      <a:pt x="3107" y="2918"/>
                      <a:pt x="3047" y="3103"/>
                      <a:pt x="3079" y="3414"/>
                    </a:cubicBezTo>
                    <a:cubicBezTo>
                      <a:pt x="3107" y="3724"/>
                      <a:pt x="3227" y="4476"/>
                      <a:pt x="3314" y="4760"/>
                    </a:cubicBezTo>
                    <a:cubicBezTo>
                      <a:pt x="3401" y="5043"/>
                      <a:pt x="3788" y="5098"/>
                      <a:pt x="4082" y="5098"/>
                    </a:cubicBezTo>
                    <a:cubicBezTo>
                      <a:pt x="4376" y="5098"/>
                      <a:pt x="4404" y="5223"/>
                      <a:pt x="4496" y="5321"/>
                    </a:cubicBezTo>
                    <a:cubicBezTo>
                      <a:pt x="4583" y="5414"/>
                      <a:pt x="4965" y="5632"/>
                      <a:pt x="5319" y="5664"/>
                    </a:cubicBezTo>
                    <a:cubicBezTo>
                      <a:pt x="5336" y="5666"/>
                      <a:pt x="5352" y="5667"/>
                      <a:pt x="5368" y="5667"/>
                    </a:cubicBezTo>
                    <a:cubicBezTo>
                      <a:pt x="5684" y="5667"/>
                      <a:pt x="5794" y="5363"/>
                      <a:pt x="5820" y="5005"/>
                    </a:cubicBezTo>
                    <a:cubicBezTo>
                      <a:pt x="5853" y="4629"/>
                      <a:pt x="5733" y="3665"/>
                      <a:pt x="5526" y="2880"/>
                    </a:cubicBezTo>
                    <a:cubicBezTo>
                      <a:pt x="5319" y="2101"/>
                      <a:pt x="4404" y="629"/>
                      <a:pt x="4082" y="379"/>
                    </a:cubicBezTo>
                    <a:cubicBezTo>
                      <a:pt x="3954" y="281"/>
                      <a:pt x="3826" y="240"/>
                      <a:pt x="3713" y="240"/>
                    </a:cubicBezTo>
                    <a:cubicBezTo>
                      <a:pt x="3536" y="240"/>
                      <a:pt x="3394" y="339"/>
                      <a:pt x="3341" y="471"/>
                    </a:cubicBezTo>
                    <a:cubicBezTo>
                      <a:pt x="3254" y="695"/>
                      <a:pt x="3254" y="1567"/>
                      <a:pt x="3227" y="1785"/>
                    </a:cubicBezTo>
                    <a:cubicBezTo>
                      <a:pt x="3216" y="1857"/>
                      <a:pt x="3195" y="1882"/>
                      <a:pt x="3172" y="1882"/>
                    </a:cubicBezTo>
                    <a:cubicBezTo>
                      <a:pt x="3127" y="1882"/>
                      <a:pt x="3074" y="1785"/>
                      <a:pt x="3074" y="1785"/>
                    </a:cubicBezTo>
                    <a:lnTo>
                      <a:pt x="3101" y="150"/>
                    </a:lnTo>
                    <a:cubicBezTo>
                      <a:pt x="3107" y="101"/>
                      <a:pt x="3079" y="52"/>
                      <a:pt x="3030" y="25"/>
                    </a:cubicBezTo>
                    <a:cubicBezTo>
                      <a:pt x="2998" y="8"/>
                      <a:pt x="2961" y="0"/>
                      <a:pt x="2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4745162" y="1583316"/>
                <a:ext cx="88150" cy="80796"/>
              </a:xfrm>
              <a:custGeom>
                <a:avLst/>
                <a:gdLst/>
                <a:ahLst/>
                <a:cxnLst/>
                <a:rect l="l" t="t" r="r" b="b"/>
                <a:pathLst>
                  <a:path w="3488" h="3197" extrusionOk="0">
                    <a:moveTo>
                      <a:pt x="1269" y="1"/>
                    </a:moveTo>
                    <a:cubicBezTo>
                      <a:pt x="1031" y="1"/>
                      <a:pt x="751" y="51"/>
                      <a:pt x="513" y="385"/>
                    </a:cubicBezTo>
                    <a:cubicBezTo>
                      <a:pt x="196" y="831"/>
                      <a:pt x="0" y="1164"/>
                      <a:pt x="120" y="1676"/>
                    </a:cubicBezTo>
                    <a:cubicBezTo>
                      <a:pt x="202" y="2003"/>
                      <a:pt x="344" y="2139"/>
                      <a:pt x="545" y="2221"/>
                    </a:cubicBezTo>
                    <a:cubicBezTo>
                      <a:pt x="692" y="2281"/>
                      <a:pt x="834" y="2319"/>
                      <a:pt x="834" y="2319"/>
                    </a:cubicBezTo>
                    <a:cubicBezTo>
                      <a:pt x="888" y="2477"/>
                      <a:pt x="1019" y="2597"/>
                      <a:pt x="1183" y="2635"/>
                    </a:cubicBezTo>
                    <a:cubicBezTo>
                      <a:pt x="1379" y="2673"/>
                      <a:pt x="1586" y="2722"/>
                      <a:pt x="1586" y="2722"/>
                    </a:cubicBezTo>
                    <a:lnTo>
                      <a:pt x="1619" y="3098"/>
                    </a:lnTo>
                    <a:cubicBezTo>
                      <a:pt x="1624" y="3136"/>
                      <a:pt x="1651" y="3169"/>
                      <a:pt x="1689" y="3185"/>
                    </a:cubicBezTo>
                    <a:lnTo>
                      <a:pt x="1739" y="3196"/>
                    </a:lnTo>
                    <a:lnTo>
                      <a:pt x="1793" y="3185"/>
                    </a:lnTo>
                    <a:cubicBezTo>
                      <a:pt x="1831" y="3169"/>
                      <a:pt x="1858" y="3136"/>
                      <a:pt x="1864" y="3098"/>
                    </a:cubicBezTo>
                    <a:lnTo>
                      <a:pt x="1897" y="2722"/>
                    </a:lnTo>
                    <a:cubicBezTo>
                      <a:pt x="1897" y="2722"/>
                      <a:pt x="2109" y="2673"/>
                      <a:pt x="2305" y="2635"/>
                    </a:cubicBezTo>
                    <a:cubicBezTo>
                      <a:pt x="2469" y="2597"/>
                      <a:pt x="2599" y="2477"/>
                      <a:pt x="2649" y="2319"/>
                    </a:cubicBezTo>
                    <a:cubicBezTo>
                      <a:pt x="2649" y="2319"/>
                      <a:pt x="2790" y="2281"/>
                      <a:pt x="2943" y="2221"/>
                    </a:cubicBezTo>
                    <a:cubicBezTo>
                      <a:pt x="3144" y="2139"/>
                      <a:pt x="3286" y="2008"/>
                      <a:pt x="3362" y="1676"/>
                    </a:cubicBezTo>
                    <a:cubicBezTo>
                      <a:pt x="3488" y="1164"/>
                      <a:pt x="3297" y="831"/>
                      <a:pt x="2975" y="385"/>
                    </a:cubicBezTo>
                    <a:cubicBezTo>
                      <a:pt x="2737" y="51"/>
                      <a:pt x="2457" y="1"/>
                      <a:pt x="2223" y="1"/>
                    </a:cubicBezTo>
                    <a:cubicBezTo>
                      <a:pt x="2189" y="1"/>
                      <a:pt x="2157" y="2"/>
                      <a:pt x="2125" y="3"/>
                    </a:cubicBezTo>
                    <a:cubicBezTo>
                      <a:pt x="1744" y="14"/>
                      <a:pt x="1744" y="330"/>
                      <a:pt x="1744" y="330"/>
                    </a:cubicBezTo>
                    <a:cubicBezTo>
                      <a:pt x="1744" y="330"/>
                      <a:pt x="1744" y="14"/>
                      <a:pt x="1368" y="3"/>
                    </a:cubicBezTo>
                    <a:cubicBezTo>
                      <a:pt x="1336" y="2"/>
                      <a:pt x="1303" y="1"/>
                      <a:pt x="12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4751848" y="1888032"/>
                <a:ext cx="116291" cy="144095"/>
              </a:xfrm>
              <a:custGeom>
                <a:avLst/>
                <a:gdLst/>
                <a:ahLst/>
                <a:cxnLst/>
                <a:rect l="l" t="t" r="r" b="b"/>
                <a:pathLst>
                  <a:path w="4170" h="5167" extrusionOk="0">
                    <a:moveTo>
                      <a:pt x="1614" y="1"/>
                    </a:moveTo>
                    <a:cubicBezTo>
                      <a:pt x="1614" y="1"/>
                      <a:pt x="1374" y="1259"/>
                      <a:pt x="1739" y="1804"/>
                    </a:cubicBezTo>
                    <a:cubicBezTo>
                      <a:pt x="1864" y="1973"/>
                      <a:pt x="2044" y="2098"/>
                      <a:pt x="2251" y="2142"/>
                    </a:cubicBezTo>
                    <a:cubicBezTo>
                      <a:pt x="2235" y="2251"/>
                      <a:pt x="2251" y="2360"/>
                      <a:pt x="2306" y="2453"/>
                    </a:cubicBezTo>
                    <a:cubicBezTo>
                      <a:pt x="2387" y="2594"/>
                      <a:pt x="2475" y="2709"/>
                      <a:pt x="2475" y="2709"/>
                    </a:cubicBezTo>
                    <a:cubicBezTo>
                      <a:pt x="2420" y="2774"/>
                      <a:pt x="2382" y="2850"/>
                      <a:pt x="2360" y="2932"/>
                    </a:cubicBezTo>
                    <a:cubicBezTo>
                      <a:pt x="2327" y="3052"/>
                      <a:pt x="2306" y="3177"/>
                      <a:pt x="2306" y="3303"/>
                    </a:cubicBezTo>
                    <a:cubicBezTo>
                      <a:pt x="2224" y="3335"/>
                      <a:pt x="2148" y="3384"/>
                      <a:pt x="2077" y="3439"/>
                    </a:cubicBezTo>
                    <a:cubicBezTo>
                      <a:pt x="1935" y="3553"/>
                      <a:pt x="1793" y="3837"/>
                      <a:pt x="1793" y="3837"/>
                    </a:cubicBezTo>
                    <a:cubicBezTo>
                      <a:pt x="1726" y="3778"/>
                      <a:pt x="1635" y="3745"/>
                      <a:pt x="1544" y="3745"/>
                    </a:cubicBezTo>
                    <a:cubicBezTo>
                      <a:pt x="1525" y="3745"/>
                      <a:pt x="1507" y="3747"/>
                      <a:pt x="1488" y="3749"/>
                    </a:cubicBezTo>
                    <a:cubicBezTo>
                      <a:pt x="1287" y="3782"/>
                      <a:pt x="1178" y="3864"/>
                      <a:pt x="1091" y="3864"/>
                    </a:cubicBezTo>
                    <a:cubicBezTo>
                      <a:pt x="1003" y="3864"/>
                      <a:pt x="922" y="3684"/>
                      <a:pt x="638" y="3640"/>
                    </a:cubicBezTo>
                    <a:cubicBezTo>
                      <a:pt x="595" y="3633"/>
                      <a:pt x="554" y="3629"/>
                      <a:pt x="517" y="3629"/>
                    </a:cubicBezTo>
                    <a:cubicBezTo>
                      <a:pt x="266" y="3629"/>
                      <a:pt x="152" y="3808"/>
                      <a:pt x="72" y="4202"/>
                    </a:cubicBezTo>
                    <a:cubicBezTo>
                      <a:pt x="1" y="4605"/>
                      <a:pt x="88" y="5166"/>
                      <a:pt x="88" y="5166"/>
                    </a:cubicBezTo>
                    <a:lnTo>
                      <a:pt x="409" y="5112"/>
                    </a:lnTo>
                    <a:cubicBezTo>
                      <a:pt x="409" y="5112"/>
                      <a:pt x="355" y="4512"/>
                      <a:pt x="415" y="4371"/>
                    </a:cubicBezTo>
                    <a:cubicBezTo>
                      <a:pt x="458" y="4262"/>
                      <a:pt x="501" y="4185"/>
                      <a:pt x="575" y="4185"/>
                    </a:cubicBezTo>
                    <a:cubicBezTo>
                      <a:pt x="594" y="4185"/>
                      <a:pt x="615" y="4190"/>
                      <a:pt x="638" y="4202"/>
                    </a:cubicBezTo>
                    <a:cubicBezTo>
                      <a:pt x="737" y="4253"/>
                      <a:pt x="791" y="4322"/>
                      <a:pt x="878" y="4322"/>
                    </a:cubicBezTo>
                    <a:cubicBezTo>
                      <a:pt x="892" y="4322"/>
                      <a:pt x="906" y="4320"/>
                      <a:pt x="922" y="4316"/>
                    </a:cubicBezTo>
                    <a:cubicBezTo>
                      <a:pt x="1001" y="4297"/>
                      <a:pt x="945" y="4266"/>
                      <a:pt x="958" y="4266"/>
                    </a:cubicBezTo>
                    <a:cubicBezTo>
                      <a:pt x="964" y="4266"/>
                      <a:pt x="984" y="4272"/>
                      <a:pt x="1036" y="4289"/>
                    </a:cubicBezTo>
                    <a:cubicBezTo>
                      <a:pt x="1205" y="4343"/>
                      <a:pt x="1314" y="4572"/>
                      <a:pt x="1739" y="4681"/>
                    </a:cubicBezTo>
                    <a:cubicBezTo>
                      <a:pt x="1869" y="4716"/>
                      <a:pt x="2035" y="4740"/>
                      <a:pt x="2217" y="4740"/>
                    </a:cubicBezTo>
                    <a:cubicBezTo>
                      <a:pt x="2634" y="4740"/>
                      <a:pt x="3136" y="4614"/>
                      <a:pt x="3488" y="4202"/>
                    </a:cubicBezTo>
                    <a:cubicBezTo>
                      <a:pt x="4000" y="3608"/>
                      <a:pt x="4169" y="2818"/>
                      <a:pt x="3831" y="2087"/>
                    </a:cubicBezTo>
                    <a:cubicBezTo>
                      <a:pt x="3554" y="1493"/>
                      <a:pt x="3337" y="1436"/>
                      <a:pt x="3114" y="1436"/>
                    </a:cubicBezTo>
                    <a:cubicBezTo>
                      <a:pt x="3061" y="1436"/>
                      <a:pt x="3008" y="1439"/>
                      <a:pt x="2954" y="1439"/>
                    </a:cubicBezTo>
                    <a:cubicBezTo>
                      <a:pt x="2671" y="1439"/>
                      <a:pt x="2562" y="1717"/>
                      <a:pt x="2306" y="1717"/>
                    </a:cubicBezTo>
                    <a:cubicBezTo>
                      <a:pt x="2055" y="1717"/>
                      <a:pt x="2066" y="1657"/>
                      <a:pt x="1968" y="1406"/>
                    </a:cubicBezTo>
                    <a:cubicBezTo>
                      <a:pt x="1908" y="1265"/>
                      <a:pt x="1881" y="802"/>
                      <a:pt x="1881" y="802"/>
                    </a:cubicBezTo>
                    <a:lnTo>
                      <a:pt x="1614"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4720084" y="2018461"/>
                <a:ext cx="137095" cy="153381"/>
              </a:xfrm>
              <a:custGeom>
                <a:avLst/>
                <a:gdLst/>
                <a:ahLst/>
                <a:cxnLst/>
                <a:rect l="l" t="t" r="r" b="b"/>
                <a:pathLst>
                  <a:path w="4916" h="5500" extrusionOk="0">
                    <a:moveTo>
                      <a:pt x="4289" y="0"/>
                    </a:moveTo>
                    <a:cubicBezTo>
                      <a:pt x="4186" y="0"/>
                      <a:pt x="4095" y="67"/>
                      <a:pt x="4066" y="162"/>
                    </a:cubicBezTo>
                    <a:cubicBezTo>
                      <a:pt x="4066" y="162"/>
                      <a:pt x="3997" y="62"/>
                      <a:pt x="3900" y="62"/>
                    </a:cubicBezTo>
                    <a:cubicBezTo>
                      <a:pt x="3875" y="62"/>
                      <a:pt x="3849" y="69"/>
                      <a:pt x="3821" y="86"/>
                    </a:cubicBezTo>
                    <a:cubicBezTo>
                      <a:pt x="3750" y="124"/>
                      <a:pt x="3690" y="189"/>
                      <a:pt x="3663" y="271"/>
                    </a:cubicBezTo>
                    <a:cubicBezTo>
                      <a:pt x="3663" y="271"/>
                      <a:pt x="3630" y="247"/>
                      <a:pt x="3584" y="247"/>
                    </a:cubicBezTo>
                    <a:cubicBezTo>
                      <a:pt x="3545" y="247"/>
                      <a:pt x="3497" y="264"/>
                      <a:pt x="3450" y="326"/>
                    </a:cubicBezTo>
                    <a:cubicBezTo>
                      <a:pt x="3379" y="407"/>
                      <a:pt x="3287" y="462"/>
                      <a:pt x="3183" y="484"/>
                    </a:cubicBezTo>
                    <a:lnTo>
                      <a:pt x="3020" y="565"/>
                    </a:lnTo>
                    <a:cubicBezTo>
                      <a:pt x="2927" y="614"/>
                      <a:pt x="2840" y="691"/>
                      <a:pt x="2780" y="778"/>
                    </a:cubicBezTo>
                    <a:cubicBezTo>
                      <a:pt x="2693" y="762"/>
                      <a:pt x="2606" y="751"/>
                      <a:pt x="2513" y="751"/>
                    </a:cubicBezTo>
                    <a:cubicBezTo>
                      <a:pt x="2426" y="756"/>
                      <a:pt x="2344" y="783"/>
                      <a:pt x="2273" y="832"/>
                    </a:cubicBezTo>
                    <a:cubicBezTo>
                      <a:pt x="2208" y="800"/>
                      <a:pt x="2137" y="783"/>
                      <a:pt x="2061" y="778"/>
                    </a:cubicBezTo>
                    <a:cubicBezTo>
                      <a:pt x="1973" y="778"/>
                      <a:pt x="1881" y="767"/>
                      <a:pt x="1794" y="751"/>
                    </a:cubicBezTo>
                    <a:cubicBezTo>
                      <a:pt x="1772" y="669"/>
                      <a:pt x="1712" y="598"/>
                      <a:pt x="1636" y="565"/>
                    </a:cubicBezTo>
                    <a:cubicBezTo>
                      <a:pt x="1600" y="549"/>
                      <a:pt x="1563" y="541"/>
                      <a:pt x="1527" y="541"/>
                    </a:cubicBezTo>
                    <a:cubicBezTo>
                      <a:pt x="1490" y="541"/>
                      <a:pt x="1453" y="549"/>
                      <a:pt x="1418" y="565"/>
                    </a:cubicBezTo>
                    <a:cubicBezTo>
                      <a:pt x="1401" y="484"/>
                      <a:pt x="1352" y="407"/>
                      <a:pt x="1281" y="353"/>
                    </a:cubicBezTo>
                    <a:cubicBezTo>
                      <a:pt x="1242" y="314"/>
                      <a:pt x="1188" y="295"/>
                      <a:pt x="1135" y="295"/>
                    </a:cubicBezTo>
                    <a:cubicBezTo>
                      <a:pt x="1122" y="295"/>
                      <a:pt x="1109" y="296"/>
                      <a:pt x="1096" y="298"/>
                    </a:cubicBezTo>
                    <a:lnTo>
                      <a:pt x="1014" y="189"/>
                    </a:lnTo>
                    <a:cubicBezTo>
                      <a:pt x="972" y="186"/>
                      <a:pt x="929" y="184"/>
                      <a:pt x="886" y="184"/>
                    </a:cubicBezTo>
                    <a:cubicBezTo>
                      <a:pt x="787" y="184"/>
                      <a:pt x="688" y="194"/>
                      <a:pt x="589" y="217"/>
                    </a:cubicBezTo>
                    <a:cubicBezTo>
                      <a:pt x="350" y="271"/>
                      <a:pt x="377" y="380"/>
                      <a:pt x="377" y="380"/>
                    </a:cubicBezTo>
                    <a:cubicBezTo>
                      <a:pt x="377" y="380"/>
                      <a:pt x="268" y="407"/>
                      <a:pt x="137" y="702"/>
                    </a:cubicBezTo>
                    <a:cubicBezTo>
                      <a:pt x="1" y="990"/>
                      <a:pt x="110" y="1099"/>
                      <a:pt x="83" y="1257"/>
                    </a:cubicBezTo>
                    <a:cubicBezTo>
                      <a:pt x="55" y="1421"/>
                      <a:pt x="137" y="1448"/>
                      <a:pt x="137" y="1448"/>
                    </a:cubicBezTo>
                    <a:lnTo>
                      <a:pt x="137" y="1552"/>
                    </a:lnTo>
                    <a:cubicBezTo>
                      <a:pt x="137" y="1661"/>
                      <a:pt x="192" y="1824"/>
                      <a:pt x="137" y="1955"/>
                    </a:cubicBezTo>
                    <a:cubicBezTo>
                      <a:pt x="83" y="2086"/>
                      <a:pt x="83" y="2064"/>
                      <a:pt x="110" y="2222"/>
                    </a:cubicBezTo>
                    <a:cubicBezTo>
                      <a:pt x="137" y="2380"/>
                      <a:pt x="83" y="2434"/>
                      <a:pt x="55" y="2543"/>
                    </a:cubicBezTo>
                    <a:cubicBezTo>
                      <a:pt x="44" y="2625"/>
                      <a:pt x="50" y="2707"/>
                      <a:pt x="83" y="2783"/>
                    </a:cubicBezTo>
                    <a:lnTo>
                      <a:pt x="28" y="2996"/>
                    </a:lnTo>
                    <a:cubicBezTo>
                      <a:pt x="1" y="3132"/>
                      <a:pt x="39" y="3268"/>
                      <a:pt x="137" y="3372"/>
                    </a:cubicBezTo>
                    <a:cubicBezTo>
                      <a:pt x="137" y="3372"/>
                      <a:pt x="164" y="3688"/>
                      <a:pt x="377" y="3851"/>
                    </a:cubicBezTo>
                    <a:cubicBezTo>
                      <a:pt x="426" y="3893"/>
                      <a:pt x="488" y="3914"/>
                      <a:pt x="549" y="3914"/>
                    </a:cubicBezTo>
                    <a:cubicBezTo>
                      <a:pt x="623" y="3914"/>
                      <a:pt x="697" y="3884"/>
                      <a:pt x="747" y="3824"/>
                    </a:cubicBezTo>
                    <a:cubicBezTo>
                      <a:pt x="796" y="4080"/>
                      <a:pt x="938" y="4309"/>
                      <a:pt x="1151" y="4467"/>
                    </a:cubicBezTo>
                    <a:cubicBezTo>
                      <a:pt x="1336" y="4467"/>
                      <a:pt x="1260" y="4412"/>
                      <a:pt x="1281" y="4303"/>
                    </a:cubicBezTo>
                    <a:cubicBezTo>
                      <a:pt x="1309" y="4200"/>
                      <a:pt x="1069" y="4118"/>
                      <a:pt x="987" y="4036"/>
                    </a:cubicBezTo>
                    <a:cubicBezTo>
                      <a:pt x="911" y="3955"/>
                      <a:pt x="884" y="3742"/>
                      <a:pt x="884" y="3742"/>
                    </a:cubicBezTo>
                    <a:cubicBezTo>
                      <a:pt x="976" y="3650"/>
                      <a:pt x="1058" y="3541"/>
                      <a:pt x="1123" y="3421"/>
                    </a:cubicBezTo>
                    <a:cubicBezTo>
                      <a:pt x="1205" y="3263"/>
                      <a:pt x="1096" y="3132"/>
                      <a:pt x="1014" y="2914"/>
                    </a:cubicBezTo>
                    <a:cubicBezTo>
                      <a:pt x="964" y="2773"/>
                      <a:pt x="899" y="2750"/>
                      <a:pt x="861" y="2750"/>
                    </a:cubicBezTo>
                    <a:cubicBezTo>
                      <a:pt x="842" y="2750"/>
                      <a:pt x="829" y="2756"/>
                      <a:pt x="829" y="2756"/>
                    </a:cubicBezTo>
                    <a:cubicBezTo>
                      <a:pt x="856" y="2636"/>
                      <a:pt x="867" y="2505"/>
                      <a:pt x="856" y="2380"/>
                    </a:cubicBezTo>
                    <a:cubicBezTo>
                      <a:pt x="829" y="2222"/>
                      <a:pt x="775" y="2222"/>
                      <a:pt x="775" y="2222"/>
                    </a:cubicBezTo>
                    <a:cubicBezTo>
                      <a:pt x="775" y="2222"/>
                      <a:pt x="829" y="1982"/>
                      <a:pt x="856" y="1873"/>
                    </a:cubicBezTo>
                    <a:cubicBezTo>
                      <a:pt x="884" y="1770"/>
                      <a:pt x="698" y="1524"/>
                      <a:pt x="698" y="1524"/>
                    </a:cubicBezTo>
                    <a:cubicBezTo>
                      <a:pt x="742" y="1426"/>
                      <a:pt x="791" y="1328"/>
                      <a:pt x="856" y="1236"/>
                    </a:cubicBezTo>
                    <a:cubicBezTo>
                      <a:pt x="938" y="1127"/>
                      <a:pt x="856" y="990"/>
                      <a:pt x="856" y="990"/>
                    </a:cubicBezTo>
                    <a:lnTo>
                      <a:pt x="856" y="990"/>
                    </a:lnTo>
                    <a:lnTo>
                      <a:pt x="1069" y="1018"/>
                    </a:lnTo>
                    <a:cubicBezTo>
                      <a:pt x="1069" y="1018"/>
                      <a:pt x="1151" y="1263"/>
                      <a:pt x="1281" y="1312"/>
                    </a:cubicBezTo>
                    <a:cubicBezTo>
                      <a:pt x="1301" y="1320"/>
                      <a:pt x="1320" y="1323"/>
                      <a:pt x="1339" y="1323"/>
                    </a:cubicBezTo>
                    <a:cubicBezTo>
                      <a:pt x="1449" y="1323"/>
                      <a:pt x="1548" y="1208"/>
                      <a:pt x="1548" y="1208"/>
                    </a:cubicBezTo>
                    <a:cubicBezTo>
                      <a:pt x="1636" y="1317"/>
                      <a:pt x="1761" y="1383"/>
                      <a:pt x="1897" y="1394"/>
                    </a:cubicBezTo>
                    <a:cubicBezTo>
                      <a:pt x="2033" y="1394"/>
                      <a:pt x="2170" y="1366"/>
                      <a:pt x="2300" y="1312"/>
                    </a:cubicBezTo>
                    <a:cubicBezTo>
                      <a:pt x="2300" y="1312"/>
                      <a:pt x="2513" y="1448"/>
                      <a:pt x="2698" y="1448"/>
                    </a:cubicBezTo>
                    <a:cubicBezTo>
                      <a:pt x="2883" y="1448"/>
                      <a:pt x="2938" y="1236"/>
                      <a:pt x="2938" y="1236"/>
                    </a:cubicBezTo>
                    <a:cubicBezTo>
                      <a:pt x="2938" y="1236"/>
                      <a:pt x="3074" y="1271"/>
                      <a:pt x="3184" y="1271"/>
                    </a:cubicBezTo>
                    <a:cubicBezTo>
                      <a:pt x="3212" y="1271"/>
                      <a:pt x="3238" y="1268"/>
                      <a:pt x="3259" y="1263"/>
                    </a:cubicBezTo>
                    <a:cubicBezTo>
                      <a:pt x="3341" y="1230"/>
                      <a:pt x="3417" y="1176"/>
                      <a:pt x="3472" y="1105"/>
                    </a:cubicBezTo>
                    <a:cubicBezTo>
                      <a:pt x="3472" y="1105"/>
                      <a:pt x="3506" y="1120"/>
                      <a:pt x="3570" y="1120"/>
                    </a:cubicBezTo>
                    <a:cubicBezTo>
                      <a:pt x="3619" y="1120"/>
                      <a:pt x="3685" y="1111"/>
                      <a:pt x="3766" y="1078"/>
                    </a:cubicBezTo>
                    <a:cubicBezTo>
                      <a:pt x="3881" y="1029"/>
                      <a:pt x="3990" y="963"/>
                      <a:pt x="4088" y="887"/>
                    </a:cubicBezTo>
                    <a:lnTo>
                      <a:pt x="4088" y="887"/>
                    </a:lnTo>
                    <a:cubicBezTo>
                      <a:pt x="4088" y="887"/>
                      <a:pt x="4006" y="1290"/>
                      <a:pt x="4060" y="1448"/>
                    </a:cubicBezTo>
                    <a:cubicBezTo>
                      <a:pt x="4099" y="1563"/>
                      <a:pt x="4126" y="1677"/>
                      <a:pt x="4142" y="1797"/>
                    </a:cubicBezTo>
                    <a:cubicBezTo>
                      <a:pt x="4060" y="1900"/>
                      <a:pt x="4006" y="2015"/>
                      <a:pt x="3979" y="2146"/>
                    </a:cubicBezTo>
                    <a:cubicBezTo>
                      <a:pt x="3951" y="2331"/>
                      <a:pt x="4088" y="2571"/>
                      <a:pt x="4088" y="2571"/>
                    </a:cubicBezTo>
                    <a:lnTo>
                      <a:pt x="4033" y="2783"/>
                    </a:lnTo>
                    <a:cubicBezTo>
                      <a:pt x="4000" y="2903"/>
                      <a:pt x="4017" y="3028"/>
                      <a:pt x="4088" y="3132"/>
                    </a:cubicBezTo>
                    <a:lnTo>
                      <a:pt x="4006" y="3317"/>
                    </a:lnTo>
                    <a:cubicBezTo>
                      <a:pt x="3930" y="3508"/>
                      <a:pt x="4006" y="3557"/>
                      <a:pt x="4006" y="3557"/>
                    </a:cubicBezTo>
                    <a:lnTo>
                      <a:pt x="3902" y="3666"/>
                    </a:lnTo>
                    <a:cubicBezTo>
                      <a:pt x="3793" y="3775"/>
                      <a:pt x="3875" y="3824"/>
                      <a:pt x="3875" y="3824"/>
                    </a:cubicBezTo>
                    <a:lnTo>
                      <a:pt x="3663" y="4042"/>
                    </a:lnTo>
                    <a:cubicBezTo>
                      <a:pt x="3663" y="4042"/>
                      <a:pt x="3554" y="3906"/>
                      <a:pt x="3417" y="3906"/>
                    </a:cubicBezTo>
                    <a:cubicBezTo>
                      <a:pt x="3336" y="3906"/>
                      <a:pt x="3248" y="3933"/>
                      <a:pt x="3178" y="3982"/>
                    </a:cubicBezTo>
                    <a:cubicBezTo>
                      <a:pt x="3178" y="3982"/>
                      <a:pt x="2965" y="3851"/>
                      <a:pt x="2807" y="3769"/>
                    </a:cubicBezTo>
                    <a:cubicBezTo>
                      <a:pt x="2746" y="3739"/>
                      <a:pt x="2681" y="3723"/>
                      <a:pt x="2612" y="3723"/>
                    </a:cubicBezTo>
                    <a:cubicBezTo>
                      <a:pt x="2497" y="3723"/>
                      <a:pt x="2368" y="3766"/>
                      <a:pt x="2219" y="3851"/>
                    </a:cubicBezTo>
                    <a:cubicBezTo>
                      <a:pt x="1979" y="3982"/>
                      <a:pt x="1952" y="4145"/>
                      <a:pt x="1924" y="4412"/>
                    </a:cubicBezTo>
                    <a:cubicBezTo>
                      <a:pt x="1897" y="4679"/>
                      <a:pt x="2082" y="5001"/>
                      <a:pt x="2137" y="5104"/>
                    </a:cubicBezTo>
                    <a:cubicBezTo>
                      <a:pt x="2191" y="5213"/>
                      <a:pt x="2110" y="5317"/>
                      <a:pt x="2191" y="5453"/>
                    </a:cubicBezTo>
                    <a:cubicBezTo>
                      <a:pt x="2213" y="5487"/>
                      <a:pt x="2243" y="5500"/>
                      <a:pt x="2276" y="5500"/>
                    </a:cubicBezTo>
                    <a:cubicBezTo>
                      <a:pt x="2370" y="5500"/>
                      <a:pt x="2486" y="5399"/>
                      <a:pt x="2486" y="5399"/>
                    </a:cubicBezTo>
                    <a:cubicBezTo>
                      <a:pt x="2486" y="5399"/>
                      <a:pt x="2559" y="5445"/>
                      <a:pt x="2642" y="5445"/>
                    </a:cubicBezTo>
                    <a:cubicBezTo>
                      <a:pt x="2670" y="5445"/>
                      <a:pt x="2698" y="5440"/>
                      <a:pt x="2725" y="5426"/>
                    </a:cubicBezTo>
                    <a:cubicBezTo>
                      <a:pt x="2834" y="5371"/>
                      <a:pt x="2774" y="5159"/>
                      <a:pt x="2883" y="4974"/>
                    </a:cubicBezTo>
                    <a:cubicBezTo>
                      <a:pt x="2998" y="4783"/>
                      <a:pt x="2943" y="4652"/>
                      <a:pt x="3020" y="4516"/>
                    </a:cubicBezTo>
                    <a:cubicBezTo>
                      <a:pt x="3040" y="4484"/>
                      <a:pt x="3058" y="4471"/>
                      <a:pt x="3075" y="4471"/>
                    </a:cubicBezTo>
                    <a:cubicBezTo>
                      <a:pt x="3126" y="4471"/>
                      <a:pt x="3162" y="4597"/>
                      <a:pt x="3183" y="4679"/>
                    </a:cubicBezTo>
                    <a:cubicBezTo>
                      <a:pt x="3201" y="4748"/>
                      <a:pt x="3301" y="4795"/>
                      <a:pt x="3412" y="4795"/>
                    </a:cubicBezTo>
                    <a:cubicBezTo>
                      <a:pt x="3468" y="4795"/>
                      <a:pt x="3528" y="4783"/>
                      <a:pt x="3581" y="4756"/>
                    </a:cubicBezTo>
                    <a:cubicBezTo>
                      <a:pt x="3635" y="4730"/>
                      <a:pt x="3693" y="4722"/>
                      <a:pt x="3753" y="4722"/>
                    </a:cubicBezTo>
                    <a:cubicBezTo>
                      <a:pt x="3873" y="4722"/>
                      <a:pt x="4004" y="4756"/>
                      <a:pt x="4142" y="4756"/>
                    </a:cubicBezTo>
                    <a:cubicBezTo>
                      <a:pt x="4355" y="4756"/>
                      <a:pt x="4327" y="4756"/>
                      <a:pt x="4491" y="4489"/>
                    </a:cubicBezTo>
                    <a:cubicBezTo>
                      <a:pt x="4649" y="4222"/>
                      <a:pt x="4573" y="4091"/>
                      <a:pt x="4649" y="3933"/>
                    </a:cubicBezTo>
                    <a:cubicBezTo>
                      <a:pt x="4731" y="3769"/>
                      <a:pt x="4840" y="3557"/>
                      <a:pt x="4812" y="3317"/>
                    </a:cubicBezTo>
                    <a:cubicBezTo>
                      <a:pt x="4801" y="3176"/>
                      <a:pt x="4780" y="3034"/>
                      <a:pt x="4758" y="2892"/>
                    </a:cubicBezTo>
                    <a:cubicBezTo>
                      <a:pt x="4731" y="2756"/>
                      <a:pt x="4840" y="2701"/>
                      <a:pt x="4812" y="2516"/>
                    </a:cubicBezTo>
                    <a:cubicBezTo>
                      <a:pt x="4785" y="2331"/>
                      <a:pt x="4758" y="2331"/>
                      <a:pt x="4840" y="2195"/>
                    </a:cubicBezTo>
                    <a:cubicBezTo>
                      <a:pt x="4889" y="2135"/>
                      <a:pt x="4861" y="2037"/>
                      <a:pt x="4785" y="2009"/>
                    </a:cubicBezTo>
                    <a:cubicBezTo>
                      <a:pt x="4801" y="1933"/>
                      <a:pt x="4829" y="1862"/>
                      <a:pt x="4867" y="1797"/>
                    </a:cubicBezTo>
                    <a:cubicBezTo>
                      <a:pt x="4916" y="1693"/>
                      <a:pt x="4812" y="1557"/>
                      <a:pt x="4812" y="1557"/>
                    </a:cubicBezTo>
                    <a:lnTo>
                      <a:pt x="4867" y="1421"/>
                    </a:lnTo>
                    <a:cubicBezTo>
                      <a:pt x="4916" y="1285"/>
                      <a:pt x="4703" y="1208"/>
                      <a:pt x="4703" y="1208"/>
                    </a:cubicBezTo>
                    <a:cubicBezTo>
                      <a:pt x="4769" y="1121"/>
                      <a:pt x="4807" y="1018"/>
                      <a:pt x="4812" y="914"/>
                    </a:cubicBezTo>
                    <a:cubicBezTo>
                      <a:pt x="4801" y="811"/>
                      <a:pt x="4742" y="718"/>
                      <a:pt x="4649" y="674"/>
                    </a:cubicBezTo>
                    <a:cubicBezTo>
                      <a:pt x="4698" y="571"/>
                      <a:pt x="4725" y="462"/>
                      <a:pt x="4731" y="353"/>
                    </a:cubicBezTo>
                    <a:cubicBezTo>
                      <a:pt x="4731" y="189"/>
                      <a:pt x="4545" y="31"/>
                      <a:pt x="4333" y="4"/>
                    </a:cubicBezTo>
                    <a:cubicBezTo>
                      <a:pt x="4318" y="2"/>
                      <a:pt x="4304" y="0"/>
                      <a:pt x="42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4717044" y="1913828"/>
                <a:ext cx="128757" cy="87762"/>
              </a:xfrm>
              <a:custGeom>
                <a:avLst/>
                <a:gdLst/>
                <a:ahLst/>
                <a:cxnLst/>
                <a:rect l="l" t="t" r="r" b="b"/>
                <a:pathLst>
                  <a:path w="4617" h="3147" extrusionOk="0">
                    <a:moveTo>
                      <a:pt x="1353" y="1"/>
                    </a:moveTo>
                    <a:cubicBezTo>
                      <a:pt x="1277" y="1"/>
                      <a:pt x="1203" y="9"/>
                      <a:pt x="1129" y="24"/>
                    </a:cubicBezTo>
                    <a:cubicBezTo>
                      <a:pt x="753" y="100"/>
                      <a:pt x="448" y="198"/>
                      <a:pt x="273" y="378"/>
                    </a:cubicBezTo>
                    <a:cubicBezTo>
                      <a:pt x="1" y="650"/>
                      <a:pt x="99" y="787"/>
                      <a:pt x="126" y="1141"/>
                    </a:cubicBezTo>
                    <a:cubicBezTo>
                      <a:pt x="159" y="1495"/>
                      <a:pt x="213" y="1942"/>
                      <a:pt x="213" y="2323"/>
                    </a:cubicBezTo>
                    <a:cubicBezTo>
                      <a:pt x="213" y="2710"/>
                      <a:pt x="186" y="2884"/>
                      <a:pt x="306" y="3031"/>
                    </a:cubicBezTo>
                    <a:cubicBezTo>
                      <a:pt x="370" y="3113"/>
                      <a:pt x="422" y="3146"/>
                      <a:pt x="504" y="3146"/>
                    </a:cubicBezTo>
                    <a:cubicBezTo>
                      <a:pt x="569" y="3146"/>
                      <a:pt x="654" y="3125"/>
                      <a:pt x="780" y="3091"/>
                    </a:cubicBezTo>
                    <a:cubicBezTo>
                      <a:pt x="1189" y="2972"/>
                      <a:pt x="1042" y="2764"/>
                      <a:pt x="1336" y="2677"/>
                    </a:cubicBezTo>
                    <a:cubicBezTo>
                      <a:pt x="1636" y="2590"/>
                      <a:pt x="1897" y="2530"/>
                      <a:pt x="1897" y="2530"/>
                    </a:cubicBezTo>
                    <a:cubicBezTo>
                      <a:pt x="2137" y="2470"/>
                      <a:pt x="2344" y="2116"/>
                      <a:pt x="2344" y="2116"/>
                    </a:cubicBezTo>
                    <a:cubicBezTo>
                      <a:pt x="2377" y="2187"/>
                      <a:pt x="2415" y="2258"/>
                      <a:pt x="2458" y="2323"/>
                    </a:cubicBezTo>
                    <a:cubicBezTo>
                      <a:pt x="2502" y="2416"/>
                      <a:pt x="2535" y="2514"/>
                      <a:pt x="2546" y="2617"/>
                    </a:cubicBezTo>
                    <a:lnTo>
                      <a:pt x="2665" y="2590"/>
                    </a:lnTo>
                    <a:cubicBezTo>
                      <a:pt x="2649" y="2492"/>
                      <a:pt x="2649" y="2389"/>
                      <a:pt x="2665" y="2290"/>
                    </a:cubicBezTo>
                    <a:cubicBezTo>
                      <a:pt x="2698" y="2116"/>
                      <a:pt x="2606" y="2089"/>
                      <a:pt x="2932" y="2056"/>
                    </a:cubicBezTo>
                    <a:cubicBezTo>
                      <a:pt x="3254" y="2023"/>
                      <a:pt x="3461" y="1909"/>
                      <a:pt x="3701" y="1522"/>
                    </a:cubicBezTo>
                    <a:cubicBezTo>
                      <a:pt x="3935" y="1141"/>
                      <a:pt x="3995" y="934"/>
                      <a:pt x="4142" y="814"/>
                    </a:cubicBezTo>
                    <a:cubicBezTo>
                      <a:pt x="4289" y="699"/>
                      <a:pt x="4376" y="694"/>
                      <a:pt x="4524" y="547"/>
                    </a:cubicBezTo>
                    <a:cubicBezTo>
                      <a:pt x="4524" y="547"/>
                      <a:pt x="4616" y="492"/>
                      <a:pt x="4257" y="345"/>
                    </a:cubicBezTo>
                    <a:cubicBezTo>
                      <a:pt x="4040" y="255"/>
                      <a:pt x="3901" y="220"/>
                      <a:pt x="3725" y="220"/>
                    </a:cubicBezTo>
                    <a:cubicBezTo>
                      <a:pt x="3613" y="220"/>
                      <a:pt x="3486" y="235"/>
                      <a:pt x="3314" y="258"/>
                    </a:cubicBezTo>
                    <a:cubicBezTo>
                      <a:pt x="3060" y="289"/>
                      <a:pt x="2824" y="342"/>
                      <a:pt x="2597" y="342"/>
                    </a:cubicBezTo>
                    <a:cubicBezTo>
                      <a:pt x="2429" y="342"/>
                      <a:pt x="2266" y="313"/>
                      <a:pt x="2104" y="225"/>
                    </a:cubicBezTo>
                    <a:cubicBezTo>
                      <a:pt x="1819" y="70"/>
                      <a:pt x="1579" y="1"/>
                      <a:pt x="135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4770086" y="1801832"/>
                <a:ext cx="84973" cy="86730"/>
              </a:xfrm>
              <a:custGeom>
                <a:avLst/>
                <a:gdLst/>
                <a:ahLst/>
                <a:cxnLst/>
                <a:rect l="l" t="t" r="r" b="b"/>
                <a:pathLst>
                  <a:path w="3047" h="3110" extrusionOk="0">
                    <a:moveTo>
                      <a:pt x="486" y="0"/>
                    </a:moveTo>
                    <a:cubicBezTo>
                      <a:pt x="472" y="0"/>
                      <a:pt x="459" y="3"/>
                      <a:pt x="447" y="7"/>
                    </a:cubicBezTo>
                    <a:cubicBezTo>
                      <a:pt x="371" y="46"/>
                      <a:pt x="311" y="193"/>
                      <a:pt x="355" y="264"/>
                    </a:cubicBezTo>
                    <a:cubicBezTo>
                      <a:pt x="252" y="242"/>
                      <a:pt x="227" y="197"/>
                      <a:pt x="194" y="197"/>
                    </a:cubicBezTo>
                    <a:cubicBezTo>
                      <a:pt x="185" y="197"/>
                      <a:pt x="176" y="201"/>
                      <a:pt x="164" y="209"/>
                    </a:cubicBezTo>
                    <a:cubicBezTo>
                      <a:pt x="93" y="258"/>
                      <a:pt x="39" y="427"/>
                      <a:pt x="39" y="427"/>
                    </a:cubicBezTo>
                    <a:cubicBezTo>
                      <a:pt x="110" y="438"/>
                      <a:pt x="175" y="487"/>
                      <a:pt x="208" y="552"/>
                    </a:cubicBezTo>
                    <a:cubicBezTo>
                      <a:pt x="262" y="667"/>
                      <a:pt x="289" y="645"/>
                      <a:pt x="273" y="765"/>
                    </a:cubicBezTo>
                    <a:cubicBezTo>
                      <a:pt x="153" y="781"/>
                      <a:pt x="120" y="759"/>
                      <a:pt x="1" y="825"/>
                    </a:cubicBezTo>
                    <a:cubicBezTo>
                      <a:pt x="55" y="1114"/>
                      <a:pt x="153" y="1391"/>
                      <a:pt x="289" y="1648"/>
                    </a:cubicBezTo>
                    <a:lnTo>
                      <a:pt x="295" y="1735"/>
                    </a:lnTo>
                    <a:cubicBezTo>
                      <a:pt x="251" y="2323"/>
                      <a:pt x="704" y="2884"/>
                      <a:pt x="1270" y="3053"/>
                    </a:cubicBezTo>
                    <a:cubicBezTo>
                      <a:pt x="1405" y="3093"/>
                      <a:pt x="1543" y="3110"/>
                      <a:pt x="1682" y="3110"/>
                    </a:cubicBezTo>
                    <a:cubicBezTo>
                      <a:pt x="2038" y="3110"/>
                      <a:pt x="2402" y="3001"/>
                      <a:pt x="2747" y="2895"/>
                    </a:cubicBezTo>
                    <a:cubicBezTo>
                      <a:pt x="2807" y="2879"/>
                      <a:pt x="2970" y="2803"/>
                      <a:pt x="2987" y="2743"/>
                    </a:cubicBezTo>
                    <a:cubicBezTo>
                      <a:pt x="3047" y="2541"/>
                      <a:pt x="2916" y="2443"/>
                      <a:pt x="2910" y="2389"/>
                    </a:cubicBezTo>
                    <a:cubicBezTo>
                      <a:pt x="2790" y="1773"/>
                      <a:pt x="2496" y="1375"/>
                      <a:pt x="1940" y="1092"/>
                    </a:cubicBezTo>
                    <a:cubicBezTo>
                      <a:pt x="1739" y="983"/>
                      <a:pt x="1570" y="917"/>
                      <a:pt x="1570" y="917"/>
                    </a:cubicBezTo>
                    <a:cubicBezTo>
                      <a:pt x="1592" y="857"/>
                      <a:pt x="1575" y="792"/>
                      <a:pt x="1537" y="743"/>
                    </a:cubicBezTo>
                    <a:cubicBezTo>
                      <a:pt x="1526" y="667"/>
                      <a:pt x="1570" y="541"/>
                      <a:pt x="1537" y="438"/>
                    </a:cubicBezTo>
                    <a:cubicBezTo>
                      <a:pt x="1474" y="264"/>
                      <a:pt x="1384" y="228"/>
                      <a:pt x="1319" y="228"/>
                    </a:cubicBezTo>
                    <a:cubicBezTo>
                      <a:pt x="1271" y="228"/>
                      <a:pt x="1238" y="247"/>
                      <a:pt x="1238" y="247"/>
                    </a:cubicBezTo>
                    <a:cubicBezTo>
                      <a:pt x="1238" y="247"/>
                      <a:pt x="1020" y="101"/>
                      <a:pt x="843" y="101"/>
                    </a:cubicBezTo>
                    <a:cubicBezTo>
                      <a:pt x="796" y="101"/>
                      <a:pt x="751" y="112"/>
                      <a:pt x="714" y="138"/>
                    </a:cubicBezTo>
                    <a:cubicBezTo>
                      <a:pt x="691" y="73"/>
                      <a:pt x="569" y="0"/>
                      <a:pt x="48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1" name="Google Shape;5431;p69"/>
          <p:cNvGrpSpPr/>
          <p:nvPr/>
        </p:nvGrpSpPr>
        <p:grpSpPr>
          <a:xfrm>
            <a:off x="2925871" y="2837181"/>
            <a:ext cx="2132746" cy="348002"/>
            <a:chOff x="2925871" y="2837181"/>
            <a:chExt cx="2132746" cy="348002"/>
          </a:xfrm>
        </p:grpSpPr>
        <p:grpSp>
          <p:nvGrpSpPr>
            <p:cNvPr id="5432" name="Google Shape;5432;p69"/>
            <p:cNvGrpSpPr/>
            <p:nvPr/>
          </p:nvGrpSpPr>
          <p:grpSpPr>
            <a:xfrm>
              <a:off x="2925871" y="2837181"/>
              <a:ext cx="2132746" cy="348002"/>
              <a:chOff x="2925871" y="2837181"/>
              <a:chExt cx="2132746" cy="348002"/>
            </a:xfrm>
          </p:grpSpPr>
          <p:sp>
            <p:nvSpPr>
              <p:cNvPr id="5433" name="Google Shape;5433;p69"/>
              <p:cNvSpPr/>
              <p:nvPr/>
            </p:nvSpPr>
            <p:spPr>
              <a:xfrm>
                <a:off x="2986196" y="2942669"/>
                <a:ext cx="175871" cy="137053"/>
              </a:xfrm>
              <a:custGeom>
                <a:avLst/>
                <a:gdLst/>
                <a:ahLst/>
                <a:cxnLst/>
                <a:rect l="l" t="t" r="r" b="b"/>
                <a:pathLst>
                  <a:path w="6959" h="5423" extrusionOk="0">
                    <a:moveTo>
                      <a:pt x="0" y="0"/>
                    </a:moveTo>
                    <a:lnTo>
                      <a:pt x="0" y="5422"/>
                    </a:lnTo>
                    <a:lnTo>
                      <a:pt x="6959" y="5422"/>
                    </a:lnTo>
                    <a:lnTo>
                      <a:pt x="6959"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9"/>
              <p:cNvSpPr/>
              <p:nvPr/>
            </p:nvSpPr>
            <p:spPr>
              <a:xfrm>
                <a:off x="4537776" y="3000366"/>
                <a:ext cx="520841" cy="21633"/>
              </a:xfrm>
              <a:custGeom>
                <a:avLst/>
                <a:gdLst/>
                <a:ahLst/>
                <a:cxnLst/>
                <a:rect l="l" t="t" r="r" b="b"/>
                <a:pathLst>
                  <a:path w="20609" h="856" extrusionOk="0">
                    <a:moveTo>
                      <a:pt x="0" y="0"/>
                    </a:moveTo>
                    <a:lnTo>
                      <a:pt x="0" y="856"/>
                    </a:lnTo>
                    <a:lnTo>
                      <a:pt x="20608" y="856"/>
                    </a:lnTo>
                    <a:lnTo>
                      <a:pt x="1954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4476490" y="2956998"/>
                <a:ext cx="148046" cy="108242"/>
              </a:xfrm>
              <a:custGeom>
                <a:avLst/>
                <a:gdLst/>
                <a:ahLst/>
                <a:cxnLst/>
                <a:rect l="l" t="t" r="r" b="b"/>
                <a:pathLst>
                  <a:path w="5858" h="4283" extrusionOk="0">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3210237" y="2901626"/>
                <a:ext cx="1252505" cy="219113"/>
              </a:xfrm>
              <a:custGeom>
                <a:avLst/>
                <a:gdLst/>
                <a:ahLst/>
                <a:cxnLst/>
                <a:rect l="l" t="t" r="r" b="b"/>
                <a:pathLst>
                  <a:path w="49560" h="8670" extrusionOk="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3161764"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2925871"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4462717" y="2931650"/>
                <a:ext cx="27572" cy="159065"/>
              </a:xfrm>
              <a:custGeom>
                <a:avLst/>
                <a:gdLst/>
                <a:ahLst/>
                <a:cxnLst/>
                <a:rect l="l" t="t" r="r" b="b"/>
                <a:pathLst>
                  <a:path w="1091" h="6294" extrusionOk="0">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0" name="Google Shape;5440;p69"/>
            <p:cNvSpPr/>
            <p:nvPr/>
          </p:nvSpPr>
          <p:spPr>
            <a:xfrm>
              <a:off x="3222275" y="2920500"/>
              <a:ext cx="1214896" cy="181229"/>
            </a:xfrm>
            <a:custGeom>
              <a:avLst/>
              <a:gdLst/>
              <a:ahLst/>
              <a:cxnLst/>
              <a:rect l="l" t="t" r="r" b="b"/>
              <a:pathLst>
                <a:path w="49532" h="7171" extrusionOk="0">
                  <a:moveTo>
                    <a:pt x="0" y="0"/>
                  </a:moveTo>
                  <a:lnTo>
                    <a:pt x="0" y="7171"/>
                  </a:lnTo>
                  <a:lnTo>
                    <a:pt x="48567" y="7171"/>
                  </a:lnTo>
                  <a:cubicBezTo>
                    <a:pt x="49101" y="7171"/>
                    <a:pt x="49531" y="6740"/>
                    <a:pt x="49531" y="6206"/>
                  </a:cubicBezTo>
                  <a:lnTo>
                    <a:pt x="49531" y="964"/>
                  </a:lnTo>
                  <a:cubicBezTo>
                    <a:pt x="49531" y="430"/>
                    <a:pt x="49101" y="0"/>
                    <a:pt x="485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9"/>
            <p:cNvSpPr/>
            <p:nvPr/>
          </p:nvSpPr>
          <p:spPr>
            <a:xfrm>
              <a:off x="3222275" y="2920500"/>
              <a:ext cx="968006" cy="181381"/>
            </a:xfrm>
            <a:custGeom>
              <a:avLst/>
              <a:gdLst/>
              <a:ahLst/>
              <a:cxnLst/>
              <a:rect l="l" t="t" r="r" b="b"/>
              <a:pathLst>
                <a:path w="39762" h="7177" extrusionOk="0">
                  <a:moveTo>
                    <a:pt x="0" y="0"/>
                  </a:moveTo>
                  <a:lnTo>
                    <a:pt x="0" y="7176"/>
                  </a:lnTo>
                  <a:lnTo>
                    <a:pt x="39761" y="7176"/>
                  </a:lnTo>
                  <a:lnTo>
                    <a:pt x="3976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9"/>
            <p:cNvSpPr/>
            <p:nvPr/>
          </p:nvSpPr>
          <p:spPr>
            <a:xfrm>
              <a:off x="3222275" y="2920500"/>
              <a:ext cx="724118" cy="181381"/>
            </a:xfrm>
            <a:custGeom>
              <a:avLst/>
              <a:gdLst/>
              <a:ahLst/>
              <a:cxnLst/>
              <a:rect l="l" t="t" r="r" b="b"/>
              <a:pathLst>
                <a:path w="30112" h="7177" extrusionOk="0">
                  <a:moveTo>
                    <a:pt x="0" y="0"/>
                  </a:moveTo>
                  <a:lnTo>
                    <a:pt x="0" y="7176"/>
                  </a:lnTo>
                  <a:lnTo>
                    <a:pt x="30111" y="7176"/>
                  </a:lnTo>
                  <a:lnTo>
                    <a:pt x="301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3222274" y="2920500"/>
              <a:ext cx="480243" cy="181381"/>
            </a:xfrm>
            <a:custGeom>
              <a:avLst/>
              <a:gdLst/>
              <a:ahLst/>
              <a:cxnLst/>
              <a:rect l="l" t="t" r="r" b="b"/>
              <a:pathLst>
                <a:path w="20462" h="7177" extrusionOk="0">
                  <a:moveTo>
                    <a:pt x="0" y="0"/>
                  </a:moveTo>
                  <a:lnTo>
                    <a:pt x="0" y="7176"/>
                  </a:lnTo>
                  <a:lnTo>
                    <a:pt x="20461" y="7176"/>
                  </a:lnTo>
                  <a:lnTo>
                    <a:pt x="2046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3222276" y="2920500"/>
              <a:ext cx="233593" cy="181381"/>
            </a:xfrm>
            <a:custGeom>
              <a:avLst/>
              <a:gdLst/>
              <a:ahLst/>
              <a:cxnLst/>
              <a:rect l="l" t="t" r="r" b="b"/>
              <a:pathLst>
                <a:path w="10703" h="7177" extrusionOk="0">
                  <a:moveTo>
                    <a:pt x="0" y="0"/>
                  </a:moveTo>
                  <a:lnTo>
                    <a:pt x="0" y="7176"/>
                  </a:lnTo>
                  <a:lnTo>
                    <a:pt x="10702" y="7176"/>
                  </a:lnTo>
                  <a:lnTo>
                    <a:pt x="1070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69"/>
          <p:cNvGrpSpPr/>
          <p:nvPr/>
        </p:nvGrpSpPr>
        <p:grpSpPr>
          <a:xfrm>
            <a:off x="3526573" y="3256553"/>
            <a:ext cx="447702" cy="1135923"/>
            <a:chOff x="3526573" y="3256553"/>
            <a:chExt cx="447702" cy="1135923"/>
          </a:xfrm>
        </p:grpSpPr>
        <p:sp>
          <p:nvSpPr>
            <p:cNvPr id="5446" name="Google Shape;5446;p69"/>
            <p:cNvSpPr/>
            <p:nvPr/>
          </p:nvSpPr>
          <p:spPr>
            <a:xfrm>
              <a:off x="3526573"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 name="Google Shape;5447;p69"/>
            <p:cNvGrpSpPr/>
            <p:nvPr/>
          </p:nvGrpSpPr>
          <p:grpSpPr>
            <a:xfrm>
              <a:off x="3539512" y="3261380"/>
              <a:ext cx="426827" cy="1112925"/>
              <a:chOff x="3539512" y="3261380"/>
              <a:chExt cx="426827" cy="1112925"/>
            </a:xfrm>
          </p:grpSpPr>
          <p:sp>
            <p:nvSpPr>
              <p:cNvPr id="5448" name="Google Shape;5448;p69"/>
              <p:cNvSpPr/>
              <p:nvPr/>
            </p:nvSpPr>
            <p:spPr>
              <a:xfrm>
                <a:off x="3539512" y="3319229"/>
                <a:ext cx="211809" cy="1054874"/>
              </a:xfrm>
              <a:custGeom>
                <a:avLst/>
                <a:gdLst/>
                <a:ahLst/>
                <a:cxnLst/>
                <a:rect l="l" t="t" r="r" b="b"/>
                <a:pathLst>
                  <a:path w="8381" h="41740" extrusionOk="0">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3743006" y="3319684"/>
                <a:ext cx="223333" cy="1054621"/>
              </a:xfrm>
              <a:custGeom>
                <a:avLst/>
                <a:gdLst/>
                <a:ahLst/>
                <a:cxnLst/>
                <a:rect l="l" t="t" r="r" b="b"/>
                <a:pathLst>
                  <a:path w="8837" h="41730" extrusionOk="0">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0" name="Google Shape;5450;p69"/>
              <p:cNvGrpSpPr/>
              <p:nvPr/>
            </p:nvGrpSpPr>
            <p:grpSpPr>
              <a:xfrm>
                <a:off x="3696227" y="3261380"/>
                <a:ext cx="108950" cy="73543"/>
                <a:chOff x="3696227" y="3261380"/>
                <a:chExt cx="108950" cy="73543"/>
              </a:xfrm>
            </p:grpSpPr>
            <p:sp>
              <p:nvSpPr>
                <p:cNvPr id="5451" name="Google Shape;5451;p69"/>
                <p:cNvSpPr/>
                <p:nvPr/>
              </p:nvSpPr>
              <p:spPr>
                <a:xfrm>
                  <a:off x="3696227" y="3261380"/>
                  <a:ext cx="108950" cy="73442"/>
                </a:xfrm>
                <a:custGeom>
                  <a:avLst/>
                  <a:gdLst/>
                  <a:ahLst/>
                  <a:cxnLst/>
                  <a:rect l="l" t="t" r="r" b="b"/>
                  <a:pathLst>
                    <a:path w="4311" h="2906" extrusionOk="0">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3E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3697743" y="3283367"/>
                  <a:ext cx="9528" cy="27699"/>
                </a:xfrm>
                <a:custGeom>
                  <a:avLst/>
                  <a:gdLst/>
                  <a:ahLst/>
                  <a:cxnLst/>
                  <a:rect l="l" t="t" r="r" b="b"/>
                  <a:pathLst>
                    <a:path w="377" h="1096" extrusionOk="0">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3714676" y="3292465"/>
                  <a:ext cx="21381" cy="21507"/>
                </a:xfrm>
                <a:custGeom>
                  <a:avLst/>
                  <a:gdLst/>
                  <a:ahLst/>
                  <a:cxnLst/>
                  <a:rect l="l" t="t" r="r" b="b"/>
                  <a:pathLst>
                    <a:path w="846" h="851" extrusionOk="0">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3710127" y="3264893"/>
                  <a:ext cx="17943" cy="15315"/>
                </a:xfrm>
                <a:custGeom>
                  <a:avLst/>
                  <a:gdLst/>
                  <a:ahLst/>
                  <a:cxnLst/>
                  <a:rect l="l" t="t" r="r" b="b"/>
                  <a:pathLst>
                    <a:path w="710" h="606" extrusionOk="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9"/>
                <p:cNvSpPr/>
                <p:nvPr/>
              </p:nvSpPr>
              <p:spPr>
                <a:xfrm>
                  <a:off x="3704491" y="3275786"/>
                  <a:ext cx="22063" cy="28255"/>
                </a:xfrm>
                <a:custGeom>
                  <a:avLst/>
                  <a:gdLst/>
                  <a:ahLst/>
                  <a:cxnLst/>
                  <a:rect l="l" t="t" r="r" b="b"/>
                  <a:pathLst>
                    <a:path w="873" h="1118" extrusionOk="0">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9"/>
                <p:cNvSpPr/>
                <p:nvPr/>
              </p:nvSpPr>
              <p:spPr>
                <a:xfrm>
                  <a:off x="3728323" y="3261507"/>
                  <a:ext cx="24792" cy="18702"/>
                </a:xfrm>
                <a:custGeom>
                  <a:avLst/>
                  <a:gdLst/>
                  <a:ahLst/>
                  <a:cxnLst/>
                  <a:rect l="l" t="t" r="r" b="b"/>
                  <a:pathLst>
                    <a:path w="981" h="740" extrusionOk="0">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3725821" y="3278136"/>
                  <a:ext cx="24413" cy="26309"/>
                </a:xfrm>
                <a:custGeom>
                  <a:avLst/>
                  <a:gdLst/>
                  <a:ahLst/>
                  <a:cxnLst/>
                  <a:rect l="l" t="t" r="r" b="b"/>
                  <a:pathLst>
                    <a:path w="966" h="1041" extrusionOk="0">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3744573" y="3263377"/>
                  <a:ext cx="10766" cy="25652"/>
                </a:xfrm>
                <a:custGeom>
                  <a:avLst/>
                  <a:gdLst/>
                  <a:ahLst/>
                  <a:cxnLst/>
                  <a:rect l="l" t="t" r="r" b="b"/>
                  <a:pathLst>
                    <a:path w="426" h="1015" extrusionOk="0">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9"/>
                <p:cNvSpPr/>
                <p:nvPr/>
              </p:nvSpPr>
              <p:spPr>
                <a:xfrm>
                  <a:off x="3723344" y="3304141"/>
                  <a:ext cx="28684" cy="22493"/>
                </a:xfrm>
                <a:custGeom>
                  <a:avLst/>
                  <a:gdLst/>
                  <a:ahLst/>
                  <a:cxnLst/>
                  <a:rect l="l" t="t" r="r" b="b"/>
                  <a:pathLst>
                    <a:path w="1135" h="890" extrusionOk="0">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3725290" y="3325471"/>
                  <a:ext cx="27294" cy="9452"/>
                </a:xfrm>
                <a:custGeom>
                  <a:avLst/>
                  <a:gdLst/>
                  <a:ahLst/>
                  <a:cxnLst/>
                  <a:rect l="l" t="t" r="r" b="b"/>
                  <a:pathLst>
                    <a:path w="1080" h="374" extrusionOk="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3745104" y="3291075"/>
                  <a:ext cx="26890" cy="21583"/>
                </a:xfrm>
                <a:custGeom>
                  <a:avLst/>
                  <a:gdLst/>
                  <a:ahLst/>
                  <a:cxnLst/>
                  <a:rect l="l" t="t" r="r" b="b"/>
                  <a:pathLst>
                    <a:path w="1064" h="854" extrusionOk="0">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3753520" y="3276013"/>
                  <a:ext cx="20547" cy="21835"/>
                </a:xfrm>
                <a:custGeom>
                  <a:avLst/>
                  <a:gdLst/>
                  <a:ahLst/>
                  <a:cxnLst/>
                  <a:rect l="l" t="t" r="r" b="b"/>
                  <a:pathLst>
                    <a:path w="813" h="864" extrusionOk="0">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3764109" y="3276342"/>
                  <a:ext cx="29215" cy="26865"/>
                </a:xfrm>
                <a:custGeom>
                  <a:avLst/>
                  <a:gdLst/>
                  <a:ahLst/>
                  <a:cxnLst/>
                  <a:rect l="l" t="t" r="r" b="b"/>
                  <a:pathLst>
                    <a:path w="1156" h="1063" extrusionOk="0">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3756552" y="3261734"/>
                  <a:ext cx="19561" cy="14911"/>
                </a:xfrm>
                <a:custGeom>
                  <a:avLst/>
                  <a:gdLst/>
                  <a:ahLst/>
                  <a:cxnLst/>
                  <a:rect l="l" t="t" r="r" b="b"/>
                  <a:pathLst>
                    <a:path w="774" h="590" extrusionOk="0">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3776644" y="3266005"/>
                  <a:ext cx="18904" cy="16958"/>
                </a:xfrm>
                <a:custGeom>
                  <a:avLst/>
                  <a:gdLst/>
                  <a:ahLst/>
                  <a:cxnLst/>
                  <a:rect l="l" t="t" r="r" b="b"/>
                  <a:pathLst>
                    <a:path w="748" h="671" extrusionOk="0">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3784630" y="3282811"/>
                  <a:ext cx="19435" cy="28811"/>
                </a:xfrm>
                <a:custGeom>
                  <a:avLst/>
                  <a:gdLst/>
                  <a:ahLst/>
                  <a:cxnLst/>
                  <a:rect l="l" t="t" r="r" b="b"/>
                  <a:pathLst>
                    <a:path w="769" h="1140" extrusionOk="0">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3751321" y="3308286"/>
                  <a:ext cx="30858" cy="26460"/>
                </a:xfrm>
                <a:custGeom>
                  <a:avLst/>
                  <a:gdLst/>
                  <a:ahLst/>
                  <a:cxnLst/>
                  <a:rect l="l" t="t" r="r" b="b"/>
                  <a:pathLst>
                    <a:path w="1221" h="1047" extrusionOk="0">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3771413" y="3299466"/>
                  <a:ext cx="21507" cy="19864"/>
                </a:xfrm>
                <a:custGeom>
                  <a:avLst/>
                  <a:gdLst/>
                  <a:ahLst/>
                  <a:cxnLst/>
                  <a:rect l="l" t="t" r="r" b="b"/>
                  <a:pathLst>
                    <a:path w="851" h="786" extrusionOk="0">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9"/>
                <p:cNvSpPr/>
                <p:nvPr/>
              </p:nvSpPr>
              <p:spPr>
                <a:xfrm>
                  <a:off x="3780081" y="3309929"/>
                  <a:ext cx="24135" cy="23301"/>
                </a:xfrm>
                <a:custGeom>
                  <a:avLst/>
                  <a:gdLst/>
                  <a:ahLst/>
                  <a:cxnLst/>
                  <a:rect l="l" t="t" r="r" b="b"/>
                  <a:pathLst>
                    <a:path w="955" h="922" extrusionOk="0">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9"/>
                <p:cNvSpPr/>
                <p:nvPr/>
              </p:nvSpPr>
              <p:spPr>
                <a:xfrm>
                  <a:off x="3704087" y="3305127"/>
                  <a:ext cx="20117" cy="28103"/>
                </a:xfrm>
                <a:custGeom>
                  <a:avLst/>
                  <a:gdLst/>
                  <a:ahLst/>
                  <a:cxnLst/>
                  <a:rect l="l" t="t" r="r" b="b"/>
                  <a:pathLst>
                    <a:path w="796" h="1112" extrusionOk="0">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3697187" y="3307856"/>
                  <a:ext cx="12156" cy="21785"/>
                </a:xfrm>
                <a:custGeom>
                  <a:avLst/>
                  <a:gdLst/>
                  <a:ahLst/>
                  <a:cxnLst/>
                  <a:rect l="l" t="t" r="r" b="b"/>
                  <a:pathLst>
                    <a:path w="481" h="862" extrusionOk="0">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72" name="Google Shape;5472;p69"/>
          <p:cNvGrpSpPr/>
          <p:nvPr/>
        </p:nvGrpSpPr>
        <p:grpSpPr>
          <a:xfrm>
            <a:off x="5334138" y="3587286"/>
            <a:ext cx="566433" cy="793236"/>
            <a:chOff x="5334138" y="3587286"/>
            <a:chExt cx="566433" cy="793236"/>
          </a:xfrm>
        </p:grpSpPr>
        <p:sp>
          <p:nvSpPr>
            <p:cNvPr id="5473" name="Google Shape;5473;p69"/>
            <p:cNvSpPr/>
            <p:nvPr/>
          </p:nvSpPr>
          <p:spPr>
            <a:xfrm>
              <a:off x="5474754" y="3587286"/>
              <a:ext cx="285200" cy="198743"/>
            </a:xfrm>
            <a:custGeom>
              <a:avLst/>
              <a:gdLst/>
              <a:ahLst/>
              <a:cxnLst/>
              <a:rect l="l" t="t" r="r" b="b"/>
              <a:pathLst>
                <a:path w="11285" h="7864" extrusionOk="0">
                  <a:moveTo>
                    <a:pt x="5640" y="0"/>
                  </a:moveTo>
                  <a:cubicBezTo>
                    <a:pt x="5640" y="0"/>
                    <a:pt x="2812" y="3547"/>
                    <a:pt x="0" y="7863"/>
                  </a:cubicBezTo>
                  <a:lnTo>
                    <a:pt x="11285" y="7863"/>
                  </a:lnTo>
                  <a:cubicBezTo>
                    <a:pt x="8468" y="3547"/>
                    <a:pt x="5640" y="0"/>
                    <a:pt x="56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5364161" y="3785408"/>
              <a:ext cx="506511" cy="198718"/>
            </a:xfrm>
            <a:custGeom>
              <a:avLst/>
              <a:gdLst/>
              <a:ahLst/>
              <a:cxnLst/>
              <a:rect l="l" t="t" r="r" b="b"/>
              <a:pathLst>
                <a:path w="20042" h="7863" extrusionOk="0">
                  <a:moveTo>
                    <a:pt x="4376" y="0"/>
                  </a:moveTo>
                  <a:cubicBezTo>
                    <a:pt x="2714" y="2545"/>
                    <a:pt x="1063" y="5356"/>
                    <a:pt x="0" y="7863"/>
                  </a:cubicBezTo>
                  <a:lnTo>
                    <a:pt x="20042" y="7863"/>
                  </a:lnTo>
                  <a:cubicBezTo>
                    <a:pt x="18974" y="5356"/>
                    <a:pt x="17323" y="2545"/>
                    <a:pt x="1566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5334138" y="3983505"/>
              <a:ext cx="566433" cy="198895"/>
            </a:xfrm>
            <a:custGeom>
              <a:avLst/>
              <a:gdLst/>
              <a:ahLst/>
              <a:cxnLst/>
              <a:rect l="l" t="t" r="r" b="b"/>
              <a:pathLst>
                <a:path w="22413" h="7870" extrusionOk="0">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9"/>
            <p:cNvSpPr/>
            <p:nvPr/>
          </p:nvSpPr>
          <p:spPr>
            <a:xfrm>
              <a:off x="5346951" y="4181779"/>
              <a:ext cx="540806" cy="198743"/>
            </a:xfrm>
            <a:custGeom>
              <a:avLst/>
              <a:gdLst/>
              <a:ahLst/>
              <a:cxnLst/>
              <a:rect l="l" t="t" r="r" b="b"/>
              <a:pathLst>
                <a:path w="21399" h="7864" extrusionOk="0">
                  <a:moveTo>
                    <a:pt x="0" y="0"/>
                  </a:moveTo>
                  <a:cubicBezTo>
                    <a:pt x="1466" y="4675"/>
                    <a:pt x="5798" y="7863"/>
                    <a:pt x="10702" y="7863"/>
                  </a:cubicBezTo>
                  <a:cubicBezTo>
                    <a:pt x="15601" y="7863"/>
                    <a:pt x="19938" y="4675"/>
                    <a:pt x="213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69"/>
          <p:cNvGrpSpPr/>
          <p:nvPr/>
        </p:nvGrpSpPr>
        <p:grpSpPr>
          <a:xfrm>
            <a:off x="5334138" y="2895283"/>
            <a:ext cx="566559" cy="527184"/>
            <a:chOff x="5334138" y="2895283"/>
            <a:chExt cx="566559" cy="527184"/>
          </a:xfrm>
        </p:grpSpPr>
        <p:grpSp>
          <p:nvGrpSpPr>
            <p:cNvPr id="5478" name="Google Shape;5478;p69"/>
            <p:cNvGrpSpPr/>
            <p:nvPr/>
          </p:nvGrpSpPr>
          <p:grpSpPr>
            <a:xfrm>
              <a:off x="5334138" y="2895283"/>
              <a:ext cx="566559" cy="148198"/>
              <a:chOff x="5334138" y="2895283"/>
              <a:chExt cx="566559" cy="148198"/>
            </a:xfrm>
          </p:grpSpPr>
          <p:sp>
            <p:nvSpPr>
              <p:cNvPr id="5479" name="Google Shape;5479;p69"/>
              <p:cNvSpPr/>
              <p:nvPr/>
            </p:nvSpPr>
            <p:spPr>
              <a:xfrm>
                <a:off x="5334138" y="2895283"/>
                <a:ext cx="91739" cy="148198"/>
              </a:xfrm>
              <a:custGeom>
                <a:avLst/>
                <a:gdLst/>
                <a:ahLst/>
                <a:cxnLst/>
                <a:rect l="l" t="t" r="r" b="b"/>
                <a:pathLst>
                  <a:path w="3630" h="5864" extrusionOk="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5452843" y="2895283"/>
                <a:ext cx="91739" cy="148198"/>
              </a:xfrm>
              <a:custGeom>
                <a:avLst/>
                <a:gdLst/>
                <a:ahLst/>
                <a:cxnLst/>
                <a:rect l="l" t="t" r="r" b="b"/>
                <a:pathLst>
                  <a:path w="3630" h="5864" extrusionOk="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9"/>
              <p:cNvSpPr/>
              <p:nvPr/>
            </p:nvSpPr>
            <p:spPr>
              <a:xfrm>
                <a:off x="5571421" y="2895283"/>
                <a:ext cx="91866" cy="148198"/>
              </a:xfrm>
              <a:custGeom>
                <a:avLst/>
                <a:gdLst/>
                <a:ahLst/>
                <a:cxnLst/>
                <a:rect l="l" t="t" r="r" b="b"/>
                <a:pathLst>
                  <a:path w="3635" h="5864" extrusionOk="0">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9"/>
              <p:cNvSpPr/>
              <p:nvPr/>
            </p:nvSpPr>
            <p:spPr>
              <a:xfrm>
                <a:off x="5690126" y="2895283"/>
                <a:ext cx="91739" cy="148198"/>
              </a:xfrm>
              <a:custGeom>
                <a:avLst/>
                <a:gdLst/>
                <a:ahLst/>
                <a:cxnLst/>
                <a:rect l="l" t="t" r="r" b="b"/>
                <a:pathLst>
                  <a:path w="3630" h="5864" fill="none" extrusionOk="0">
                    <a:moveTo>
                      <a:pt x="1815" y="1"/>
                    </a:moveTo>
                    <a:cubicBezTo>
                      <a:pt x="1499" y="1810"/>
                      <a:pt x="0" y="2055"/>
                      <a:pt x="0" y="3875"/>
                    </a:cubicBezTo>
                    <a:cubicBezTo>
                      <a:pt x="0" y="5177"/>
                      <a:pt x="812" y="5864"/>
                      <a:pt x="1815" y="5864"/>
                    </a:cubicBezTo>
                    <a:cubicBezTo>
                      <a:pt x="2817" y="5864"/>
                      <a:pt x="3629" y="5177"/>
                      <a:pt x="3629" y="3875"/>
                    </a:cubicBezTo>
                    <a:cubicBezTo>
                      <a:pt x="3629" y="2055"/>
                      <a:pt x="2131" y="1810"/>
                      <a:pt x="1815" y="1"/>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5808957" y="2895283"/>
                <a:ext cx="91739" cy="148198"/>
              </a:xfrm>
              <a:custGeom>
                <a:avLst/>
                <a:gdLst/>
                <a:ahLst/>
                <a:cxnLst/>
                <a:rect l="l" t="t" r="r" b="b"/>
                <a:pathLst>
                  <a:path w="3630" h="5864" fill="none" extrusionOk="0">
                    <a:moveTo>
                      <a:pt x="1815" y="1"/>
                    </a:moveTo>
                    <a:cubicBezTo>
                      <a:pt x="1494" y="1810"/>
                      <a:pt x="1" y="2055"/>
                      <a:pt x="1" y="3875"/>
                    </a:cubicBezTo>
                    <a:cubicBezTo>
                      <a:pt x="1" y="5177"/>
                      <a:pt x="813" y="5864"/>
                      <a:pt x="1815" y="5864"/>
                    </a:cubicBezTo>
                    <a:cubicBezTo>
                      <a:pt x="2812" y="5864"/>
                      <a:pt x="3630" y="5177"/>
                      <a:pt x="3630" y="3875"/>
                    </a:cubicBezTo>
                    <a:cubicBezTo>
                      <a:pt x="3624" y="2055"/>
                      <a:pt x="2126" y="1810"/>
                      <a:pt x="1815" y="1"/>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69"/>
            <p:cNvGrpSpPr/>
            <p:nvPr/>
          </p:nvGrpSpPr>
          <p:grpSpPr>
            <a:xfrm>
              <a:off x="5334138" y="3086166"/>
              <a:ext cx="566559" cy="148324"/>
              <a:chOff x="5334138" y="3086166"/>
              <a:chExt cx="566559" cy="148324"/>
            </a:xfrm>
          </p:grpSpPr>
          <p:sp>
            <p:nvSpPr>
              <p:cNvPr id="5485" name="Google Shape;5485;p69"/>
              <p:cNvSpPr/>
              <p:nvPr/>
            </p:nvSpPr>
            <p:spPr>
              <a:xfrm>
                <a:off x="5334138" y="3086166"/>
                <a:ext cx="91739" cy="148324"/>
              </a:xfrm>
              <a:custGeom>
                <a:avLst/>
                <a:gdLst/>
                <a:ahLst/>
                <a:cxnLst/>
                <a:rect l="l" t="t" r="r" b="b"/>
                <a:pathLst>
                  <a:path w="3630" h="5869" extrusionOk="0">
                    <a:moveTo>
                      <a:pt x="1815" y="0"/>
                    </a:moveTo>
                    <a:cubicBezTo>
                      <a:pt x="1499" y="1815"/>
                      <a:pt x="1" y="2054"/>
                      <a:pt x="1" y="3874"/>
                    </a:cubicBezTo>
                    <a:cubicBezTo>
                      <a:pt x="1" y="5182"/>
                      <a:pt x="812" y="5869"/>
                      <a:pt x="1815" y="5869"/>
                    </a:cubicBezTo>
                    <a:cubicBezTo>
                      <a:pt x="2818" y="5869"/>
                      <a:pt x="3630" y="5188"/>
                      <a:pt x="3630" y="3874"/>
                    </a:cubicBezTo>
                    <a:cubicBezTo>
                      <a:pt x="3630" y="2054"/>
                      <a:pt x="2131" y="1815"/>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5452843" y="3086166"/>
                <a:ext cx="91739" cy="148324"/>
              </a:xfrm>
              <a:custGeom>
                <a:avLst/>
                <a:gdLst/>
                <a:ahLst/>
                <a:cxnLst/>
                <a:rect l="l" t="t" r="r" b="b"/>
                <a:pathLst>
                  <a:path w="3630" h="5869" extrusionOk="0">
                    <a:moveTo>
                      <a:pt x="1815" y="0"/>
                    </a:moveTo>
                    <a:cubicBezTo>
                      <a:pt x="1494" y="1815"/>
                      <a:pt x="1" y="2054"/>
                      <a:pt x="1" y="3874"/>
                    </a:cubicBezTo>
                    <a:cubicBezTo>
                      <a:pt x="1" y="5182"/>
                      <a:pt x="813" y="5869"/>
                      <a:pt x="1815" y="5869"/>
                    </a:cubicBezTo>
                    <a:cubicBezTo>
                      <a:pt x="2812" y="5869"/>
                      <a:pt x="3630" y="5188"/>
                      <a:pt x="3630" y="3874"/>
                    </a:cubicBezTo>
                    <a:cubicBezTo>
                      <a:pt x="3630" y="2054"/>
                      <a:pt x="2131" y="1815"/>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9"/>
              <p:cNvSpPr/>
              <p:nvPr/>
            </p:nvSpPr>
            <p:spPr>
              <a:xfrm>
                <a:off x="5571421" y="3086166"/>
                <a:ext cx="91866" cy="148324"/>
              </a:xfrm>
              <a:custGeom>
                <a:avLst/>
                <a:gdLst/>
                <a:ahLst/>
                <a:cxnLst/>
                <a:rect l="l" t="t" r="r" b="b"/>
                <a:pathLst>
                  <a:path w="3635" h="5869" fill="none" extrusionOk="0">
                    <a:moveTo>
                      <a:pt x="1815" y="0"/>
                    </a:moveTo>
                    <a:cubicBezTo>
                      <a:pt x="1499" y="1815"/>
                      <a:pt x="0" y="2054"/>
                      <a:pt x="0" y="3874"/>
                    </a:cubicBezTo>
                    <a:cubicBezTo>
                      <a:pt x="0" y="5182"/>
                      <a:pt x="812" y="5869"/>
                      <a:pt x="1815" y="5869"/>
                    </a:cubicBezTo>
                    <a:cubicBezTo>
                      <a:pt x="2817" y="5869"/>
                      <a:pt x="3635" y="5188"/>
                      <a:pt x="3635" y="3874"/>
                    </a:cubicBezTo>
                    <a:cubicBezTo>
                      <a:pt x="3635" y="2054"/>
                      <a:pt x="2136"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9"/>
              <p:cNvSpPr/>
              <p:nvPr/>
            </p:nvSpPr>
            <p:spPr>
              <a:xfrm>
                <a:off x="5690126" y="3086166"/>
                <a:ext cx="91739" cy="148324"/>
              </a:xfrm>
              <a:custGeom>
                <a:avLst/>
                <a:gdLst/>
                <a:ahLst/>
                <a:cxnLst/>
                <a:rect l="l" t="t" r="r" b="b"/>
                <a:pathLst>
                  <a:path w="3630" h="5869" fill="none" extrusionOk="0">
                    <a:moveTo>
                      <a:pt x="1815" y="0"/>
                    </a:moveTo>
                    <a:cubicBezTo>
                      <a:pt x="1499" y="1815"/>
                      <a:pt x="0" y="2054"/>
                      <a:pt x="0" y="3874"/>
                    </a:cubicBezTo>
                    <a:cubicBezTo>
                      <a:pt x="0" y="5182"/>
                      <a:pt x="812" y="5869"/>
                      <a:pt x="1815" y="5869"/>
                    </a:cubicBezTo>
                    <a:cubicBezTo>
                      <a:pt x="2817" y="5869"/>
                      <a:pt x="3629" y="5188"/>
                      <a:pt x="3629" y="3874"/>
                    </a:cubicBezTo>
                    <a:cubicBezTo>
                      <a:pt x="3629" y="2054"/>
                      <a:pt x="2131"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5808957" y="3086166"/>
                <a:ext cx="91739" cy="148324"/>
              </a:xfrm>
              <a:custGeom>
                <a:avLst/>
                <a:gdLst/>
                <a:ahLst/>
                <a:cxnLst/>
                <a:rect l="l" t="t" r="r" b="b"/>
                <a:pathLst>
                  <a:path w="3630" h="5869" fill="none" extrusionOk="0">
                    <a:moveTo>
                      <a:pt x="1815" y="0"/>
                    </a:moveTo>
                    <a:cubicBezTo>
                      <a:pt x="1494" y="1815"/>
                      <a:pt x="1" y="2054"/>
                      <a:pt x="1" y="3874"/>
                    </a:cubicBezTo>
                    <a:cubicBezTo>
                      <a:pt x="1" y="5182"/>
                      <a:pt x="813" y="5869"/>
                      <a:pt x="1815" y="5869"/>
                    </a:cubicBezTo>
                    <a:cubicBezTo>
                      <a:pt x="2812" y="5869"/>
                      <a:pt x="3630" y="5188"/>
                      <a:pt x="3630" y="3874"/>
                    </a:cubicBezTo>
                    <a:cubicBezTo>
                      <a:pt x="3624" y="2054"/>
                      <a:pt x="2126"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69"/>
            <p:cNvGrpSpPr/>
            <p:nvPr/>
          </p:nvGrpSpPr>
          <p:grpSpPr>
            <a:xfrm>
              <a:off x="5334138" y="3274269"/>
              <a:ext cx="566559" cy="148198"/>
              <a:chOff x="5334138" y="3274269"/>
              <a:chExt cx="566559" cy="148198"/>
            </a:xfrm>
          </p:grpSpPr>
          <p:sp>
            <p:nvSpPr>
              <p:cNvPr id="5491" name="Google Shape;5491;p69"/>
              <p:cNvSpPr/>
              <p:nvPr/>
            </p:nvSpPr>
            <p:spPr>
              <a:xfrm>
                <a:off x="5334138" y="3274269"/>
                <a:ext cx="91739" cy="148198"/>
              </a:xfrm>
              <a:custGeom>
                <a:avLst/>
                <a:gdLst/>
                <a:ahLst/>
                <a:cxnLst/>
                <a:rect l="l" t="t" r="r" b="b"/>
                <a:pathLst>
                  <a:path w="3630" h="5864" extrusionOk="0">
                    <a:moveTo>
                      <a:pt x="1815" y="0"/>
                    </a:moveTo>
                    <a:cubicBezTo>
                      <a:pt x="1499" y="1810"/>
                      <a:pt x="1" y="2055"/>
                      <a:pt x="1" y="3875"/>
                    </a:cubicBezTo>
                    <a:cubicBezTo>
                      <a:pt x="1" y="5182"/>
                      <a:pt x="812" y="5864"/>
                      <a:pt x="1815" y="5864"/>
                    </a:cubicBezTo>
                    <a:cubicBezTo>
                      <a:pt x="2818" y="5864"/>
                      <a:pt x="3630" y="5182"/>
                      <a:pt x="3630" y="3875"/>
                    </a:cubicBezTo>
                    <a:cubicBezTo>
                      <a:pt x="3630" y="2055"/>
                      <a:pt x="2131" y="181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9"/>
              <p:cNvSpPr/>
              <p:nvPr/>
            </p:nvSpPr>
            <p:spPr>
              <a:xfrm>
                <a:off x="5452843" y="3274269"/>
                <a:ext cx="91739" cy="148198"/>
              </a:xfrm>
              <a:custGeom>
                <a:avLst/>
                <a:gdLst/>
                <a:ahLst/>
                <a:cxnLst/>
                <a:rect l="l" t="t" r="r" b="b"/>
                <a:pathLst>
                  <a:path w="3630" h="5864" fill="none" extrusionOk="0">
                    <a:moveTo>
                      <a:pt x="1815" y="0"/>
                    </a:moveTo>
                    <a:cubicBezTo>
                      <a:pt x="1494" y="1810"/>
                      <a:pt x="1" y="2055"/>
                      <a:pt x="1" y="3875"/>
                    </a:cubicBezTo>
                    <a:cubicBezTo>
                      <a:pt x="1" y="5182"/>
                      <a:pt x="813" y="5864"/>
                      <a:pt x="1815" y="5864"/>
                    </a:cubicBezTo>
                    <a:cubicBezTo>
                      <a:pt x="2812" y="5864"/>
                      <a:pt x="3630" y="5182"/>
                      <a:pt x="3630" y="3875"/>
                    </a:cubicBezTo>
                    <a:cubicBezTo>
                      <a:pt x="3630" y="2055"/>
                      <a:pt x="2131"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5571421" y="3274269"/>
                <a:ext cx="91866" cy="148198"/>
              </a:xfrm>
              <a:custGeom>
                <a:avLst/>
                <a:gdLst/>
                <a:ahLst/>
                <a:cxnLst/>
                <a:rect l="l" t="t" r="r" b="b"/>
                <a:pathLst>
                  <a:path w="3635" h="5864" fill="none" extrusionOk="0">
                    <a:moveTo>
                      <a:pt x="1815" y="0"/>
                    </a:moveTo>
                    <a:cubicBezTo>
                      <a:pt x="1499" y="1810"/>
                      <a:pt x="0" y="2055"/>
                      <a:pt x="0" y="3875"/>
                    </a:cubicBezTo>
                    <a:cubicBezTo>
                      <a:pt x="0" y="5182"/>
                      <a:pt x="812" y="5864"/>
                      <a:pt x="1815" y="5864"/>
                    </a:cubicBezTo>
                    <a:cubicBezTo>
                      <a:pt x="2817" y="5864"/>
                      <a:pt x="3635" y="5182"/>
                      <a:pt x="3635" y="3875"/>
                    </a:cubicBezTo>
                    <a:cubicBezTo>
                      <a:pt x="3635" y="2055"/>
                      <a:pt x="2136"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5690126" y="3274269"/>
                <a:ext cx="91739" cy="148198"/>
              </a:xfrm>
              <a:custGeom>
                <a:avLst/>
                <a:gdLst/>
                <a:ahLst/>
                <a:cxnLst/>
                <a:rect l="l" t="t" r="r" b="b"/>
                <a:pathLst>
                  <a:path w="3630" h="5864" fill="none" extrusionOk="0">
                    <a:moveTo>
                      <a:pt x="1815" y="0"/>
                    </a:moveTo>
                    <a:cubicBezTo>
                      <a:pt x="1499" y="1810"/>
                      <a:pt x="0" y="2055"/>
                      <a:pt x="0" y="3875"/>
                    </a:cubicBezTo>
                    <a:cubicBezTo>
                      <a:pt x="0" y="5182"/>
                      <a:pt x="812" y="5864"/>
                      <a:pt x="1815" y="5864"/>
                    </a:cubicBezTo>
                    <a:cubicBezTo>
                      <a:pt x="2817" y="5864"/>
                      <a:pt x="3629" y="5182"/>
                      <a:pt x="3629" y="3875"/>
                    </a:cubicBezTo>
                    <a:cubicBezTo>
                      <a:pt x="3629" y="2055"/>
                      <a:pt x="2131"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5808957" y="3274269"/>
                <a:ext cx="91739" cy="148198"/>
              </a:xfrm>
              <a:custGeom>
                <a:avLst/>
                <a:gdLst/>
                <a:ahLst/>
                <a:cxnLst/>
                <a:rect l="l" t="t" r="r" b="b"/>
                <a:pathLst>
                  <a:path w="3630" h="5864" fill="none" extrusionOk="0">
                    <a:moveTo>
                      <a:pt x="1815" y="0"/>
                    </a:moveTo>
                    <a:cubicBezTo>
                      <a:pt x="1494" y="1810"/>
                      <a:pt x="1" y="2055"/>
                      <a:pt x="1" y="3875"/>
                    </a:cubicBezTo>
                    <a:cubicBezTo>
                      <a:pt x="1" y="5182"/>
                      <a:pt x="813" y="5864"/>
                      <a:pt x="1815" y="5864"/>
                    </a:cubicBezTo>
                    <a:cubicBezTo>
                      <a:pt x="2812" y="5864"/>
                      <a:pt x="3630" y="5182"/>
                      <a:pt x="3630" y="3875"/>
                    </a:cubicBezTo>
                    <a:cubicBezTo>
                      <a:pt x="3624" y="2055"/>
                      <a:pt x="2126"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96" name="Google Shape;5496;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Infographics</a:t>
            </a:r>
            <a:endParaRPr>
              <a:solidFill>
                <a:srgbClr val="FFFFFF"/>
              </a:solidFill>
              <a:latin typeface="Arial"/>
              <a:ea typeface="Arial"/>
              <a:cs typeface="Arial"/>
              <a:sym typeface="Arial"/>
            </a:endParaRPr>
          </a:p>
        </p:txBody>
      </p:sp>
      <p:grpSp>
        <p:nvGrpSpPr>
          <p:cNvPr id="5497" name="Google Shape;5497;p69"/>
          <p:cNvGrpSpPr/>
          <p:nvPr/>
        </p:nvGrpSpPr>
        <p:grpSpPr>
          <a:xfrm>
            <a:off x="6632594" y="1532342"/>
            <a:ext cx="1585066" cy="1126471"/>
            <a:chOff x="6608782" y="1551392"/>
            <a:chExt cx="1585066" cy="1126471"/>
          </a:xfrm>
        </p:grpSpPr>
        <p:grpSp>
          <p:nvGrpSpPr>
            <p:cNvPr id="5498" name="Google Shape;5498;p69"/>
            <p:cNvGrpSpPr/>
            <p:nvPr/>
          </p:nvGrpSpPr>
          <p:grpSpPr>
            <a:xfrm>
              <a:off x="6608782" y="1882715"/>
              <a:ext cx="77561" cy="73012"/>
              <a:chOff x="6608782" y="1882715"/>
              <a:chExt cx="77561" cy="73012"/>
            </a:xfrm>
          </p:grpSpPr>
          <p:sp>
            <p:nvSpPr>
              <p:cNvPr id="5499" name="Google Shape;5499;p69"/>
              <p:cNvSpPr/>
              <p:nvPr/>
            </p:nvSpPr>
            <p:spPr>
              <a:xfrm>
                <a:off x="6616212" y="1955702"/>
                <a:ext cx="65153" cy="25"/>
              </a:xfrm>
              <a:custGeom>
                <a:avLst/>
                <a:gdLst/>
                <a:ahLst/>
                <a:cxnLst/>
                <a:rect l="l" t="t" r="r" b="b"/>
                <a:pathLst>
                  <a:path w="2578" h="1" fill="none" extrusionOk="0">
                    <a:moveTo>
                      <a:pt x="1" y="0"/>
                    </a:moveTo>
                    <a:lnTo>
                      <a:pt x="2578" y="0"/>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9"/>
              <p:cNvSpPr/>
              <p:nvPr/>
            </p:nvSpPr>
            <p:spPr>
              <a:xfrm>
                <a:off x="6686318" y="1887820"/>
                <a:ext cx="25" cy="60199"/>
              </a:xfrm>
              <a:custGeom>
                <a:avLst/>
                <a:gdLst/>
                <a:ahLst/>
                <a:cxnLst/>
                <a:rect l="l" t="t" r="r" b="b"/>
                <a:pathLst>
                  <a:path w="1" h="2382" fill="none" extrusionOk="0">
                    <a:moveTo>
                      <a:pt x="0" y="2381"/>
                    </a:moveTo>
                    <a:lnTo>
                      <a:pt x="0" y="0"/>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6613735" y="1882715"/>
                <a:ext cx="65153" cy="25"/>
              </a:xfrm>
              <a:custGeom>
                <a:avLst/>
                <a:gdLst/>
                <a:ahLst/>
                <a:cxnLst/>
                <a:rect l="l" t="t" r="r" b="b"/>
                <a:pathLst>
                  <a:path w="2578" h="1" fill="none" extrusionOk="0">
                    <a:moveTo>
                      <a:pt x="2578" y="1"/>
                    </a:moveTo>
                    <a:lnTo>
                      <a:pt x="1" y="1"/>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6608782" y="1890423"/>
                <a:ext cx="25" cy="60199"/>
              </a:xfrm>
              <a:custGeom>
                <a:avLst/>
                <a:gdLst/>
                <a:ahLst/>
                <a:cxnLst/>
                <a:rect l="l" t="t" r="r" b="b"/>
                <a:pathLst>
                  <a:path w="1" h="2382" fill="none" extrusionOk="0">
                    <a:moveTo>
                      <a:pt x="0" y="1"/>
                    </a:moveTo>
                    <a:lnTo>
                      <a:pt x="0" y="2382"/>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69"/>
            <p:cNvGrpSpPr/>
            <p:nvPr/>
          </p:nvGrpSpPr>
          <p:grpSpPr>
            <a:xfrm>
              <a:off x="6608782" y="1551392"/>
              <a:ext cx="1585066" cy="1126471"/>
              <a:chOff x="6608782" y="1551392"/>
              <a:chExt cx="1585066" cy="1126471"/>
            </a:xfrm>
          </p:grpSpPr>
          <p:sp>
            <p:nvSpPr>
              <p:cNvPr id="5504" name="Google Shape;5504;p69"/>
              <p:cNvSpPr/>
              <p:nvPr/>
            </p:nvSpPr>
            <p:spPr>
              <a:xfrm>
                <a:off x="6999469" y="1551392"/>
                <a:ext cx="1194378" cy="1126471"/>
              </a:xfrm>
              <a:custGeom>
                <a:avLst/>
                <a:gdLst/>
                <a:ahLst/>
                <a:cxnLst/>
                <a:rect l="l" t="t" r="r" b="b"/>
                <a:pathLst>
                  <a:path w="47260" h="44573" extrusionOk="0">
                    <a:moveTo>
                      <a:pt x="0" y="0"/>
                    </a:moveTo>
                    <a:lnTo>
                      <a:pt x="0" y="44573"/>
                    </a:lnTo>
                    <a:lnTo>
                      <a:pt x="47259" y="44573"/>
                    </a:lnTo>
                    <a:lnTo>
                      <a:pt x="47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5" name="Google Shape;5505;p69"/>
              <p:cNvGrpSpPr/>
              <p:nvPr/>
            </p:nvGrpSpPr>
            <p:grpSpPr>
              <a:xfrm>
                <a:off x="6608782" y="1551392"/>
                <a:ext cx="1585066" cy="1126471"/>
                <a:chOff x="6608782" y="1551392"/>
                <a:chExt cx="1585066" cy="1126471"/>
              </a:xfrm>
            </p:grpSpPr>
            <p:sp>
              <p:nvSpPr>
                <p:cNvPr id="5506" name="Google Shape;5506;p69"/>
                <p:cNvSpPr/>
                <p:nvPr/>
              </p:nvSpPr>
              <p:spPr>
                <a:xfrm>
                  <a:off x="6686318" y="1955702"/>
                  <a:ext cx="1507530" cy="722162"/>
                </a:xfrm>
                <a:custGeom>
                  <a:avLst/>
                  <a:gdLst/>
                  <a:ahLst/>
                  <a:cxnLst/>
                  <a:rect l="l" t="t" r="r" b="b"/>
                  <a:pathLst>
                    <a:path w="59651" h="28575" fill="none" extrusionOk="0">
                      <a:moveTo>
                        <a:pt x="0" y="0"/>
                      </a:moveTo>
                      <a:lnTo>
                        <a:pt x="59650" y="28575"/>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6686318" y="1551392"/>
                  <a:ext cx="1507530" cy="331348"/>
                </a:xfrm>
                <a:custGeom>
                  <a:avLst/>
                  <a:gdLst/>
                  <a:ahLst/>
                  <a:cxnLst/>
                  <a:rect l="l" t="t" r="r" b="b"/>
                  <a:pathLst>
                    <a:path w="59651" h="13111" fill="none" extrusionOk="0">
                      <a:moveTo>
                        <a:pt x="0" y="13111"/>
                      </a:moveTo>
                      <a:lnTo>
                        <a:pt x="12391" y="10386"/>
                      </a:lnTo>
                      <a:lnTo>
                        <a:pt x="59650" y="0"/>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6608782" y="1551392"/>
                  <a:ext cx="390713" cy="331348"/>
                </a:xfrm>
                <a:custGeom>
                  <a:avLst/>
                  <a:gdLst/>
                  <a:ahLst/>
                  <a:cxnLst/>
                  <a:rect l="l" t="t" r="r" b="b"/>
                  <a:pathLst>
                    <a:path w="15460" h="13111" fill="none" extrusionOk="0">
                      <a:moveTo>
                        <a:pt x="0" y="13111"/>
                      </a:moveTo>
                      <a:lnTo>
                        <a:pt x="15459" y="0"/>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6608782" y="1955702"/>
                  <a:ext cx="390713" cy="722162"/>
                </a:xfrm>
                <a:custGeom>
                  <a:avLst/>
                  <a:gdLst/>
                  <a:ahLst/>
                  <a:cxnLst/>
                  <a:rect l="l" t="t" r="r" b="b"/>
                  <a:pathLst>
                    <a:path w="15460" h="28575" fill="none" extrusionOk="0">
                      <a:moveTo>
                        <a:pt x="0" y="0"/>
                      </a:moveTo>
                      <a:lnTo>
                        <a:pt x="15459" y="28575"/>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10" name="Google Shape;5510;p69"/>
          <p:cNvGrpSpPr/>
          <p:nvPr/>
        </p:nvGrpSpPr>
        <p:grpSpPr>
          <a:xfrm>
            <a:off x="6057386" y="2827805"/>
            <a:ext cx="302032" cy="1568967"/>
            <a:chOff x="6057386" y="2827805"/>
            <a:chExt cx="302032" cy="1568967"/>
          </a:xfrm>
        </p:grpSpPr>
        <p:grpSp>
          <p:nvGrpSpPr>
            <p:cNvPr id="5511" name="Google Shape;5511;p69"/>
            <p:cNvGrpSpPr/>
            <p:nvPr/>
          </p:nvGrpSpPr>
          <p:grpSpPr>
            <a:xfrm>
              <a:off x="6057386" y="2827805"/>
              <a:ext cx="302032" cy="1568967"/>
              <a:chOff x="6057386" y="2827805"/>
              <a:chExt cx="302032" cy="1568967"/>
            </a:xfrm>
          </p:grpSpPr>
          <p:sp>
            <p:nvSpPr>
              <p:cNvPr id="5512" name="Google Shape;5512;p69"/>
              <p:cNvSpPr/>
              <p:nvPr/>
            </p:nvSpPr>
            <p:spPr>
              <a:xfrm>
                <a:off x="6057386" y="2827805"/>
                <a:ext cx="302032" cy="1568967"/>
              </a:xfrm>
              <a:custGeom>
                <a:avLst/>
                <a:gdLst/>
                <a:ahLst/>
                <a:cxnLst/>
                <a:rect l="l" t="t" r="r" b="b"/>
                <a:pathLst>
                  <a:path w="11951" h="62082" extrusionOk="0">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869" y="61095"/>
                      <a:pt x="4807" y="62081"/>
                      <a:pt x="5978" y="62081"/>
                    </a:cubicBezTo>
                    <a:cubicBezTo>
                      <a:pt x="7150" y="62081"/>
                      <a:pt x="8081" y="61095"/>
                      <a:pt x="8016" y="59923"/>
                    </a:cubicBezTo>
                    <a:lnTo>
                      <a:pt x="8016" y="48470"/>
                    </a:lnTo>
                    <a:cubicBezTo>
                      <a:pt x="8016" y="46159"/>
                      <a:pt x="8447" y="43865"/>
                      <a:pt x="9291" y="41713"/>
                    </a:cubicBezTo>
                    <a:lnTo>
                      <a:pt x="10681" y="38171"/>
                    </a:lnTo>
                    <a:cubicBezTo>
                      <a:pt x="11520" y="36019"/>
                      <a:pt x="11950" y="33730"/>
                      <a:pt x="11950" y="31420"/>
                    </a:cubicBezTo>
                    <a:lnTo>
                      <a:pt x="11950" y="3717"/>
                    </a:lnTo>
                    <a:cubicBezTo>
                      <a:pt x="11950" y="1663"/>
                      <a:pt x="10288" y="1"/>
                      <a:pt x="82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6057386" y="2827805"/>
                <a:ext cx="151104" cy="1566061"/>
              </a:xfrm>
              <a:custGeom>
                <a:avLst/>
                <a:gdLst/>
                <a:ahLst/>
                <a:cxnLst/>
                <a:rect l="l" t="t" r="r" b="b"/>
                <a:pathLst>
                  <a:path w="5979" h="61967" extrusionOk="0">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940" y="61051"/>
                      <a:pt x="4850" y="61967"/>
                      <a:pt x="5978" y="61967"/>
                    </a:cubicBezTo>
                    <a:lnTo>
                      <a:pt x="597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9"/>
              <p:cNvSpPr/>
              <p:nvPr/>
            </p:nvSpPr>
            <p:spPr>
              <a:xfrm>
                <a:off x="6097873" y="2964428"/>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6097873" y="3094278"/>
                <a:ext cx="66416" cy="11044"/>
              </a:xfrm>
              <a:custGeom>
                <a:avLst/>
                <a:gdLst/>
                <a:ahLst/>
                <a:cxnLst/>
                <a:rect l="l" t="t" r="r" b="b"/>
                <a:pathLst>
                  <a:path w="2628" h="437" extrusionOk="0">
                    <a:moveTo>
                      <a:pt x="224" y="1"/>
                    </a:moveTo>
                    <a:cubicBezTo>
                      <a:pt x="99" y="1"/>
                      <a:pt x="1" y="99"/>
                      <a:pt x="1" y="219"/>
                    </a:cubicBezTo>
                    <a:cubicBezTo>
                      <a:pt x="1" y="338"/>
                      <a:pt x="99" y="437"/>
                      <a:pt x="224" y="437"/>
                    </a:cubicBezTo>
                    <a:lnTo>
                      <a:pt x="2409" y="437"/>
                    </a:lnTo>
                    <a:cubicBezTo>
                      <a:pt x="2529" y="437"/>
                      <a:pt x="2627" y="338"/>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6097873" y="3224002"/>
                <a:ext cx="66416" cy="11170"/>
              </a:xfrm>
              <a:custGeom>
                <a:avLst/>
                <a:gdLst/>
                <a:ahLst/>
                <a:cxnLst/>
                <a:rect l="l" t="t" r="r" b="b"/>
                <a:pathLst>
                  <a:path w="2628" h="442" extrusionOk="0">
                    <a:moveTo>
                      <a:pt x="224" y="1"/>
                    </a:moveTo>
                    <a:cubicBezTo>
                      <a:pt x="99" y="1"/>
                      <a:pt x="1" y="99"/>
                      <a:pt x="1" y="224"/>
                    </a:cubicBezTo>
                    <a:cubicBezTo>
                      <a:pt x="1" y="344"/>
                      <a:pt x="99" y="442"/>
                      <a:pt x="224" y="442"/>
                    </a:cubicBezTo>
                    <a:lnTo>
                      <a:pt x="2409" y="442"/>
                    </a:lnTo>
                    <a:cubicBezTo>
                      <a:pt x="2529" y="442"/>
                      <a:pt x="2627" y="344"/>
                      <a:pt x="2627" y="224"/>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6097873" y="3353852"/>
                <a:ext cx="66416" cy="11196"/>
              </a:xfrm>
              <a:custGeom>
                <a:avLst/>
                <a:gdLst/>
                <a:ahLst/>
                <a:cxnLst/>
                <a:rect l="l" t="t" r="r" b="b"/>
                <a:pathLst>
                  <a:path w="2628" h="443" extrusionOk="0">
                    <a:moveTo>
                      <a:pt x="224" y="1"/>
                    </a:moveTo>
                    <a:cubicBezTo>
                      <a:pt x="99" y="1"/>
                      <a:pt x="1" y="99"/>
                      <a:pt x="1" y="219"/>
                    </a:cubicBezTo>
                    <a:cubicBezTo>
                      <a:pt x="1" y="344"/>
                      <a:pt x="99" y="442"/>
                      <a:pt x="224" y="442"/>
                    </a:cubicBezTo>
                    <a:lnTo>
                      <a:pt x="2409" y="442"/>
                    </a:lnTo>
                    <a:cubicBezTo>
                      <a:pt x="2529" y="442"/>
                      <a:pt x="2627" y="344"/>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6097873" y="3483728"/>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6097873" y="3613578"/>
                <a:ext cx="66416" cy="11044"/>
              </a:xfrm>
              <a:custGeom>
                <a:avLst/>
                <a:gdLst/>
                <a:ahLst/>
                <a:cxnLst/>
                <a:rect l="l" t="t" r="r" b="b"/>
                <a:pathLst>
                  <a:path w="2628" h="437" extrusionOk="0">
                    <a:moveTo>
                      <a:pt x="224" y="1"/>
                    </a:moveTo>
                    <a:cubicBezTo>
                      <a:pt x="99" y="1"/>
                      <a:pt x="1" y="99"/>
                      <a:pt x="1" y="219"/>
                    </a:cubicBezTo>
                    <a:cubicBezTo>
                      <a:pt x="1" y="339"/>
                      <a:pt x="99" y="437"/>
                      <a:pt x="224" y="437"/>
                    </a:cubicBezTo>
                    <a:lnTo>
                      <a:pt x="2409" y="437"/>
                    </a:lnTo>
                    <a:cubicBezTo>
                      <a:pt x="2529" y="437"/>
                      <a:pt x="2627" y="339"/>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6097873" y="3743453"/>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9"/>
              <p:cNvSpPr/>
              <p:nvPr/>
            </p:nvSpPr>
            <p:spPr>
              <a:xfrm>
                <a:off x="6254461" y="2964428"/>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9"/>
              <p:cNvSpPr/>
              <p:nvPr/>
            </p:nvSpPr>
            <p:spPr>
              <a:xfrm>
                <a:off x="6254461" y="3094278"/>
                <a:ext cx="66264" cy="11044"/>
              </a:xfrm>
              <a:custGeom>
                <a:avLst/>
                <a:gdLst/>
                <a:ahLst/>
                <a:cxnLst/>
                <a:rect l="l" t="t" r="r" b="b"/>
                <a:pathLst>
                  <a:path w="2622" h="437" extrusionOk="0">
                    <a:moveTo>
                      <a:pt x="218" y="1"/>
                    </a:moveTo>
                    <a:cubicBezTo>
                      <a:pt x="98" y="1"/>
                      <a:pt x="0" y="99"/>
                      <a:pt x="0" y="219"/>
                    </a:cubicBezTo>
                    <a:cubicBezTo>
                      <a:pt x="0" y="338"/>
                      <a:pt x="98" y="437"/>
                      <a:pt x="218" y="437"/>
                    </a:cubicBezTo>
                    <a:lnTo>
                      <a:pt x="2403" y="437"/>
                    </a:lnTo>
                    <a:cubicBezTo>
                      <a:pt x="2523" y="437"/>
                      <a:pt x="2621" y="338"/>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6254461" y="3224002"/>
                <a:ext cx="66264" cy="11170"/>
              </a:xfrm>
              <a:custGeom>
                <a:avLst/>
                <a:gdLst/>
                <a:ahLst/>
                <a:cxnLst/>
                <a:rect l="l" t="t" r="r" b="b"/>
                <a:pathLst>
                  <a:path w="2622" h="442" extrusionOk="0">
                    <a:moveTo>
                      <a:pt x="218" y="1"/>
                    </a:moveTo>
                    <a:cubicBezTo>
                      <a:pt x="98" y="1"/>
                      <a:pt x="0" y="99"/>
                      <a:pt x="0" y="224"/>
                    </a:cubicBezTo>
                    <a:cubicBezTo>
                      <a:pt x="0" y="344"/>
                      <a:pt x="98" y="442"/>
                      <a:pt x="218" y="442"/>
                    </a:cubicBezTo>
                    <a:lnTo>
                      <a:pt x="2403" y="442"/>
                    </a:lnTo>
                    <a:cubicBezTo>
                      <a:pt x="2523" y="442"/>
                      <a:pt x="2621" y="344"/>
                      <a:pt x="2621" y="224"/>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6254461" y="3353852"/>
                <a:ext cx="66264" cy="11196"/>
              </a:xfrm>
              <a:custGeom>
                <a:avLst/>
                <a:gdLst/>
                <a:ahLst/>
                <a:cxnLst/>
                <a:rect l="l" t="t" r="r" b="b"/>
                <a:pathLst>
                  <a:path w="2622" h="443" extrusionOk="0">
                    <a:moveTo>
                      <a:pt x="218" y="1"/>
                    </a:moveTo>
                    <a:cubicBezTo>
                      <a:pt x="98" y="1"/>
                      <a:pt x="0" y="99"/>
                      <a:pt x="0" y="219"/>
                    </a:cubicBezTo>
                    <a:cubicBezTo>
                      <a:pt x="0" y="344"/>
                      <a:pt x="98" y="442"/>
                      <a:pt x="218" y="442"/>
                    </a:cubicBezTo>
                    <a:lnTo>
                      <a:pt x="2403" y="442"/>
                    </a:lnTo>
                    <a:cubicBezTo>
                      <a:pt x="2523" y="442"/>
                      <a:pt x="2621" y="344"/>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9"/>
              <p:cNvSpPr/>
              <p:nvPr/>
            </p:nvSpPr>
            <p:spPr>
              <a:xfrm>
                <a:off x="6254461" y="3483728"/>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6254461" y="3613578"/>
                <a:ext cx="66264" cy="11044"/>
              </a:xfrm>
              <a:custGeom>
                <a:avLst/>
                <a:gdLst/>
                <a:ahLst/>
                <a:cxnLst/>
                <a:rect l="l" t="t" r="r" b="b"/>
                <a:pathLst>
                  <a:path w="2622" h="437" extrusionOk="0">
                    <a:moveTo>
                      <a:pt x="218" y="1"/>
                    </a:moveTo>
                    <a:cubicBezTo>
                      <a:pt x="98" y="1"/>
                      <a:pt x="0" y="99"/>
                      <a:pt x="0" y="219"/>
                    </a:cubicBezTo>
                    <a:cubicBezTo>
                      <a:pt x="0" y="339"/>
                      <a:pt x="98" y="437"/>
                      <a:pt x="218" y="437"/>
                    </a:cubicBezTo>
                    <a:lnTo>
                      <a:pt x="2403" y="437"/>
                    </a:lnTo>
                    <a:cubicBezTo>
                      <a:pt x="2523" y="437"/>
                      <a:pt x="2621" y="339"/>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6254461" y="3743453"/>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6131055" y="3027913"/>
                <a:ext cx="33233" cy="11170"/>
              </a:xfrm>
              <a:custGeom>
                <a:avLst/>
                <a:gdLst/>
                <a:ahLst/>
                <a:cxnLst/>
                <a:rect l="l" t="t" r="r" b="b"/>
                <a:pathLst>
                  <a:path w="1315" h="442" extrusionOk="0">
                    <a:moveTo>
                      <a:pt x="219" y="0"/>
                    </a:moveTo>
                    <a:cubicBezTo>
                      <a:pt x="99" y="0"/>
                      <a:pt x="1" y="98"/>
                      <a:pt x="1" y="218"/>
                    </a:cubicBezTo>
                    <a:cubicBezTo>
                      <a:pt x="1" y="344"/>
                      <a:pt x="99" y="442"/>
                      <a:pt x="219" y="442"/>
                    </a:cubicBezTo>
                    <a:lnTo>
                      <a:pt x="1096" y="442"/>
                    </a:lnTo>
                    <a:cubicBezTo>
                      <a:pt x="1216" y="442"/>
                      <a:pt x="1314" y="344"/>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6131055" y="3158875"/>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6131055" y="3289837"/>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6131055" y="3420799"/>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6131055" y="3551610"/>
                <a:ext cx="33233" cy="11196"/>
              </a:xfrm>
              <a:custGeom>
                <a:avLst/>
                <a:gdLst/>
                <a:ahLst/>
                <a:cxnLst/>
                <a:rect l="l" t="t" r="r" b="b"/>
                <a:pathLst>
                  <a:path w="1315" h="443" extrusionOk="0">
                    <a:moveTo>
                      <a:pt x="219" y="1"/>
                    </a:moveTo>
                    <a:cubicBezTo>
                      <a:pt x="99" y="1"/>
                      <a:pt x="1" y="99"/>
                      <a:pt x="1" y="224"/>
                    </a:cubicBezTo>
                    <a:cubicBezTo>
                      <a:pt x="1" y="344"/>
                      <a:pt x="99" y="442"/>
                      <a:pt x="219" y="442"/>
                    </a:cubicBezTo>
                    <a:lnTo>
                      <a:pt x="1096" y="442"/>
                    </a:lnTo>
                    <a:cubicBezTo>
                      <a:pt x="1216" y="442"/>
                      <a:pt x="1314" y="344"/>
                      <a:pt x="1314" y="224"/>
                    </a:cubicBezTo>
                    <a:cubicBezTo>
                      <a:pt x="1314" y="99"/>
                      <a:pt x="1216" y="1"/>
                      <a:pt x="10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6131055" y="3682572"/>
                <a:ext cx="33233" cy="11196"/>
              </a:xfrm>
              <a:custGeom>
                <a:avLst/>
                <a:gdLst/>
                <a:ahLst/>
                <a:cxnLst/>
                <a:rect l="l" t="t" r="r" b="b"/>
                <a:pathLst>
                  <a:path w="1315" h="443" extrusionOk="0">
                    <a:moveTo>
                      <a:pt x="219" y="1"/>
                    </a:moveTo>
                    <a:cubicBezTo>
                      <a:pt x="99" y="1"/>
                      <a:pt x="1" y="99"/>
                      <a:pt x="1" y="219"/>
                    </a:cubicBezTo>
                    <a:cubicBezTo>
                      <a:pt x="1" y="344"/>
                      <a:pt x="99" y="442"/>
                      <a:pt x="219" y="442"/>
                    </a:cubicBezTo>
                    <a:lnTo>
                      <a:pt x="1096" y="442"/>
                    </a:lnTo>
                    <a:cubicBezTo>
                      <a:pt x="1216" y="442"/>
                      <a:pt x="1314" y="344"/>
                      <a:pt x="1314" y="219"/>
                    </a:cubicBezTo>
                    <a:cubicBezTo>
                      <a:pt x="1314" y="99"/>
                      <a:pt x="1216" y="1"/>
                      <a:pt x="10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9"/>
              <p:cNvSpPr/>
              <p:nvPr/>
            </p:nvSpPr>
            <p:spPr>
              <a:xfrm>
                <a:off x="6254461" y="3027913"/>
                <a:ext cx="33208" cy="11170"/>
              </a:xfrm>
              <a:custGeom>
                <a:avLst/>
                <a:gdLst/>
                <a:ahLst/>
                <a:cxnLst/>
                <a:rect l="l" t="t" r="r" b="b"/>
                <a:pathLst>
                  <a:path w="1314" h="442" extrusionOk="0">
                    <a:moveTo>
                      <a:pt x="218" y="0"/>
                    </a:moveTo>
                    <a:cubicBezTo>
                      <a:pt x="98" y="0"/>
                      <a:pt x="0" y="98"/>
                      <a:pt x="0" y="218"/>
                    </a:cubicBezTo>
                    <a:cubicBezTo>
                      <a:pt x="0" y="344"/>
                      <a:pt x="98" y="442"/>
                      <a:pt x="218" y="442"/>
                    </a:cubicBezTo>
                    <a:lnTo>
                      <a:pt x="1095" y="442"/>
                    </a:lnTo>
                    <a:cubicBezTo>
                      <a:pt x="1215" y="442"/>
                      <a:pt x="1313" y="344"/>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9"/>
              <p:cNvSpPr/>
              <p:nvPr/>
            </p:nvSpPr>
            <p:spPr>
              <a:xfrm>
                <a:off x="6254461" y="3158875"/>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6254461" y="3289837"/>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6254461" y="3420799"/>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6254461" y="3551610"/>
                <a:ext cx="33208" cy="11196"/>
              </a:xfrm>
              <a:custGeom>
                <a:avLst/>
                <a:gdLst/>
                <a:ahLst/>
                <a:cxnLst/>
                <a:rect l="l" t="t" r="r" b="b"/>
                <a:pathLst>
                  <a:path w="1314" h="443" extrusionOk="0">
                    <a:moveTo>
                      <a:pt x="218" y="1"/>
                    </a:moveTo>
                    <a:cubicBezTo>
                      <a:pt x="98" y="1"/>
                      <a:pt x="0" y="99"/>
                      <a:pt x="0" y="224"/>
                    </a:cubicBezTo>
                    <a:cubicBezTo>
                      <a:pt x="0" y="344"/>
                      <a:pt x="98" y="442"/>
                      <a:pt x="218" y="442"/>
                    </a:cubicBezTo>
                    <a:lnTo>
                      <a:pt x="1095" y="442"/>
                    </a:lnTo>
                    <a:cubicBezTo>
                      <a:pt x="1215" y="442"/>
                      <a:pt x="1313" y="344"/>
                      <a:pt x="1313" y="224"/>
                    </a:cubicBezTo>
                    <a:cubicBezTo>
                      <a:pt x="1313" y="99"/>
                      <a:pt x="1215" y="1"/>
                      <a:pt x="10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9"/>
              <p:cNvSpPr/>
              <p:nvPr/>
            </p:nvSpPr>
            <p:spPr>
              <a:xfrm>
                <a:off x="6254461" y="3682572"/>
                <a:ext cx="33208" cy="11196"/>
              </a:xfrm>
              <a:custGeom>
                <a:avLst/>
                <a:gdLst/>
                <a:ahLst/>
                <a:cxnLst/>
                <a:rect l="l" t="t" r="r" b="b"/>
                <a:pathLst>
                  <a:path w="1314" h="443" extrusionOk="0">
                    <a:moveTo>
                      <a:pt x="218" y="1"/>
                    </a:moveTo>
                    <a:cubicBezTo>
                      <a:pt x="98" y="1"/>
                      <a:pt x="0" y="99"/>
                      <a:pt x="0" y="219"/>
                    </a:cubicBezTo>
                    <a:cubicBezTo>
                      <a:pt x="0" y="344"/>
                      <a:pt x="98" y="442"/>
                      <a:pt x="218" y="442"/>
                    </a:cubicBezTo>
                    <a:lnTo>
                      <a:pt x="1095" y="442"/>
                    </a:lnTo>
                    <a:cubicBezTo>
                      <a:pt x="1215" y="442"/>
                      <a:pt x="1313" y="344"/>
                      <a:pt x="1313" y="219"/>
                    </a:cubicBezTo>
                    <a:cubicBezTo>
                      <a:pt x="1313" y="99"/>
                      <a:pt x="1215" y="1"/>
                      <a:pt x="10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6197446" y="2923108"/>
                <a:ext cx="22063" cy="1387587"/>
              </a:xfrm>
              <a:custGeom>
                <a:avLst/>
                <a:gdLst/>
                <a:ahLst/>
                <a:cxnLst/>
                <a:rect l="l" t="t" r="r" b="b"/>
                <a:pathLst>
                  <a:path w="873" h="54905" extrusionOk="0">
                    <a:moveTo>
                      <a:pt x="436" y="1"/>
                    </a:moveTo>
                    <a:cubicBezTo>
                      <a:pt x="191" y="1"/>
                      <a:pt x="0" y="197"/>
                      <a:pt x="0" y="442"/>
                    </a:cubicBezTo>
                    <a:lnTo>
                      <a:pt x="0" y="54463"/>
                    </a:lnTo>
                    <a:cubicBezTo>
                      <a:pt x="0" y="54708"/>
                      <a:pt x="191" y="54904"/>
                      <a:pt x="436" y="54904"/>
                    </a:cubicBezTo>
                    <a:cubicBezTo>
                      <a:pt x="676" y="54904"/>
                      <a:pt x="872" y="54708"/>
                      <a:pt x="872" y="54463"/>
                    </a:cubicBezTo>
                    <a:lnTo>
                      <a:pt x="872" y="442"/>
                    </a:lnTo>
                    <a:cubicBezTo>
                      <a:pt x="872" y="197"/>
                      <a:pt x="676" y="1"/>
                      <a:pt x="43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1" name="Google Shape;5541;p69"/>
            <p:cNvSpPr/>
            <p:nvPr/>
          </p:nvSpPr>
          <p:spPr>
            <a:xfrm>
              <a:off x="6197446" y="3448751"/>
              <a:ext cx="22063" cy="861792"/>
            </a:xfrm>
            <a:custGeom>
              <a:avLst/>
              <a:gdLst/>
              <a:ahLst/>
              <a:cxnLst/>
              <a:rect l="l" t="t" r="r" b="b"/>
              <a:pathLst>
                <a:path w="873" h="34100" extrusionOk="0">
                  <a:moveTo>
                    <a:pt x="436" y="0"/>
                  </a:moveTo>
                  <a:cubicBezTo>
                    <a:pt x="191" y="0"/>
                    <a:pt x="0" y="196"/>
                    <a:pt x="0" y="436"/>
                  </a:cubicBezTo>
                  <a:lnTo>
                    <a:pt x="0" y="33664"/>
                  </a:lnTo>
                  <a:cubicBezTo>
                    <a:pt x="0" y="33909"/>
                    <a:pt x="191" y="34100"/>
                    <a:pt x="436" y="34100"/>
                  </a:cubicBezTo>
                  <a:cubicBezTo>
                    <a:pt x="676" y="34100"/>
                    <a:pt x="872" y="33909"/>
                    <a:pt x="872" y="33664"/>
                  </a:cubicBezTo>
                  <a:lnTo>
                    <a:pt x="872" y="436"/>
                  </a:lnTo>
                  <a:cubicBezTo>
                    <a:pt x="872" y="196"/>
                    <a:pt x="676" y="0"/>
                    <a:pt x="43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9"/>
            <p:cNvSpPr/>
            <p:nvPr/>
          </p:nvSpPr>
          <p:spPr>
            <a:xfrm>
              <a:off x="6155165" y="4281201"/>
              <a:ext cx="106473" cy="115571"/>
            </a:xfrm>
            <a:custGeom>
              <a:avLst/>
              <a:gdLst/>
              <a:ahLst/>
              <a:cxnLst/>
              <a:rect l="l" t="t" r="r" b="b"/>
              <a:pathLst>
                <a:path w="4213" h="4573" extrusionOk="0">
                  <a:moveTo>
                    <a:pt x="66" y="0"/>
                  </a:moveTo>
                  <a:lnTo>
                    <a:pt x="66" y="2414"/>
                  </a:lnTo>
                  <a:cubicBezTo>
                    <a:pt x="0" y="3586"/>
                    <a:pt x="938" y="4572"/>
                    <a:pt x="2109" y="4572"/>
                  </a:cubicBezTo>
                  <a:cubicBezTo>
                    <a:pt x="3281" y="4572"/>
                    <a:pt x="4212" y="3586"/>
                    <a:pt x="4147" y="2414"/>
                  </a:cubicBezTo>
                  <a:lnTo>
                    <a:pt x="414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69"/>
          <p:cNvGrpSpPr/>
          <p:nvPr/>
        </p:nvGrpSpPr>
        <p:grpSpPr>
          <a:xfrm>
            <a:off x="2000556" y="1599372"/>
            <a:ext cx="224622" cy="224774"/>
            <a:chOff x="2657906" y="1651497"/>
            <a:chExt cx="224622" cy="224774"/>
          </a:xfrm>
        </p:grpSpPr>
        <p:sp>
          <p:nvSpPr>
            <p:cNvPr id="5544" name="Google Shape;5544;p69"/>
            <p:cNvSpPr/>
            <p:nvPr/>
          </p:nvSpPr>
          <p:spPr>
            <a:xfrm>
              <a:off x="2657906" y="1651497"/>
              <a:ext cx="224622" cy="224774"/>
            </a:xfrm>
            <a:custGeom>
              <a:avLst/>
              <a:gdLst/>
              <a:ahLst/>
              <a:cxnLst/>
              <a:rect l="l" t="t" r="r" b="b"/>
              <a:pathLst>
                <a:path w="8888" h="8894" extrusionOk="0">
                  <a:moveTo>
                    <a:pt x="4185" y="535"/>
                  </a:moveTo>
                  <a:lnTo>
                    <a:pt x="4185" y="1052"/>
                  </a:lnTo>
                  <a:cubicBezTo>
                    <a:pt x="2512" y="1194"/>
                    <a:pt x="1188" y="2518"/>
                    <a:pt x="1052" y="4186"/>
                  </a:cubicBezTo>
                  <a:lnTo>
                    <a:pt x="529" y="4186"/>
                  </a:lnTo>
                  <a:cubicBezTo>
                    <a:pt x="659" y="2235"/>
                    <a:pt x="2261" y="660"/>
                    <a:pt x="4185" y="535"/>
                  </a:cubicBezTo>
                  <a:close/>
                  <a:moveTo>
                    <a:pt x="4703" y="535"/>
                  </a:moveTo>
                  <a:cubicBezTo>
                    <a:pt x="6659" y="676"/>
                    <a:pt x="8212" y="2235"/>
                    <a:pt x="8359" y="4186"/>
                  </a:cubicBezTo>
                  <a:lnTo>
                    <a:pt x="7836" y="4186"/>
                  </a:lnTo>
                  <a:cubicBezTo>
                    <a:pt x="7700" y="2518"/>
                    <a:pt x="6375" y="1189"/>
                    <a:pt x="4703" y="1052"/>
                  </a:cubicBezTo>
                  <a:lnTo>
                    <a:pt x="4703" y="535"/>
                  </a:lnTo>
                  <a:close/>
                  <a:moveTo>
                    <a:pt x="4703" y="1575"/>
                  </a:moveTo>
                  <a:cubicBezTo>
                    <a:pt x="6087" y="1712"/>
                    <a:pt x="7182" y="2807"/>
                    <a:pt x="7313" y="4191"/>
                  </a:cubicBezTo>
                  <a:lnTo>
                    <a:pt x="7051" y="4191"/>
                  </a:lnTo>
                  <a:cubicBezTo>
                    <a:pt x="6702" y="4191"/>
                    <a:pt x="6702" y="4709"/>
                    <a:pt x="7051" y="4709"/>
                  </a:cubicBezTo>
                  <a:lnTo>
                    <a:pt x="7313" y="4709"/>
                  </a:lnTo>
                  <a:cubicBezTo>
                    <a:pt x="7182" y="6087"/>
                    <a:pt x="6087" y="7182"/>
                    <a:pt x="4703" y="7319"/>
                  </a:cubicBezTo>
                  <a:lnTo>
                    <a:pt x="4703" y="7073"/>
                  </a:lnTo>
                  <a:cubicBezTo>
                    <a:pt x="4694" y="6907"/>
                    <a:pt x="4569" y="6824"/>
                    <a:pt x="4444" y="6824"/>
                  </a:cubicBezTo>
                  <a:cubicBezTo>
                    <a:pt x="4318" y="6824"/>
                    <a:pt x="4193" y="6907"/>
                    <a:pt x="4185" y="7073"/>
                  </a:cubicBezTo>
                  <a:lnTo>
                    <a:pt x="4185" y="7319"/>
                  </a:lnTo>
                  <a:cubicBezTo>
                    <a:pt x="2801" y="7188"/>
                    <a:pt x="1706" y="6093"/>
                    <a:pt x="1575" y="4709"/>
                  </a:cubicBezTo>
                  <a:lnTo>
                    <a:pt x="1836" y="4709"/>
                  </a:lnTo>
                  <a:cubicBezTo>
                    <a:pt x="2183" y="4709"/>
                    <a:pt x="2185" y="4191"/>
                    <a:pt x="1842" y="4191"/>
                  </a:cubicBezTo>
                  <a:cubicBezTo>
                    <a:pt x="1840" y="4191"/>
                    <a:pt x="1838" y="4191"/>
                    <a:pt x="1836" y="4191"/>
                  </a:cubicBezTo>
                  <a:lnTo>
                    <a:pt x="1575" y="4191"/>
                  </a:lnTo>
                  <a:cubicBezTo>
                    <a:pt x="1706" y="2807"/>
                    <a:pt x="2801" y="1712"/>
                    <a:pt x="4185" y="1575"/>
                  </a:cubicBezTo>
                  <a:lnTo>
                    <a:pt x="4185" y="1842"/>
                  </a:lnTo>
                  <a:cubicBezTo>
                    <a:pt x="4174" y="2025"/>
                    <a:pt x="4309" y="2116"/>
                    <a:pt x="4444" y="2116"/>
                  </a:cubicBezTo>
                  <a:cubicBezTo>
                    <a:pt x="4579" y="2116"/>
                    <a:pt x="4713" y="2025"/>
                    <a:pt x="4703" y="1842"/>
                  </a:cubicBezTo>
                  <a:lnTo>
                    <a:pt x="4703" y="1575"/>
                  </a:lnTo>
                  <a:close/>
                  <a:moveTo>
                    <a:pt x="1052" y="4709"/>
                  </a:moveTo>
                  <a:cubicBezTo>
                    <a:pt x="1188" y="6376"/>
                    <a:pt x="2512" y="7700"/>
                    <a:pt x="4185" y="7842"/>
                  </a:cubicBezTo>
                  <a:lnTo>
                    <a:pt x="4185" y="8365"/>
                  </a:lnTo>
                  <a:cubicBezTo>
                    <a:pt x="2229" y="8229"/>
                    <a:pt x="659" y="6638"/>
                    <a:pt x="529" y="4709"/>
                  </a:cubicBezTo>
                  <a:close/>
                  <a:moveTo>
                    <a:pt x="8359" y="4709"/>
                  </a:moveTo>
                  <a:cubicBezTo>
                    <a:pt x="8228" y="6665"/>
                    <a:pt x="6632" y="8234"/>
                    <a:pt x="4703" y="8365"/>
                  </a:cubicBezTo>
                  <a:lnTo>
                    <a:pt x="4703" y="7842"/>
                  </a:lnTo>
                  <a:cubicBezTo>
                    <a:pt x="6375" y="7706"/>
                    <a:pt x="7700" y="6381"/>
                    <a:pt x="7836" y="4709"/>
                  </a:cubicBezTo>
                  <a:close/>
                  <a:moveTo>
                    <a:pt x="4441" y="1"/>
                  </a:moveTo>
                  <a:cubicBezTo>
                    <a:pt x="4354" y="1"/>
                    <a:pt x="4272" y="12"/>
                    <a:pt x="4185" y="17"/>
                  </a:cubicBezTo>
                  <a:cubicBezTo>
                    <a:pt x="1940" y="153"/>
                    <a:pt x="153" y="1946"/>
                    <a:pt x="11" y="4186"/>
                  </a:cubicBezTo>
                  <a:cubicBezTo>
                    <a:pt x="6" y="4273"/>
                    <a:pt x="0" y="4360"/>
                    <a:pt x="0" y="4447"/>
                  </a:cubicBezTo>
                  <a:cubicBezTo>
                    <a:pt x="0" y="4534"/>
                    <a:pt x="6" y="4621"/>
                    <a:pt x="11" y="4709"/>
                  </a:cubicBezTo>
                  <a:cubicBezTo>
                    <a:pt x="153" y="6954"/>
                    <a:pt x="1940" y="8741"/>
                    <a:pt x="4185" y="8877"/>
                  </a:cubicBezTo>
                  <a:cubicBezTo>
                    <a:pt x="4272" y="8883"/>
                    <a:pt x="4354" y="8893"/>
                    <a:pt x="4446" y="8893"/>
                  </a:cubicBezTo>
                  <a:cubicBezTo>
                    <a:pt x="4534" y="8893"/>
                    <a:pt x="4615" y="8883"/>
                    <a:pt x="4703" y="8877"/>
                  </a:cubicBezTo>
                  <a:cubicBezTo>
                    <a:pt x="6948" y="8741"/>
                    <a:pt x="8735" y="6948"/>
                    <a:pt x="8876" y="4709"/>
                  </a:cubicBezTo>
                  <a:cubicBezTo>
                    <a:pt x="8882" y="4621"/>
                    <a:pt x="8887" y="4534"/>
                    <a:pt x="8887" y="4447"/>
                  </a:cubicBezTo>
                  <a:cubicBezTo>
                    <a:pt x="8887" y="4360"/>
                    <a:pt x="8882" y="4273"/>
                    <a:pt x="8876" y="4186"/>
                  </a:cubicBezTo>
                  <a:cubicBezTo>
                    <a:pt x="8735" y="1946"/>
                    <a:pt x="6948" y="153"/>
                    <a:pt x="4703" y="17"/>
                  </a:cubicBezTo>
                  <a:cubicBezTo>
                    <a:pt x="4615" y="12"/>
                    <a:pt x="4534" y="1"/>
                    <a:pt x="444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2738450" y="1732343"/>
              <a:ext cx="62549" cy="62676"/>
            </a:xfrm>
            <a:custGeom>
              <a:avLst/>
              <a:gdLst/>
              <a:ahLst/>
              <a:cxnLst/>
              <a:rect l="l" t="t" r="r" b="b"/>
              <a:pathLst>
                <a:path w="2475" h="2480" extrusionOk="0">
                  <a:moveTo>
                    <a:pt x="2475" y="1237"/>
                  </a:moveTo>
                  <a:cubicBezTo>
                    <a:pt x="2475" y="1924"/>
                    <a:pt x="1924" y="2480"/>
                    <a:pt x="1238" y="2480"/>
                  </a:cubicBezTo>
                  <a:cubicBezTo>
                    <a:pt x="557" y="2480"/>
                    <a:pt x="1" y="1924"/>
                    <a:pt x="1" y="1237"/>
                  </a:cubicBezTo>
                  <a:cubicBezTo>
                    <a:pt x="1" y="556"/>
                    <a:pt x="557" y="0"/>
                    <a:pt x="1238" y="0"/>
                  </a:cubicBezTo>
                  <a:cubicBezTo>
                    <a:pt x="1924" y="0"/>
                    <a:pt x="2475" y="556"/>
                    <a:pt x="2475" y="1237"/>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6" name="Google Shape;5546;p69"/>
          <p:cNvSpPr/>
          <p:nvPr/>
        </p:nvSpPr>
        <p:spPr>
          <a:xfrm>
            <a:off x="1175776" y="2420725"/>
            <a:ext cx="302057" cy="302053"/>
          </a:xfrm>
          <a:custGeom>
            <a:avLst/>
            <a:gdLst/>
            <a:ahLst/>
            <a:cxnLst/>
            <a:rect l="l" t="t" r="r" b="b"/>
            <a:pathLst>
              <a:path w="7374" h="7373" extrusionOk="0">
                <a:moveTo>
                  <a:pt x="7373" y="3684"/>
                </a:moveTo>
                <a:cubicBezTo>
                  <a:pt x="7373" y="5722"/>
                  <a:pt x="5722" y="7373"/>
                  <a:pt x="3690" y="7373"/>
                </a:cubicBezTo>
                <a:cubicBezTo>
                  <a:pt x="1652" y="7373"/>
                  <a:pt x="1" y="5722"/>
                  <a:pt x="1" y="3684"/>
                </a:cubicBezTo>
                <a:cubicBezTo>
                  <a:pt x="1" y="1652"/>
                  <a:pt x="1652" y="0"/>
                  <a:pt x="3690" y="0"/>
                </a:cubicBezTo>
                <a:cubicBezTo>
                  <a:pt x="5722" y="0"/>
                  <a:pt x="7373" y="1652"/>
                  <a:pt x="7373" y="3684"/>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7" name="Google Shape;5547;p69"/>
          <p:cNvGrpSpPr/>
          <p:nvPr/>
        </p:nvGrpSpPr>
        <p:grpSpPr>
          <a:xfrm>
            <a:off x="2000561" y="3816542"/>
            <a:ext cx="336675" cy="334710"/>
            <a:chOff x="2657906" y="2241938"/>
            <a:chExt cx="225987" cy="224698"/>
          </a:xfrm>
        </p:grpSpPr>
        <p:sp>
          <p:nvSpPr>
            <p:cNvPr id="5548" name="Google Shape;5548;p69"/>
            <p:cNvSpPr/>
            <p:nvPr/>
          </p:nvSpPr>
          <p:spPr>
            <a:xfrm>
              <a:off x="2682421" y="2272897"/>
              <a:ext cx="169124" cy="162755"/>
            </a:xfrm>
            <a:custGeom>
              <a:avLst/>
              <a:gdLst/>
              <a:ahLst/>
              <a:cxnLst/>
              <a:rect l="l" t="t" r="r" b="b"/>
              <a:pathLst>
                <a:path w="6692" h="6440" extrusionOk="0">
                  <a:moveTo>
                    <a:pt x="3471" y="309"/>
                  </a:moveTo>
                  <a:cubicBezTo>
                    <a:pt x="5084" y="309"/>
                    <a:pt x="6386" y="1617"/>
                    <a:pt x="6386" y="3224"/>
                  </a:cubicBezTo>
                  <a:cubicBezTo>
                    <a:pt x="6386" y="4401"/>
                    <a:pt x="5678" y="5464"/>
                    <a:pt x="4588" y="5916"/>
                  </a:cubicBezTo>
                  <a:cubicBezTo>
                    <a:pt x="4227" y="6066"/>
                    <a:pt x="3849" y="6138"/>
                    <a:pt x="3473" y="6138"/>
                  </a:cubicBezTo>
                  <a:cubicBezTo>
                    <a:pt x="2714" y="6138"/>
                    <a:pt x="1969" y="5842"/>
                    <a:pt x="1411" y="5284"/>
                  </a:cubicBezTo>
                  <a:cubicBezTo>
                    <a:pt x="578" y="4450"/>
                    <a:pt x="332" y="3197"/>
                    <a:pt x="779" y="2107"/>
                  </a:cubicBezTo>
                  <a:cubicBezTo>
                    <a:pt x="1231" y="1023"/>
                    <a:pt x="2294" y="309"/>
                    <a:pt x="3471" y="309"/>
                  </a:cubicBezTo>
                  <a:close/>
                  <a:moveTo>
                    <a:pt x="3480" y="1"/>
                  </a:moveTo>
                  <a:cubicBezTo>
                    <a:pt x="2642" y="1"/>
                    <a:pt x="1816" y="329"/>
                    <a:pt x="1199" y="947"/>
                  </a:cubicBezTo>
                  <a:cubicBezTo>
                    <a:pt x="278" y="1867"/>
                    <a:pt x="0" y="3252"/>
                    <a:pt x="496" y="4450"/>
                  </a:cubicBezTo>
                  <a:cubicBezTo>
                    <a:pt x="997" y="5655"/>
                    <a:pt x="2169" y="6439"/>
                    <a:pt x="3471" y="6439"/>
                  </a:cubicBezTo>
                  <a:cubicBezTo>
                    <a:pt x="5253" y="6439"/>
                    <a:pt x="6691" y="5001"/>
                    <a:pt x="6691" y="3219"/>
                  </a:cubicBezTo>
                  <a:cubicBezTo>
                    <a:pt x="6691" y="1917"/>
                    <a:pt x="5907" y="745"/>
                    <a:pt x="4702" y="244"/>
                  </a:cubicBezTo>
                  <a:cubicBezTo>
                    <a:pt x="4307" y="80"/>
                    <a:pt x="3892" y="1"/>
                    <a:pt x="348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2723590" y="2319348"/>
              <a:ext cx="81554" cy="69878"/>
            </a:xfrm>
            <a:custGeom>
              <a:avLst/>
              <a:gdLst/>
              <a:ahLst/>
              <a:cxnLst/>
              <a:rect l="l" t="t" r="r" b="b"/>
              <a:pathLst>
                <a:path w="3227" h="2765" extrusionOk="0">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2723590" y="2319348"/>
              <a:ext cx="81554" cy="69878"/>
            </a:xfrm>
            <a:custGeom>
              <a:avLst/>
              <a:gdLst/>
              <a:ahLst/>
              <a:cxnLst/>
              <a:rect l="l" t="t" r="r" b="b"/>
              <a:pathLst>
                <a:path w="3227" h="2765" extrusionOk="0">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2665741" y="2257455"/>
              <a:ext cx="201371" cy="193739"/>
            </a:xfrm>
            <a:custGeom>
              <a:avLst/>
              <a:gdLst/>
              <a:ahLst/>
              <a:cxnLst/>
              <a:rect l="l" t="t" r="r" b="b"/>
              <a:pathLst>
                <a:path w="7968" h="7666" extrusionOk="0">
                  <a:moveTo>
                    <a:pt x="4131" y="304"/>
                  </a:moveTo>
                  <a:cubicBezTo>
                    <a:pt x="6082" y="310"/>
                    <a:pt x="7657" y="1885"/>
                    <a:pt x="7657" y="3835"/>
                  </a:cubicBezTo>
                  <a:cubicBezTo>
                    <a:pt x="7657" y="5263"/>
                    <a:pt x="6801" y="6549"/>
                    <a:pt x="5482" y="7094"/>
                  </a:cubicBezTo>
                  <a:cubicBezTo>
                    <a:pt x="5046" y="7274"/>
                    <a:pt x="4588" y="7362"/>
                    <a:pt x="4134" y="7362"/>
                  </a:cubicBezTo>
                  <a:cubicBezTo>
                    <a:pt x="3216" y="7362"/>
                    <a:pt x="2315" y="7003"/>
                    <a:pt x="1641" y="6325"/>
                  </a:cubicBezTo>
                  <a:cubicBezTo>
                    <a:pt x="633" y="5317"/>
                    <a:pt x="328" y="3803"/>
                    <a:pt x="878" y="2484"/>
                  </a:cubicBezTo>
                  <a:cubicBezTo>
                    <a:pt x="1423" y="1165"/>
                    <a:pt x="2709" y="310"/>
                    <a:pt x="4131" y="310"/>
                  </a:cubicBezTo>
                  <a:lnTo>
                    <a:pt x="4131" y="304"/>
                  </a:lnTo>
                  <a:close/>
                  <a:moveTo>
                    <a:pt x="4133" y="1"/>
                  </a:moveTo>
                  <a:cubicBezTo>
                    <a:pt x="3135" y="1"/>
                    <a:pt x="2155" y="390"/>
                    <a:pt x="1423" y="1122"/>
                  </a:cubicBezTo>
                  <a:cubicBezTo>
                    <a:pt x="328" y="2217"/>
                    <a:pt x="1" y="3868"/>
                    <a:pt x="595" y="5301"/>
                  </a:cubicBezTo>
                  <a:cubicBezTo>
                    <a:pt x="1183" y="6729"/>
                    <a:pt x="2584" y="7666"/>
                    <a:pt x="4131" y="7666"/>
                  </a:cubicBezTo>
                  <a:cubicBezTo>
                    <a:pt x="6251" y="7660"/>
                    <a:pt x="7962" y="5949"/>
                    <a:pt x="7967" y="3830"/>
                  </a:cubicBezTo>
                  <a:cubicBezTo>
                    <a:pt x="7967" y="2282"/>
                    <a:pt x="7030" y="882"/>
                    <a:pt x="5602" y="293"/>
                  </a:cubicBezTo>
                  <a:cubicBezTo>
                    <a:pt x="5127" y="96"/>
                    <a:pt x="4628" y="1"/>
                    <a:pt x="413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2832236" y="2350382"/>
              <a:ext cx="51657" cy="7860"/>
            </a:xfrm>
            <a:custGeom>
              <a:avLst/>
              <a:gdLst/>
              <a:ahLst/>
              <a:cxnLst/>
              <a:rect l="l" t="t" r="r" b="b"/>
              <a:pathLst>
                <a:path w="2044" h="311" extrusionOk="0">
                  <a:moveTo>
                    <a:pt x="153" y="0"/>
                  </a:moveTo>
                  <a:cubicBezTo>
                    <a:pt x="66" y="0"/>
                    <a:pt x="1" y="71"/>
                    <a:pt x="1" y="153"/>
                  </a:cubicBezTo>
                  <a:cubicBezTo>
                    <a:pt x="1" y="240"/>
                    <a:pt x="66" y="311"/>
                    <a:pt x="153" y="311"/>
                  </a:cubicBezTo>
                  <a:lnTo>
                    <a:pt x="1837" y="311"/>
                  </a:lnTo>
                  <a:cubicBezTo>
                    <a:pt x="2044" y="311"/>
                    <a:pt x="2044" y="0"/>
                    <a:pt x="183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2723716" y="2350382"/>
              <a:ext cx="94216" cy="7860"/>
            </a:xfrm>
            <a:custGeom>
              <a:avLst/>
              <a:gdLst/>
              <a:ahLst/>
              <a:cxnLst/>
              <a:rect l="l" t="t" r="r" b="b"/>
              <a:pathLst>
                <a:path w="3728" h="311" extrusionOk="0">
                  <a:moveTo>
                    <a:pt x="153" y="0"/>
                  </a:moveTo>
                  <a:cubicBezTo>
                    <a:pt x="66" y="0"/>
                    <a:pt x="1" y="71"/>
                    <a:pt x="1" y="153"/>
                  </a:cubicBezTo>
                  <a:cubicBezTo>
                    <a:pt x="1" y="240"/>
                    <a:pt x="66" y="311"/>
                    <a:pt x="153" y="311"/>
                  </a:cubicBezTo>
                  <a:lnTo>
                    <a:pt x="3526" y="311"/>
                  </a:lnTo>
                  <a:cubicBezTo>
                    <a:pt x="3728" y="311"/>
                    <a:pt x="3728" y="0"/>
                    <a:pt x="35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2657906" y="2350382"/>
              <a:ext cx="51657" cy="7860"/>
            </a:xfrm>
            <a:custGeom>
              <a:avLst/>
              <a:gdLst/>
              <a:ahLst/>
              <a:cxnLst/>
              <a:rect l="l" t="t" r="r" b="b"/>
              <a:pathLst>
                <a:path w="2044" h="311" extrusionOk="0">
                  <a:moveTo>
                    <a:pt x="153" y="0"/>
                  </a:moveTo>
                  <a:cubicBezTo>
                    <a:pt x="65" y="0"/>
                    <a:pt x="0" y="71"/>
                    <a:pt x="0" y="153"/>
                  </a:cubicBezTo>
                  <a:cubicBezTo>
                    <a:pt x="0" y="240"/>
                    <a:pt x="65" y="311"/>
                    <a:pt x="153" y="311"/>
                  </a:cubicBezTo>
                  <a:lnTo>
                    <a:pt x="1836" y="311"/>
                  </a:lnTo>
                  <a:cubicBezTo>
                    <a:pt x="2043" y="311"/>
                    <a:pt x="2043" y="0"/>
                    <a:pt x="18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2766275" y="2307824"/>
              <a:ext cx="7885" cy="92952"/>
            </a:xfrm>
            <a:custGeom>
              <a:avLst/>
              <a:gdLst/>
              <a:ahLst/>
              <a:cxnLst/>
              <a:rect l="l" t="t" r="r" b="b"/>
              <a:pathLst>
                <a:path w="312" h="3678" extrusionOk="0">
                  <a:moveTo>
                    <a:pt x="153" y="1"/>
                  </a:moveTo>
                  <a:cubicBezTo>
                    <a:pt x="71" y="1"/>
                    <a:pt x="0" y="66"/>
                    <a:pt x="0" y="153"/>
                  </a:cubicBezTo>
                  <a:lnTo>
                    <a:pt x="0" y="3526"/>
                  </a:lnTo>
                  <a:cubicBezTo>
                    <a:pt x="0" y="3627"/>
                    <a:pt x="78" y="3677"/>
                    <a:pt x="156" y="3677"/>
                  </a:cubicBezTo>
                  <a:cubicBezTo>
                    <a:pt x="233" y="3677"/>
                    <a:pt x="311" y="3627"/>
                    <a:pt x="311" y="3526"/>
                  </a:cubicBezTo>
                  <a:lnTo>
                    <a:pt x="311" y="153"/>
                  </a:lnTo>
                  <a:cubicBezTo>
                    <a:pt x="311" y="66"/>
                    <a:pt x="240" y="1"/>
                    <a:pt x="15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2766275" y="2241938"/>
              <a:ext cx="7885" cy="50343"/>
            </a:xfrm>
            <a:custGeom>
              <a:avLst/>
              <a:gdLst/>
              <a:ahLst/>
              <a:cxnLst/>
              <a:rect l="l" t="t" r="r" b="b"/>
              <a:pathLst>
                <a:path w="312" h="1992" extrusionOk="0">
                  <a:moveTo>
                    <a:pt x="156" y="0"/>
                  </a:moveTo>
                  <a:cubicBezTo>
                    <a:pt x="78" y="0"/>
                    <a:pt x="0" y="52"/>
                    <a:pt x="0" y="155"/>
                  </a:cubicBezTo>
                  <a:lnTo>
                    <a:pt x="0" y="1839"/>
                  </a:lnTo>
                  <a:cubicBezTo>
                    <a:pt x="0" y="1926"/>
                    <a:pt x="71" y="1992"/>
                    <a:pt x="153" y="1992"/>
                  </a:cubicBezTo>
                  <a:cubicBezTo>
                    <a:pt x="240" y="1992"/>
                    <a:pt x="311" y="1926"/>
                    <a:pt x="311" y="1839"/>
                  </a:cubicBezTo>
                  <a:lnTo>
                    <a:pt x="311" y="155"/>
                  </a:lnTo>
                  <a:cubicBezTo>
                    <a:pt x="311" y="52"/>
                    <a:pt x="233"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9"/>
            <p:cNvSpPr/>
            <p:nvPr/>
          </p:nvSpPr>
          <p:spPr>
            <a:xfrm>
              <a:off x="2766275" y="2416268"/>
              <a:ext cx="7885" cy="50368"/>
            </a:xfrm>
            <a:custGeom>
              <a:avLst/>
              <a:gdLst/>
              <a:ahLst/>
              <a:cxnLst/>
              <a:rect l="l" t="t" r="r" b="b"/>
              <a:pathLst>
                <a:path w="312" h="1993" extrusionOk="0">
                  <a:moveTo>
                    <a:pt x="156" y="1"/>
                  </a:moveTo>
                  <a:cubicBezTo>
                    <a:pt x="78" y="1"/>
                    <a:pt x="0" y="52"/>
                    <a:pt x="0" y="156"/>
                  </a:cubicBezTo>
                  <a:lnTo>
                    <a:pt x="0" y="1840"/>
                  </a:lnTo>
                  <a:cubicBezTo>
                    <a:pt x="0" y="1927"/>
                    <a:pt x="71" y="1992"/>
                    <a:pt x="153" y="1992"/>
                  </a:cubicBezTo>
                  <a:cubicBezTo>
                    <a:pt x="240" y="1992"/>
                    <a:pt x="311" y="1927"/>
                    <a:pt x="311" y="1840"/>
                  </a:cubicBezTo>
                  <a:lnTo>
                    <a:pt x="311" y="156"/>
                  </a:lnTo>
                  <a:cubicBezTo>
                    <a:pt x="311" y="52"/>
                    <a:pt x="233" y="1"/>
                    <a:pt x="1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69"/>
          <p:cNvGrpSpPr/>
          <p:nvPr/>
        </p:nvGrpSpPr>
        <p:grpSpPr>
          <a:xfrm>
            <a:off x="4116787" y="3256553"/>
            <a:ext cx="447728" cy="1135923"/>
            <a:chOff x="4116787" y="3256553"/>
            <a:chExt cx="447728" cy="1135923"/>
          </a:xfrm>
        </p:grpSpPr>
        <p:sp>
          <p:nvSpPr>
            <p:cNvPr id="5559" name="Google Shape;5559;p69"/>
            <p:cNvSpPr/>
            <p:nvPr/>
          </p:nvSpPr>
          <p:spPr>
            <a:xfrm>
              <a:off x="4116787" y="3256553"/>
              <a:ext cx="447728" cy="1135923"/>
            </a:xfrm>
            <a:custGeom>
              <a:avLst/>
              <a:gdLst/>
              <a:ahLst/>
              <a:cxnLst/>
              <a:rect l="l" t="t" r="r" b="b"/>
              <a:pathLst>
                <a:path w="17716" h="44947" extrusionOk="0">
                  <a:moveTo>
                    <a:pt x="8708" y="1"/>
                  </a:moveTo>
                  <a:cubicBezTo>
                    <a:pt x="8000" y="1"/>
                    <a:pt x="6261" y="235"/>
                    <a:pt x="6594" y="2603"/>
                  </a:cubicBezTo>
                  <a:cubicBezTo>
                    <a:pt x="6594" y="2603"/>
                    <a:pt x="6535" y="2587"/>
                    <a:pt x="6464" y="2587"/>
                  </a:cubicBezTo>
                  <a:cubicBezTo>
                    <a:pt x="6333" y="2587"/>
                    <a:pt x="6160" y="2641"/>
                    <a:pt x="6212" y="2946"/>
                  </a:cubicBezTo>
                  <a:cubicBezTo>
                    <a:pt x="6294" y="3415"/>
                    <a:pt x="6463" y="3965"/>
                    <a:pt x="7041" y="3965"/>
                  </a:cubicBezTo>
                  <a:cubicBezTo>
                    <a:pt x="7041" y="3965"/>
                    <a:pt x="7052" y="4690"/>
                    <a:pt x="7586" y="5022"/>
                  </a:cubicBezTo>
                  <a:cubicBezTo>
                    <a:pt x="7586" y="5022"/>
                    <a:pt x="7716" y="5720"/>
                    <a:pt x="7624" y="5851"/>
                  </a:cubicBezTo>
                  <a:cubicBezTo>
                    <a:pt x="7526" y="5982"/>
                    <a:pt x="5749" y="7224"/>
                    <a:pt x="5172" y="7278"/>
                  </a:cubicBezTo>
                  <a:cubicBezTo>
                    <a:pt x="4589" y="7338"/>
                    <a:pt x="2801" y="7758"/>
                    <a:pt x="2774" y="9725"/>
                  </a:cubicBezTo>
                  <a:cubicBezTo>
                    <a:pt x="2752" y="11687"/>
                    <a:pt x="2622" y="12259"/>
                    <a:pt x="2442" y="12542"/>
                  </a:cubicBezTo>
                  <a:cubicBezTo>
                    <a:pt x="2267" y="12825"/>
                    <a:pt x="2148" y="14640"/>
                    <a:pt x="2197" y="15485"/>
                  </a:cubicBezTo>
                  <a:cubicBezTo>
                    <a:pt x="2246" y="16324"/>
                    <a:pt x="1390" y="18422"/>
                    <a:pt x="1543" y="20874"/>
                  </a:cubicBezTo>
                  <a:cubicBezTo>
                    <a:pt x="1543" y="20874"/>
                    <a:pt x="665" y="21691"/>
                    <a:pt x="595" y="22334"/>
                  </a:cubicBezTo>
                  <a:cubicBezTo>
                    <a:pt x="524" y="22971"/>
                    <a:pt x="1" y="23838"/>
                    <a:pt x="61" y="23958"/>
                  </a:cubicBezTo>
                  <a:cubicBezTo>
                    <a:pt x="87" y="24009"/>
                    <a:pt x="167" y="24037"/>
                    <a:pt x="261" y="24037"/>
                  </a:cubicBezTo>
                  <a:cubicBezTo>
                    <a:pt x="377" y="24037"/>
                    <a:pt x="515" y="23994"/>
                    <a:pt x="605" y="23898"/>
                  </a:cubicBezTo>
                  <a:cubicBezTo>
                    <a:pt x="774" y="23718"/>
                    <a:pt x="1036" y="23386"/>
                    <a:pt x="1036" y="23386"/>
                  </a:cubicBezTo>
                  <a:lnTo>
                    <a:pt x="1036" y="23386"/>
                  </a:lnTo>
                  <a:cubicBezTo>
                    <a:pt x="1036" y="23386"/>
                    <a:pt x="480" y="25511"/>
                    <a:pt x="763" y="25603"/>
                  </a:cubicBezTo>
                  <a:cubicBezTo>
                    <a:pt x="775" y="25607"/>
                    <a:pt x="786" y="25609"/>
                    <a:pt x="797" y="25609"/>
                  </a:cubicBezTo>
                  <a:cubicBezTo>
                    <a:pt x="1101" y="25609"/>
                    <a:pt x="1323" y="24295"/>
                    <a:pt x="1428" y="24143"/>
                  </a:cubicBezTo>
                  <a:cubicBezTo>
                    <a:pt x="1446" y="24117"/>
                    <a:pt x="1460" y="24106"/>
                    <a:pt x="1472" y="24106"/>
                  </a:cubicBezTo>
                  <a:cubicBezTo>
                    <a:pt x="1531" y="24106"/>
                    <a:pt x="1525" y="24383"/>
                    <a:pt x="1494" y="24546"/>
                  </a:cubicBezTo>
                  <a:cubicBezTo>
                    <a:pt x="1457" y="24741"/>
                    <a:pt x="1379" y="25771"/>
                    <a:pt x="1600" y="25771"/>
                  </a:cubicBezTo>
                  <a:cubicBezTo>
                    <a:pt x="1608" y="25771"/>
                    <a:pt x="1616" y="25769"/>
                    <a:pt x="1624" y="25767"/>
                  </a:cubicBezTo>
                  <a:cubicBezTo>
                    <a:pt x="1856" y="25701"/>
                    <a:pt x="1934" y="24271"/>
                    <a:pt x="2035" y="24271"/>
                  </a:cubicBezTo>
                  <a:cubicBezTo>
                    <a:pt x="2043" y="24271"/>
                    <a:pt x="2052" y="24280"/>
                    <a:pt x="2060" y="24301"/>
                  </a:cubicBezTo>
                  <a:cubicBezTo>
                    <a:pt x="2180" y="24573"/>
                    <a:pt x="2006" y="25592"/>
                    <a:pt x="2169" y="25625"/>
                  </a:cubicBezTo>
                  <a:cubicBezTo>
                    <a:pt x="2183" y="25628"/>
                    <a:pt x="2196" y="25629"/>
                    <a:pt x="2208" y="25629"/>
                  </a:cubicBezTo>
                  <a:cubicBezTo>
                    <a:pt x="2340" y="25629"/>
                    <a:pt x="2351" y="25475"/>
                    <a:pt x="2376" y="25380"/>
                  </a:cubicBezTo>
                  <a:cubicBezTo>
                    <a:pt x="2397" y="25279"/>
                    <a:pt x="2346" y="24133"/>
                    <a:pt x="2444" y="24133"/>
                  </a:cubicBezTo>
                  <a:cubicBezTo>
                    <a:pt x="2451" y="24133"/>
                    <a:pt x="2460" y="24140"/>
                    <a:pt x="2469" y="24154"/>
                  </a:cubicBezTo>
                  <a:cubicBezTo>
                    <a:pt x="2600" y="24350"/>
                    <a:pt x="2529" y="25353"/>
                    <a:pt x="2632" y="25385"/>
                  </a:cubicBezTo>
                  <a:cubicBezTo>
                    <a:pt x="2632" y="25385"/>
                    <a:pt x="2672" y="25404"/>
                    <a:pt x="2719" y="25404"/>
                  </a:cubicBezTo>
                  <a:cubicBezTo>
                    <a:pt x="2796" y="25404"/>
                    <a:pt x="2895" y="25356"/>
                    <a:pt x="2889" y="25107"/>
                  </a:cubicBezTo>
                  <a:cubicBezTo>
                    <a:pt x="2878" y="24704"/>
                    <a:pt x="3025" y="22966"/>
                    <a:pt x="3036" y="22563"/>
                  </a:cubicBezTo>
                  <a:cubicBezTo>
                    <a:pt x="3047" y="22007"/>
                    <a:pt x="2731" y="21228"/>
                    <a:pt x="2812" y="21097"/>
                  </a:cubicBezTo>
                  <a:cubicBezTo>
                    <a:pt x="2894" y="20966"/>
                    <a:pt x="3510" y="18950"/>
                    <a:pt x="3782" y="18133"/>
                  </a:cubicBezTo>
                  <a:cubicBezTo>
                    <a:pt x="4055" y="17315"/>
                    <a:pt x="4055" y="15185"/>
                    <a:pt x="4224" y="14912"/>
                  </a:cubicBezTo>
                  <a:cubicBezTo>
                    <a:pt x="4353" y="14693"/>
                    <a:pt x="4648" y="13388"/>
                    <a:pt x="4852" y="13388"/>
                  </a:cubicBezTo>
                  <a:cubicBezTo>
                    <a:pt x="4907" y="13388"/>
                    <a:pt x="4955" y="13481"/>
                    <a:pt x="4992" y="13714"/>
                  </a:cubicBezTo>
                  <a:cubicBezTo>
                    <a:pt x="5172" y="14814"/>
                    <a:pt x="5444" y="17517"/>
                    <a:pt x="5362" y="18111"/>
                  </a:cubicBezTo>
                  <a:cubicBezTo>
                    <a:pt x="5275" y="18705"/>
                    <a:pt x="5041" y="19724"/>
                    <a:pt x="5101" y="20301"/>
                  </a:cubicBezTo>
                  <a:cubicBezTo>
                    <a:pt x="5161" y="20884"/>
                    <a:pt x="4540" y="22067"/>
                    <a:pt x="4425" y="23418"/>
                  </a:cubicBezTo>
                  <a:cubicBezTo>
                    <a:pt x="4316" y="24770"/>
                    <a:pt x="4556" y="28311"/>
                    <a:pt x="4758" y="29227"/>
                  </a:cubicBezTo>
                  <a:cubicBezTo>
                    <a:pt x="4959" y="30137"/>
                    <a:pt x="4316" y="32060"/>
                    <a:pt x="4245" y="32447"/>
                  </a:cubicBezTo>
                  <a:cubicBezTo>
                    <a:pt x="4175" y="32840"/>
                    <a:pt x="4185" y="33929"/>
                    <a:pt x="4104" y="35330"/>
                  </a:cubicBezTo>
                  <a:cubicBezTo>
                    <a:pt x="4022" y="36730"/>
                    <a:pt x="4458" y="39760"/>
                    <a:pt x="4294" y="40283"/>
                  </a:cubicBezTo>
                  <a:cubicBezTo>
                    <a:pt x="4125" y="40806"/>
                    <a:pt x="1259" y="44032"/>
                    <a:pt x="1614" y="44538"/>
                  </a:cubicBezTo>
                  <a:cubicBezTo>
                    <a:pt x="1806" y="44809"/>
                    <a:pt x="2162" y="44946"/>
                    <a:pt x="2527" y="44946"/>
                  </a:cubicBezTo>
                  <a:cubicBezTo>
                    <a:pt x="2845" y="44946"/>
                    <a:pt x="3169" y="44842"/>
                    <a:pt x="3395" y="44631"/>
                  </a:cubicBezTo>
                  <a:cubicBezTo>
                    <a:pt x="3875" y="44184"/>
                    <a:pt x="4600" y="43520"/>
                    <a:pt x="4970" y="43236"/>
                  </a:cubicBezTo>
                  <a:cubicBezTo>
                    <a:pt x="5335" y="42947"/>
                    <a:pt x="6191" y="42795"/>
                    <a:pt x="6060" y="41089"/>
                  </a:cubicBezTo>
                  <a:cubicBezTo>
                    <a:pt x="6060" y="41089"/>
                    <a:pt x="5831" y="38550"/>
                    <a:pt x="6616" y="36872"/>
                  </a:cubicBezTo>
                  <a:cubicBezTo>
                    <a:pt x="7400" y="35188"/>
                    <a:pt x="7041" y="32840"/>
                    <a:pt x="7128" y="32082"/>
                  </a:cubicBezTo>
                  <a:cubicBezTo>
                    <a:pt x="7210" y="31325"/>
                    <a:pt x="7280" y="30093"/>
                    <a:pt x="7744" y="29216"/>
                  </a:cubicBezTo>
                  <a:cubicBezTo>
                    <a:pt x="8125" y="28491"/>
                    <a:pt x="8588" y="25936"/>
                    <a:pt x="8855" y="25058"/>
                  </a:cubicBezTo>
                  <a:cubicBezTo>
                    <a:pt x="9128" y="25936"/>
                    <a:pt x="9591" y="28491"/>
                    <a:pt x="9972" y="29216"/>
                  </a:cubicBezTo>
                  <a:cubicBezTo>
                    <a:pt x="10435" y="30093"/>
                    <a:pt x="10506" y="31325"/>
                    <a:pt x="10588" y="32082"/>
                  </a:cubicBezTo>
                  <a:cubicBezTo>
                    <a:pt x="10670" y="32840"/>
                    <a:pt x="10316" y="35188"/>
                    <a:pt x="11100" y="36872"/>
                  </a:cubicBezTo>
                  <a:cubicBezTo>
                    <a:pt x="11879" y="38556"/>
                    <a:pt x="11656" y="41089"/>
                    <a:pt x="11656" y="41089"/>
                  </a:cubicBezTo>
                  <a:cubicBezTo>
                    <a:pt x="11525" y="42789"/>
                    <a:pt x="12381" y="42947"/>
                    <a:pt x="12746" y="43236"/>
                  </a:cubicBezTo>
                  <a:cubicBezTo>
                    <a:pt x="13111" y="43520"/>
                    <a:pt x="13836" y="44184"/>
                    <a:pt x="14321" y="44631"/>
                  </a:cubicBezTo>
                  <a:cubicBezTo>
                    <a:pt x="14546" y="44842"/>
                    <a:pt x="14871" y="44946"/>
                    <a:pt x="15188" y="44946"/>
                  </a:cubicBezTo>
                  <a:cubicBezTo>
                    <a:pt x="15552" y="44946"/>
                    <a:pt x="15908" y="44809"/>
                    <a:pt x="16097" y="44538"/>
                  </a:cubicBezTo>
                  <a:cubicBezTo>
                    <a:pt x="16457" y="44026"/>
                    <a:pt x="13585" y="40806"/>
                    <a:pt x="13421" y="40283"/>
                  </a:cubicBezTo>
                  <a:cubicBezTo>
                    <a:pt x="13253" y="39760"/>
                    <a:pt x="13694" y="36730"/>
                    <a:pt x="13612" y="35330"/>
                  </a:cubicBezTo>
                  <a:cubicBezTo>
                    <a:pt x="13525" y="33929"/>
                    <a:pt x="13541" y="32840"/>
                    <a:pt x="13470" y="32447"/>
                  </a:cubicBezTo>
                  <a:cubicBezTo>
                    <a:pt x="13394" y="32060"/>
                    <a:pt x="12757" y="30137"/>
                    <a:pt x="12958" y="29227"/>
                  </a:cubicBezTo>
                  <a:cubicBezTo>
                    <a:pt x="13160" y="28311"/>
                    <a:pt x="13400" y="24770"/>
                    <a:pt x="13285" y="23418"/>
                  </a:cubicBezTo>
                  <a:cubicBezTo>
                    <a:pt x="13176" y="22067"/>
                    <a:pt x="12555" y="20884"/>
                    <a:pt x="12615" y="20301"/>
                  </a:cubicBezTo>
                  <a:cubicBezTo>
                    <a:pt x="12675" y="19724"/>
                    <a:pt x="12435" y="18705"/>
                    <a:pt x="12353" y="18111"/>
                  </a:cubicBezTo>
                  <a:cubicBezTo>
                    <a:pt x="12272" y="17517"/>
                    <a:pt x="12544" y="14814"/>
                    <a:pt x="12724" y="13714"/>
                  </a:cubicBezTo>
                  <a:cubicBezTo>
                    <a:pt x="12761" y="13482"/>
                    <a:pt x="12809" y="13389"/>
                    <a:pt x="12863" y="13389"/>
                  </a:cubicBezTo>
                  <a:cubicBezTo>
                    <a:pt x="13068" y="13389"/>
                    <a:pt x="13363" y="14697"/>
                    <a:pt x="13492" y="14912"/>
                  </a:cubicBezTo>
                  <a:cubicBezTo>
                    <a:pt x="13656" y="15185"/>
                    <a:pt x="13656" y="17315"/>
                    <a:pt x="13928" y="18133"/>
                  </a:cubicBezTo>
                  <a:cubicBezTo>
                    <a:pt x="14201" y="18950"/>
                    <a:pt x="14822" y="20966"/>
                    <a:pt x="14904" y="21097"/>
                  </a:cubicBezTo>
                  <a:cubicBezTo>
                    <a:pt x="14985" y="21228"/>
                    <a:pt x="14533" y="21893"/>
                    <a:pt x="14789" y="23342"/>
                  </a:cubicBezTo>
                  <a:cubicBezTo>
                    <a:pt x="14865" y="23925"/>
                    <a:pt x="14904" y="24513"/>
                    <a:pt x="14904" y="25102"/>
                  </a:cubicBezTo>
                  <a:cubicBezTo>
                    <a:pt x="14897" y="25359"/>
                    <a:pt x="14969" y="25406"/>
                    <a:pt x="15023" y="25406"/>
                  </a:cubicBezTo>
                  <a:cubicBezTo>
                    <a:pt x="15054" y="25406"/>
                    <a:pt x="15078" y="25391"/>
                    <a:pt x="15078" y="25391"/>
                  </a:cubicBezTo>
                  <a:cubicBezTo>
                    <a:pt x="15187" y="25353"/>
                    <a:pt x="15149" y="24230"/>
                    <a:pt x="15285" y="24029"/>
                  </a:cubicBezTo>
                  <a:cubicBezTo>
                    <a:pt x="15294" y="24015"/>
                    <a:pt x="15302" y="24008"/>
                    <a:pt x="15309" y="24008"/>
                  </a:cubicBezTo>
                  <a:cubicBezTo>
                    <a:pt x="15408" y="24008"/>
                    <a:pt x="15320" y="25278"/>
                    <a:pt x="15345" y="25374"/>
                  </a:cubicBezTo>
                  <a:cubicBezTo>
                    <a:pt x="15365" y="25474"/>
                    <a:pt x="15376" y="25629"/>
                    <a:pt x="15507" y="25629"/>
                  </a:cubicBezTo>
                  <a:cubicBezTo>
                    <a:pt x="15519" y="25629"/>
                    <a:pt x="15532" y="25628"/>
                    <a:pt x="15547" y="25625"/>
                  </a:cubicBezTo>
                  <a:cubicBezTo>
                    <a:pt x="15715" y="25587"/>
                    <a:pt x="15557" y="24383"/>
                    <a:pt x="15677" y="24110"/>
                  </a:cubicBezTo>
                  <a:cubicBezTo>
                    <a:pt x="15685" y="24092"/>
                    <a:pt x="15693" y="24083"/>
                    <a:pt x="15700" y="24083"/>
                  </a:cubicBezTo>
                  <a:cubicBezTo>
                    <a:pt x="15800" y="24083"/>
                    <a:pt x="15863" y="25701"/>
                    <a:pt x="16091" y="25767"/>
                  </a:cubicBezTo>
                  <a:cubicBezTo>
                    <a:pt x="16099" y="25769"/>
                    <a:pt x="16107" y="25770"/>
                    <a:pt x="16114" y="25770"/>
                  </a:cubicBezTo>
                  <a:cubicBezTo>
                    <a:pt x="16337" y="25770"/>
                    <a:pt x="16259" y="24741"/>
                    <a:pt x="16222" y="24546"/>
                  </a:cubicBezTo>
                  <a:cubicBezTo>
                    <a:pt x="16194" y="24377"/>
                    <a:pt x="16231" y="23997"/>
                    <a:pt x="16311" y="23997"/>
                  </a:cubicBezTo>
                  <a:cubicBezTo>
                    <a:pt x="16324" y="23997"/>
                    <a:pt x="16338" y="24007"/>
                    <a:pt x="16353" y="24029"/>
                  </a:cubicBezTo>
                  <a:cubicBezTo>
                    <a:pt x="16454" y="24178"/>
                    <a:pt x="16758" y="25600"/>
                    <a:pt x="16945" y="25600"/>
                  </a:cubicBezTo>
                  <a:cubicBezTo>
                    <a:pt x="16949" y="25600"/>
                    <a:pt x="16954" y="25599"/>
                    <a:pt x="16958" y="25598"/>
                  </a:cubicBezTo>
                  <a:cubicBezTo>
                    <a:pt x="17247" y="25494"/>
                    <a:pt x="16685" y="23386"/>
                    <a:pt x="16685" y="23386"/>
                  </a:cubicBezTo>
                  <a:lnTo>
                    <a:pt x="16685" y="23386"/>
                  </a:lnTo>
                  <a:cubicBezTo>
                    <a:pt x="16685" y="23386"/>
                    <a:pt x="16947" y="23718"/>
                    <a:pt x="17110" y="23892"/>
                  </a:cubicBezTo>
                  <a:cubicBezTo>
                    <a:pt x="17203" y="23991"/>
                    <a:pt x="17343" y="24036"/>
                    <a:pt x="17458" y="24036"/>
                  </a:cubicBezTo>
                  <a:cubicBezTo>
                    <a:pt x="17552" y="24036"/>
                    <a:pt x="17631" y="24006"/>
                    <a:pt x="17655" y="23952"/>
                  </a:cubicBezTo>
                  <a:cubicBezTo>
                    <a:pt x="17715" y="23832"/>
                    <a:pt x="17187" y="22971"/>
                    <a:pt x="17116" y="22334"/>
                  </a:cubicBezTo>
                  <a:cubicBezTo>
                    <a:pt x="17045" y="21691"/>
                    <a:pt x="16168" y="20874"/>
                    <a:pt x="16168" y="20874"/>
                  </a:cubicBezTo>
                  <a:cubicBezTo>
                    <a:pt x="16320" y="18422"/>
                    <a:pt x="15470" y="16324"/>
                    <a:pt x="15519" y="15485"/>
                  </a:cubicBezTo>
                  <a:cubicBezTo>
                    <a:pt x="15563" y="14640"/>
                    <a:pt x="15443" y="12825"/>
                    <a:pt x="15269" y="12542"/>
                  </a:cubicBezTo>
                  <a:cubicBezTo>
                    <a:pt x="15089" y="12259"/>
                    <a:pt x="14958" y="11692"/>
                    <a:pt x="14936" y="9725"/>
                  </a:cubicBezTo>
                  <a:cubicBezTo>
                    <a:pt x="14914" y="7758"/>
                    <a:pt x="13122" y="7338"/>
                    <a:pt x="12544" y="7278"/>
                  </a:cubicBezTo>
                  <a:cubicBezTo>
                    <a:pt x="11961" y="7224"/>
                    <a:pt x="10185" y="5976"/>
                    <a:pt x="10092" y="5851"/>
                  </a:cubicBezTo>
                  <a:cubicBezTo>
                    <a:pt x="9994" y="5725"/>
                    <a:pt x="10125" y="5022"/>
                    <a:pt x="10125" y="5022"/>
                  </a:cubicBezTo>
                  <a:cubicBezTo>
                    <a:pt x="10659" y="4690"/>
                    <a:pt x="10670" y="3965"/>
                    <a:pt x="10670" y="3965"/>
                  </a:cubicBezTo>
                  <a:cubicBezTo>
                    <a:pt x="11253" y="3965"/>
                    <a:pt x="11422" y="3420"/>
                    <a:pt x="11498" y="2946"/>
                  </a:cubicBezTo>
                  <a:cubicBezTo>
                    <a:pt x="11550" y="2641"/>
                    <a:pt x="11381" y="2585"/>
                    <a:pt x="11251" y="2585"/>
                  </a:cubicBezTo>
                  <a:cubicBezTo>
                    <a:pt x="11177" y="2585"/>
                    <a:pt x="11117" y="2603"/>
                    <a:pt x="11117" y="2603"/>
                  </a:cubicBezTo>
                  <a:cubicBezTo>
                    <a:pt x="11450" y="235"/>
                    <a:pt x="9715" y="1"/>
                    <a:pt x="9003" y="1"/>
                  </a:cubicBezTo>
                  <a:cubicBezTo>
                    <a:pt x="8947" y="1"/>
                    <a:pt x="8897" y="2"/>
                    <a:pt x="8855" y="4"/>
                  </a:cubicBezTo>
                  <a:cubicBezTo>
                    <a:pt x="8814" y="2"/>
                    <a:pt x="8764" y="1"/>
                    <a:pt x="87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0" name="Google Shape;5560;p69"/>
            <p:cNvGrpSpPr/>
            <p:nvPr/>
          </p:nvGrpSpPr>
          <p:grpSpPr>
            <a:xfrm>
              <a:off x="4135514" y="3261886"/>
              <a:ext cx="409996" cy="1125132"/>
              <a:chOff x="4135514" y="3261886"/>
              <a:chExt cx="409996" cy="1125132"/>
            </a:xfrm>
          </p:grpSpPr>
          <p:sp>
            <p:nvSpPr>
              <p:cNvPr id="5561" name="Google Shape;5561;p69"/>
              <p:cNvSpPr/>
              <p:nvPr/>
            </p:nvSpPr>
            <p:spPr>
              <a:xfrm>
                <a:off x="4162100" y="4273342"/>
                <a:ext cx="104805" cy="113676"/>
              </a:xfrm>
              <a:custGeom>
                <a:avLst/>
                <a:gdLst/>
                <a:ahLst/>
                <a:cxnLst/>
                <a:rect l="l" t="t" r="r" b="b"/>
                <a:pathLst>
                  <a:path w="4147" h="4498" extrusionOk="0">
                    <a:moveTo>
                      <a:pt x="2730" y="1"/>
                    </a:moveTo>
                    <a:cubicBezTo>
                      <a:pt x="2725" y="39"/>
                      <a:pt x="2714" y="77"/>
                      <a:pt x="2703" y="115"/>
                    </a:cubicBezTo>
                    <a:cubicBezTo>
                      <a:pt x="2638" y="328"/>
                      <a:pt x="2305" y="769"/>
                      <a:pt x="1728" y="1532"/>
                    </a:cubicBezTo>
                    <a:cubicBezTo>
                      <a:pt x="1319" y="2066"/>
                      <a:pt x="861" y="2665"/>
                      <a:pt x="518" y="3183"/>
                    </a:cubicBezTo>
                    <a:cubicBezTo>
                      <a:pt x="22" y="3929"/>
                      <a:pt x="0" y="4147"/>
                      <a:pt x="6" y="4191"/>
                    </a:cubicBezTo>
                    <a:cubicBezTo>
                      <a:pt x="147" y="4382"/>
                      <a:pt x="414" y="4496"/>
                      <a:pt x="730" y="4496"/>
                    </a:cubicBezTo>
                    <a:cubicBezTo>
                      <a:pt x="744" y="4497"/>
                      <a:pt x="758" y="4497"/>
                      <a:pt x="772" y="4497"/>
                    </a:cubicBezTo>
                    <a:cubicBezTo>
                      <a:pt x="1019" y="4497"/>
                      <a:pt x="1259" y="4405"/>
                      <a:pt x="1450" y="4240"/>
                    </a:cubicBezTo>
                    <a:cubicBezTo>
                      <a:pt x="1957" y="3771"/>
                      <a:pt x="2670" y="3118"/>
                      <a:pt x="3041" y="2829"/>
                    </a:cubicBezTo>
                    <a:cubicBezTo>
                      <a:pt x="3117" y="2774"/>
                      <a:pt x="3193" y="2725"/>
                      <a:pt x="3275" y="2676"/>
                    </a:cubicBezTo>
                    <a:cubicBezTo>
                      <a:pt x="3662" y="2453"/>
                      <a:pt x="4147" y="2164"/>
                      <a:pt x="4049" y="878"/>
                    </a:cubicBezTo>
                    <a:cubicBezTo>
                      <a:pt x="4043" y="851"/>
                      <a:pt x="4027" y="638"/>
                      <a:pt x="4022" y="317"/>
                    </a:cubicBezTo>
                    <a:cubicBezTo>
                      <a:pt x="3842" y="224"/>
                      <a:pt x="3662" y="159"/>
                      <a:pt x="3471" y="110"/>
                    </a:cubicBezTo>
                    <a:cubicBezTo>
                      <a:pt x="3455" y="119"/>
                      <a:pt x="3437" y="123"/>
                      <a:pt x="3420" y="123"/>
                    </a:cubicBezTo>
                    <a:cubicBezTo>
                      <a:pt x="3388" y="123"/>
                      <a:pt x="3357" y="108"/>
                      <a:pt x="3335" y="83"/>
                    </a:cubicBezTo>
                    <a:cubicBezTo>
                      <a:pt x="3133" y="39"/>
                      <a:pt x="2932" y="12"/>
                      <a:pt x="27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4225029" y="4031661"/>
                <a:ext cx="52491" cy="238825"/>
              </a:xfrm>
              <a:custGeom>
                <a:avLst/>
                <a:gdLst/>
                <a:ahLst/>
                <a:cxnLst/>
                <a:rect l="l" t="t" r="r" b="b"/>
                <a:pathLst>
                  <a:path w="2077" h="9450" extrusionOk="0">
                    <a:moveTo>
                      <a:pt x="616" y="1"/>
                    </a:moveTo>
                    <a:cubicBezTo>
                      <a:pt x="524" y="508"/>
                      <a:pt x="387" y="1014"/>
                      <a:pt x="284" y="1396"/>
                    </a:cubicBezTo>
                    <a:cubicBezTo>
                      <a:pt x="229" y="1586"/>
                      <a:pt x="186" y="1745"/>
                      <a:pt x="175" y="1821"/>
                    </a:cubicBezTo>
                    <a:cubicBezTo>
                      <a:pt x="137" y="2022"/>
                      <a:pt x="126" y="2464"/>
                      <a:pt x="104" y="3020"/>
                    </a:cubicBezTo>
                    <a:cubicBezTo>
                      <a:pt x="93" y="3477"/>
                      <a:pt x="71" y="4049"/>
                      <a:pt x="39" y="4676"/>
                    </a:cubicBezTo>
                    <a:cubicBezTo>
                      <a:pt x="1" y="5346"/>
                      <a:pt x="82" y="6436"/>
                      <a:pt x="159" y="7401"/>
                    </a:cubicBezTo>
                    <a:cubicBezTo>
                      <a:pt x="229" y="8321"/>
                      <a:pt x="278" y="8981"/>
                      <a:pt x="262" y="9379"/>
                    </a:cubicBezTo>
                    <a:cubicBezTo>
                      <a:pt x="453" y="9389"/>
                      <a:pt x="643" y="9411"/>
                      <a:pt x="834" y="9449"/>
                    </a:cubicBezTo>
                    <a:cubicBezTo>
                      <a:pt x="829" y="7902"/>
                      <a:pt x="774" y="6349"/>
                      <a:pt x="1243" y="4850"/>
                    </a:cubicBezTo>
                    <a:cubicBezTo>
                      <a:pt x="1711" y="3352"/>
                      <a:pt x="2077" y="1772"/>
                      <a:pt x="1886" y="186"/>
                    </a:cubicBezTo>
                    <a:cubicBezTo>
                      <a:pt x="1886" y="181"/>
                      <a:pt x="1886" y="175"/>
                      <a:pt x="1886" y="164"/>
                    </a:cubicBezTo>
                    <a:cubicBezTo>
                      <a:pt x="1818" y="169"/>
                      <a:pt x="1749" y="171"/>
                      <a:pt x="1681" y="171"/>
                    </a:cubicBezTo>
                    <a:cubicBezTo>
                      <a:pt x="1319" y="171"/>
                      <a:pt x="960" y="111"/>
                      <a:pt x="6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4241001" y="3987611"/>
                <a:ext cx="31843" cy="43469"/>
              </a:xfrm>
              <a:custGeom>
                <a:avLst/>
                <a:gdLst/>
                <a:ahLst/>
                <a:cxnLst/>
                <a:rect l="l" t="t" r="r" b="b"/>
                <a:pathLst>
                  <a:path w="1260" h="1720" extrusionOk="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9"/>
              <p:cNvSpPr/>
              <p:nvPr/>
            </p:nvSpPr>
            <p:spPr>
              <a:xfrm>
                <a:off x="4275296" y="3998882"/>
                <a:ext cx="28533" cy="31843"/>
              </a:xfrm>
              <a:custGeom>
                <a:avLst/>
                <a:gdLst/>
                <a:ahLst/>
                <a:cxnLst/>
                <a:rect l="l" t="t" r="r" b="b"/>
                <a:pathLst>
                  <a:path w="1129" h="1260" extrusionOk="0">
                    <a:moveTo>
                      <a:pt x="98" y="1"/>
                    </a:moveTo>
                    <a:cubicBezTo>
                      <a:pt x="0" y="203"/>
                      <a:pt x="11" y="497"/>
                      <a:pt x="6" y="715"/>
                    </a:cubicBezTo>
                    <a:cubicBezTo>
                      <a:pt x="0" y="851"/>
                      <a:pt x="0" y="987"/>
                      <a:pt x="11" y="1129"/>
                    </a:cubicBezTo>
                    <a:cubicBezTo>
                      <a:pt x="11" y="1156"/>
                      <a:pt x="28" y="1216"/>
                      <a:pt x="33" y="1260"/>
                    </a:cubicBezTo>
                    <a:cubicBezTo>
                      <a:pt x="311" y="1232"/>
                      <a:pt x="583" y="1162"/>
                      <a:pt x="845" y="1064"/>
                    </a:cubicBezTo>
                    <a:cubicBezTo>
                      <a:pt x="910" y="720"/>
                      <a:pt x="1003" y="388"/>
                      <a:pt x="1128" y="66"/>
                    </a:cubicBezTo>
                    <a:lnTo>
                      <a:pt x="1128" y="66"/>
                    </a:lnTo>
                    <a:cubicBezTo>
                      <a:pt x="1060" y="69"/>
                      <a:pt x="992" y="70"/>
                      <a:pt x="923" y="70"/>
                    </a:cubicBezTo>
                    <a:cubicBezTo>
                      <a:pt x="701" y="70"/>
                      <a:pt x="477" y="56"/>
                      <a:pt x="256" y="23"/>
                    </a:cubicBezTo>
                    <a:lnTo>
                      <a:pt x="9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4249821" y="3735315"/>
                <a:ext cx="88984" cy="140212"/>
              </a:xfrm>
              <a:custGeom>
                <a:avLst/>
                <a:gdLst/>
                <a:ahLst/>
                <a:cxnLst/>
                <a:rect l="l" t="t" r="r" b="b"/>
                <a:pathLst>
                  <a:path w="3521" h="5548" extrusionOk="0">
                    <a:moveTo>
                      <a:pt x="175" y="1"/>
                    </a:moveTo>
                    <a:cubicBezTo>
                      <a:pt x="93" y="480"/>
                      <a:pt x="11" y="1003"/>
                      <a:pt x="49" y="1341"/>
                    </a:cubicBezTo>
                    <a:cubicBezTo>
                      <a:pt x="60" y="1510"/>
                      <a:pt x="44" y="1679"/>
                      <a:pt x="0" y="1842"/>
                    </a:cubicBezTo>
                    <a:cubicBezTo>
                      <a:pt x="16" y="1842"/>
                      <a:pt x="32" y="1841"/>
                      <a:pt x="48" y="1841"/>
                    </a:cubicBezTo>
                    <a:cubicBezTo>
                      <a:pt x="608" y="1841"/>
                      <a:pt x="1134" y="2216"/>
                      <a:pt x="1515" y="2714"/>
                    </a:cubicBezTo>
                    <a:cubicBezTo>
                      <a:pt x="1864" y="3156"/>
                      <a:pt x="2109" y="3668"/>
                      <a:pt x="2403" y="4136"/>
                    </a:cubicBezTo>
                    <a:cubicBezTo>
                      <a:pt x="2719" y="4632"/>
                      <a:pt x="3133" y="5106"/>
                      <a:pt x="3520" y="5548"/>
                    </a:cubicBezTo>
                    <a:lnTo>
                      <a:pt x="3520" y="2071"/>
                    </a:lnTo>
                    <a:cubicBezTo>
                      <a:pt x="3210" y="1908"/>
                      <a:pt x="2866" y="1826"/>
                      <a:pt x="2556" y="1679"/>
                    </a:cubicBezTo>
                    <a:cubicBezTo>
                      <a:pt x="2523" y="1668"/>
                      <a:pt x="2496" y="1652"/>
                      <a:pt x="2463" y="1635"/>
                    </a:cubicBezTo>
                    <a:cubicBezTo>
                      <a:pt x="2180" y="1488"/>
                      <a:pt x="1918" y="1303"/>
                      <a:pt x="1684" y="1085"/>
                    </a:cubicBezTo>
                    <a:cubicBezTo>
                      <a:pt x="1237" y="665"/>
                      <a:pt x="796" y="71"/>
                      <a:pt x="17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4254901" y="3692352"/>
                <a:ext cx="59795" cy="78648"/>
              </a:xfrm>
              <a:custGeom>
                <a:avLst/>
                <a:gdLst/>
                <a:ahLst/>
                <a:cxnLst/>
                <a:rect l="l" t="t" r="r" b="b"/>
                <a:pathLst>
                  <a:path w="2366" h="3112" extrusionOk="0">
                    <a:moveTo>
                      <a:pt x="104" y="1"/>
                    </a:moveTo>
                    <a:cubicBezTo>
                      <a:pt x="126" y="300"/>
                      <a:pt x="126" y="600"/>
                      <a:pt x="104" y="900"/>
                    </a:cubicBezTo>
                    <a:cubicBezTo>
                      <a:pt x="83" y="1058"/>
                      <a:pt x="50" y="1248"/>
                      <a:pt x="12" y="1450"/>
                    </a:cubicBezTo>
                    <a:cubicBezTo>
                      <a:pt x="12" y="1472"/>
                      <a:pt x="6" y="1494"/>
                      <a:pt x="1" y="1515"/>
                    </a:cubicBezTo>
                    <a:cubicBezTo>
                      <a:pt x="508" y="1581"/>
                      <a:pt x="905" y="1935"/>
                      <a:pt x="1281" y="2316"/>
                    </a:cubicBezTo>
                    <a:cubicBezTo>
                      <a:pt x="1587" y="2627"/>
                      <a:pt x="1903" y="2910"/>
                      <a:pt x="2290" y="3112"/>
                    </a:cubicBezTo>
                    <a:cubicBezTo>
                      <a:pt x="2366" y="2463"/>
                      <a:pt x="2197" y="1733"/>
                      <a:pt x="2126" y="1101"/>
                    </a:cubicBezTo>
                    <a:lnTo>
                      <a:pt x="2093" y="834"/>
                    </a:lnTo>
                    <a:cubicBezTo>
                      <a:pt x="1423" y="513"/>
                      <a:pt x="856" y="11"/>
                      <a:pt x="1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4253940" y="3647595"/>
                <a:ext cx="53325" cy="60073"/>
              </a:xfrm>
              <a:custGeom>
                <a:avLst/>
                <a:gdLst/>
                <a:ahLst/>
                <a:cxnLst/>
                <a:rect l="l" t="t" r="r" b="b"/>
                <a:pathLst>
                  <a:path w="2110" h="2377" extrusionOk="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4250225" y="3610570"/>
                <a:ext cx="53603" cy="59213"/>
              </a:xfrm>
              <a:custGeom>
                <a:avLst/>
                <a:gdLst/>
                <a:ahLst/>
                <a:cxnLst/>
                <a:rect l="l" t="t" r="r" b="b"/>
                <a:pathLst>
                  <a:path w="2121" h="2343" extrusionOk="0">
                    <a:moveTo>
                      <a:pt x="565" y="0"/>
                    </a:moveTo>
                    <a:cubicBezTo>
                      <a:pt x="376" y="0"/>
                      <a:pt x="187" y="59"/>
                      <a:pt x="1" y="207"/>
                    </a:cubicBezTo>
                    <a:cubicBezTo>
                      <a:pt x="44" y="518"/>
                      <a:pt x="88" y="888"/>
                      <a:pt x="126" y="1269"/>
                    </a:cubicBezTo>
                    <a:cubicBezTo>
                      <a:pt x="480" y="1269"/>
                      <a:pt x="818" y="1384"/>
                      <a:pt x="1096" y="1596"/>
                    </a:cubicBezTo>
                    <a:cubicBezTo>
                      <a:pt x="1434" y="1847"/>
                      <a:pt x="1739" y="2152"/>
                      <a:pt x="2120" y="2343"/>
                    </a:cubicBezTo>
                    <a:cubicBezTo>
                      <a:pt x="2099" y="2000"/>
                      <a:pt x="2088" y="1662"/>
                      <a:pt x="2093" y="1319"/>
                    </a:cubicBezTo>
                    <a:cubicBezTo>
                      <a:pt x="2093" y="1128"/>
                      <a:pt x="2099" y="926"/>
                      <a:pt x="2115" y="725"/>
                    </a:cubicBezTo>
                    <a:cubicBezTo>
                      <a:pt x="1636" y="471"/>
                      <a:pt x="1100" y="0"/>
                      <a:pt x="5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4191416" y="3442559"/>
                <a:ext cx="68337" cy="96137"/>
              </a:xfrm>
              <a:custGeom>
                <a:avLst/>
                <a:gdLst/>
                <a:ahLst/>
                <a:cxnLst/>
                <a:rect l="l" t="t" r="r" b="b"/>
                <a:pathLst>
                  <a:path w="2704" h="3804" extrusionOk="0">
                    <a:moveTo>
                      <a:pt x="2682" y="0"/>
                    </a:moveTo>
                    <a:lnTo>
                      <a:pt x="2682" y="0"/>
                    </a:lnTo>
                    <a:cubicBezTo>
                      <a:pt x="2540" y="65"/>
                      <a:pt x="2388" y="109"/>
                      <a:pt x="2235" y="136"/>
                    </a:cubicBezTo>
                    <a:cubicBezTo>
                      <a:pt x="1875" y="169"/>
                      <a:pt x="55" y="452"/>
                      <a:pt x="39" y="2365"/>
                    </a:cubicBezTo>
                    <a:cubicBezTo>
                      <a:pt x="34" y="2855"/>
                      <a:pt x="17" y="3264"/>
                      <a:pt x="1" y="3602"/>
                    </a:cubicBezTo>
                    <a:cubicBezTo>
                      <a:pt x="306" y="3733"/>
                      <a:pt x="633" y="3803"/>
                      <a:pt x="965" y="3803"/>
                    </a:cubicBezTo>
                    <a:cubicBezTo>
                      <a:pt x="1510" y="3782"/>
                      <a:pt x="1805" y="3449"/>
                      <a:pt x="2170" y="3101"/>
                    </a:cubicBezTo>
                    <a:cubicBezTo>
                      <a:pt x="2431" y="2071"/>
                      <a:pt x="2704" y="1046"/>
                      <a:pt x="26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4135514" y="3814216"/>
                <a:ext cx="49458" cy="46982"/>
              </a:xfrm>
              <a:custGeom>
                <a:avLst/>
                <a:gdLst/>
                <a:ahLst/>
                <a:cxnLst/>
                <a:rect l="l" t="t" r="r" b="b"/>
                <a:pathLst>
                  <a:path w="1957" h="1859" extrusionOk="0">
                    <a:moveTo>
                      <a:pt x="1341" y="1"/>
                    </a:moveTo>
                    <a:cubicBezTo>
                      <a:pt x="1330" y="12"/>
                      <a:pt x="1325" y="23"/>
                      <a:pt x="1319" y="28"/>
                    </a:cubicBezTo>
                    <a:cubicBezTo>
                      <a:pt x="965" y="420"/>
                      <a:pt x="458" y="573"/>
                      <a:pt x="1" y="796"/>
                    </a:cubicBezTo>
                    <a:cubicBezTo>
                      <a:pt x="230" y="1167"/>
                      <a:pt x="1041" y="1799"/>
                      <a:pt x="1663" y="1859"/>
                    </a:cubicBezTo>
                    <a:cubicBezTo>
                      <a:pt x="1676" y="1854"/>
                      <a:pt x="1690" y="1853"/>
                      <a:pt x="1704" y="1853"/>
                    </a:cubicBezTo>
                    <a:cubicBezTo>
                      <a:pt x="1724" y="1853"/>
                      <a:pt x="1744" y="1856"/>
                      <a:pt x="1766" y="1859"/>
                    </a:cubicBezTo>
                    <a:cubicBezTo>
                      <a:pt x="1832" y="1859"/>
                      <a:pt x="1897" y="1854"/>
                      <a:pt x="1957" y="1832"/>
                    </a:cubicBezTo>
                    <a:cubicBezTo>
                      <a:pt x="1570" y="1314"/>
                      <a:pt x="1325" y="628"/>
                      <a:pt x="1341" y="23"/>
                    </a:cubicBezTo>
                    <a:cubicBezTo>
                      <a:pt x="1341" y="12"/>
                      <a:pt x="1341" y="6"/>
                      <a:pt x="13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4158790" y="3647595"/>
                <a:ext cx="38313" cy="142840"/>
              </a:xfrm>
              <a:custGeom>
                <a:avLst/>
                <a:gdLst/>
                <a:ahLst/>
                <a:cxnLst/>
                <a:rect l="l" t="t" r="r" b="b"/>
                <a:pathLst>
                  <a:path w="1516" h="5652" extrusionOk="0">
                    <a:moveTo>
                      <a:pt x="747" y="1"/>
                    </a:moveTo>
                    <a:lnTo>
                      <a:pt x="747" y="1"/>
                    </a:lnTo>
                    <a:cubicBezTo>
                      <a:pt x="763" y="338"/>
                      <a:pt x="660" y="823"/>
                      <a:pt x="524" y="1445"/>
                    </a:cubicBezTo>
                    <a:cubicBezTo>
                      <a:pt x="306" y="2464"/>
                      <a:pt x="1" y="3859"/>
                      <a:pt x="93" y="5379"/>
                    </a:cubicBezTo>
                    <a:cubicBezTo>
                      <a:pt x="257" y="5428"/>
                      <a:pt x="398" y="5520"/>
                      <a:pt x="502" y="5651"/>
                    </a:cubicBezTo>
                    <a:cubicBezTo>
                      <a:pt x="605" y="3804"/>
                      <a:pt x="1483" y="2088"/>
                      <a:pt x="1515" y="235"/>
                    </a:cubicBezTo>
                    <a:cubicBezTo>
                      <a:pt x="1248" y="186"/>
                      <a:pt x="992" y="110"/>
                      <a:pt x="7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4176278" y="3654342"/>
                <a:ext cx="38313" cy="138569"/>
              </a:xfrm>
              <a:custGeom>
                <a:avLst/>
                <a:gdLst/>
                <a:ahLst/>
                <a:cxnLst/>
                <a:rect l="l" t="t" r="r" b="b"/>
                <a:pathLst>
                  <a:path w="1516" h="5483" extrusionOk="0">
                    <a:moveTo>
                      <a:pt x="1014" y="1"/>
                    </a:moveTo>
                    <a:cubicBezTo>
                      <a:pt x="976" y="1875"/>
                      <a:pt x="71" y="3608"/>
                      <a:pt x="1" y="5482"/>
                    </a:cubicBezTo>
                    <a:cubicBezTo>
                      <a:pt x="28" y="5455"/>
                      <a:pt x="61" y="5428"/>
                      <a:pt x="88" y="5401"/>
                    </a:cubicBezTo>
                    <a:cubicBezTo>
                      <a:pt x="131" y="5362"/>
                      <a:pt x="186" y="5335"/>
                      <a:pt x="240" y="5319"/>
                    </a:cubicBezTo>
                    <a:cubicBezTo>
                      <a:pt x="246" y="5297"/>
                      <a:pt x="257" y="5275"/>
                      <a:pt x="268" y="5253"/>
                    </a:cubicBezTo>
                    <a:cubicBezTo>
                      <a:pt x="328" y="5134"/>
                      <a:pt x="622" y="4207"/>
                      <a:pt x="834" y="3532"/>
                    </a:cubicBezTo>
                    <a:cubicBezTo>
                      <a:pt x="981" y="3068"/>
                      <a:pt x="1123" y="2627"/>
                      <a:pt x="1221" y="2333"/>
                    </a:cubicBezTo>
                    <a:cubicBezTo>
                      <a:pt x="1363" y="1908"/>
                      <a:pt x="1428" y="1063"/>
                      <a:pt x="1488" y="388"/>
                    </a:cubicBezTo>
                    <a:cubicBezTo>
                      <a:pt x="1494" y="262"/>
                      <a:pt x="1504" y="148"/>
                      <a:pt x="1515" y="44"/>
                    </a:cubicBezTo>
                    <a:cubicBezTo>
                      <a:pt x="1346" y="33"/>
                      <a:pt x="1183" y="22"/>
                      <a:pt x="101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4174206" y="3794125"/>
                <a:ext cx="13799" cy="59365"/>
              </a:xfrm>
              <a:custGeom>
                <a:avLst/>
                <a:gdLst/>
                <a:ahLst/>
                <a:cxnLst/>
                <a:rect l="l" t="t" r="r" b="b"/>
                <a:pathLst>
                  <a:path w="546" h="2349" extrusionOk="0">
                    <a:moveTo>
                      <a:pt x="317" y="0"/>
                    </a:moveTo>
                    <a:cubicBezTo>
                      <a:pt x="181" y="88"/>
                      <a:pt x="77" y="311"/>
                      <a:pt x="55" y="398"/>
                    </a:cubicBezTo>
                    <a:cubicBezTo>
                      <a:pt x="17" y="534"/>
                      <a:pt x="1" y="676"/>
                      <a:pt x="1" y="818"/>
                    </a:cubicBezTo>
                    <a:cubicBezTo>
                      <a:pt x="6" y="1101"/>
                      <a:pt x="55" y="1384"/>
                      <a:pt x="153" y="1657"/>
                    </a:cubicBezTo>
                    <a:cubicBezTo>
                      <a:pt x="235" y="1897"/>
                      <a:pt x="344" y="2131"/>
                      <a:pt x="480" y="2349"/>
                    </a:cubicBezTo>
                    <a:cubicBezTo>
                      <a:pt x="480" y="2327"/>
                      <a:pt x="480" y="2305"/>
                      <a:pt x="480" y="2283"/>
                    </a:cubicBezTo>
                    <a:cubicBezTo>
                      <a:pt x="513" y="1853"/>
                      <a:pt x="540" y="1455"/>
                      <a:pt x="546" y="1292"/>
                    </a:cubicBezTo>
                    <a:cubicBezTo>
                      <a:pt x="546" y="1025"/>
                      <a:pt x="464" y="681"/>
                      <a:pt x="399" y="409"/>
                    </a:cubicBezTo>
                    <a:cubicBezTo>
                      <a:pt x="366" y="273"/>
                      <a:pt x="333" y="137"/>
                      <a:pt x="3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9"/>
              <p:cNvSpPr/>
              <p:nvPr/>
            </p:nvSpPr>
            <p:spPr>
              <a:xfrm>
                <a:off x="4135665" y="3788211"/>
                <a:ext cx="36089" cy="41194"/>
              </a:xfrm>
              <a:custGeom>
                <a:avLst/>
                <a:gdLst/>
                <a:ahLst/>
                <a:cxnLst/>
                <a:rect l="l" t="t" r="r" b="b"/>
                <a:pathLst>
                  <a:path w="1428" h="1630" extrusionOk="0">
                    <a:moveTo>
                      <a:pt x="937" y="0"/>
                    </a:moveTo>
                    <a:cubicBezTo>
                      <a:pt x="703" y="223"/>
                      <a:pt x="109" y="866"/>
                      <a:pt x="60" y="1319"/>
                    </a:cubicBezTo>
                    <a:cubicBezTo>
                      <a:pt x="49" y="1422"/>
                      <a:pt x="27" y="1526"/>
                      <a:pt x="0" y="1629"/>
                    </a:cubicBezTo>
                    <a:cubicBezTo>
                      <a:pt x="213" y="1537"/>
                      <a:pt x="431" y="1444"/>
                      <a:pt x="627" y="1335"/>
                    </a:cubicBezTo>
                    <a:cubicBezTo>
                      <a:pt x="877" y="1193"/>
                      <a:pt x="1221" y="997"/>
                      <a:pt x="1313" y="698"/>
                    </a:cubicBezTo>
                    <a:cubicBezTo>
                      <a:pt x="1428" y="327"/>
                      <a:pt x="1221" y="109"/>
                      <a:pt x="93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9"/>
              <p:cNvSpPr/>
              <p:nvPr/>
            </p:nvSpPr>
            <p:spPr>
              <a:xfrm>
                <a:off x="4176834" y="3538544"/>
                <a:ext cx="28381" cy="109354"/>
              </a:xfrm>
              <a:custGeom>
                <a:avLst/>
                <a:gdLst/>
                <a:ahLst/>
                <a:cxnLst/>
                <a:rect l="l" t="t" r="r" b="b"/>
                <a:pathLst>
                  <a:path w="1123" h="4327" extrusionOk="0">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4196926" y="3529850"/>
                <a:ext cx="47133" cy="120803"/>
              </a:xfrm>
              <a:custGeom>
                <a:avLst/>
                <a:gdLst/>
                <a:ahLst/>
                <a:cxnLst/>
                <a:rect l="l" t="t" r="r" b="b"/>
                <a:pathLst>
                  <a:path w="1865" h="4780" extrusionOk="0">
                    <a:moveTo>
                      <a:pt x="1864" y="1"/>
                    </a:moveTo>
                    <a:lnTo>
                      <a:pt x="1864" y="1"/>
                    </a:lnTo>
                    <a:cubicBezTo>
                      <a:pt x="1555" y="289"/>
                      <a:pt x="1240" y="541"/>
                      <a:pt x="777" y="541"/>
                    </a:cubicBezTo>
                    <a:cubicBezTo>
                      <a:pt x="767" y="541"/>
                      <a:pt x="757" y="540"/>
                      <a:pt x="747" y="540"/>
                    </a:cubicBezTo>
                    <a:cubicBezTo>
                      <a:pt x="671" y="540"/>
                      <a:pt x="589" y="529"/>
                      <a:pt x="508" y="524"/>
                    </a:cubicBezTo>
                    <a:lnTo>
                      <a:pt x="508" y="524"/>
                    </a:lnTo>
                    <a:cubicBezTo>
                      <a:pt x="513" y="540"/>
                      <a:pt x="508" y="557"/>
                      <a:pt x="502" y="573"/>
                    </a:cubicBezTo>
                    <a:cubicBezTo>
                      <a:pt x="1" y="1892"/>
                      <a:pt x="61" y="3319"/>
                      <a:pt x="66" y="4709"/>
                    </a:cubicBezTo>
                    <a:cubicBezTo>
                      <a:pt x="279" y="4747"/>
                      <a:pt x="497" y="4769"/>
                      <a:pt x="715" y="4780"/>
                    </a:cubicBezTo>
                    <a:cubicBezTo>
                      <a:pt x="758" y="4322"/>
                      <a:pt x="796" y="4104"/>
                      <a:pt x="862" y="3989"/>
                    </a:cubicBezTo>
                    <a:cubicBezTo>
                      <a:pt x="933" y="3826"/>
                      <a:pt x="987" y="3662"/>
                      <a:pt x="1036" y="3499"/>
                    </a:cubicBezTo>
                    <a:cubicBezTo>
                      <a:pt x="1221" y="2894"/>
                      <a:pt x="1336" y="2567"/>
                      <a:pt x="1494" y="2436"/>
                    </a:cubicBezTo>
                    <a:cubicBezTo>
                      <a:pt x="1494" y="1614"/>
                      <a:pt x="1663" y="807"/>
                      <a:pt x="18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4239358" y="3530684"/>
                <a:ext cx="70106" cy="92851"/>
              </a:xfrm>
              <a:custGeom>
                <a:avLst/>
                <a:gdLst/>
                <a:ahLst/>
                <a:cxnLst/>
                <a:rect l="l" t="t" r="r" b="b"/>
                <a:pathLst>
                  <a:path w="2774" h="3674" extrusionOk="0">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4279011" y="3261886"/>
                <a:ext cx="59795" cy="180547"/>
              </a:xfrm>
              <a:custGeom>
                <a:avLst/>
                <a:gdLst/>
                <a:ahLst/>
                <a:cxnLst/>
                <a:rect l="l" t="t" r="r" b="b"/>
                <a:pathLst>
                  <a:path w="2366" h="7144" extrusionOk="0">
                    <a:moveTo>
                      <a:pt x="2360" y="0"/>
                    </a:moveTo>
                    <a:cubicBezTo>
                      <a:pt x="1973" y="0"/>
                      <a:pt x="1183" y="76"/>
                      <a:pt x="742" y="583"/>
                    </a:cubicBezTo>
                    <a:cubicBezTo>
                      <a:pt x="404" y="981"/>
                      <a:pt x="278" y="1575"/>
                      <a:pt x="387" y="2359"/>
                    </a:cubicBezTo>
                    <a:lnTo>
                      <a:pt x="431" y="2681"/>
                    </a:lnTo>
                    <a:lnTo>
                      <a:pt x="120" y="2599"/>
                    </a:lnTo>
                    <a:cubicBezTo>
                      <a:pt x="93" y="2594"/>
                      <a:pt x="71" y="2594"/>
                      <a:pt x="44" y="2594"/>
                    </a:cubicBezTo>
                    <a:cubicBezTo>
                      <a:pt x="33" y="2594"/>
                      <a:pt x="17" y="2594"/>
                      <a:pt x="6" y="2599"/>
                    </a:cubicBezTo>
                    <a:cubicBezTo>
                      <a:pt x="1" y="2632"/>
                      <a:pt x="1" y="2670"/>
                      <a:pt x="6" y="2703"/>
                    </a:cubicBezTo>
                    <a:cubicBezTo>
                      <a:pt x="109" y="3302"/>
                      <a:pt x="289" y="3553"/>
                      <a:pt x="622" y="3553"/>
                    </a:cubicBezTo>
                    <a:lnTo>
                      <a:pt x="834" y="3553"/>
                    </a:lnTo>
                    <a:lnTo>
                      <a:pt x="840" y="3760"/>
                    </a:lnTo>
                    <a:cubicBezTo>
                      <a:pt x="840" y="3765"/>
                      <a:pt x="851" y="4359"/>
                      <a:pt x="1281" y="4626"/>
                    </a:cubicBezTo>
                    <a:lnTo>
                      <a:pt x="1363" y="4675"/>
                    </a:lnTo>
                    <a:lnTo>
                      <a:pt x="1379" y="4768"/>
                    </a:lnTo>
                    <a:cubicBezTo>
                      <a:pt x="1417" y="4964"/>
                      <a:pt x="1526" y="5558"/>
                      <a:pt x="1379" y="5765"/>
                    </a:cubicBezTo>
                    <a:cubicBezTo>
                      <a:pt x="1352" y="5792"/>
                      <a:pt x="1325" y="5820"/>
                      <a:pt x="1297" y="5847"/>
                    </a:cubicBezTo>
                    <a:cubicBezTo>
                      <a:pt x="1575" y="6255"/>
                      <a:pt x="1962" y="6806"/>
                      <a:pt x="2365" y="7144"/>
                    </a:cubicBezTo>
                    <a:lnTo>
                      <a:pt x="236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4267436" y="3412661"/>
                <a:ext cx="71370" cy="60907"/>
              </a:xfrm>
              <a:custGeom>
                <a:avLst/>
                <a:gdLst/>
                <a:ahLst/>
                <a:cxnLst/>
                <a:rect l="l" t="t" r="r" b="b"/>
                <a:pathLst>
                  <a:path w="2824" h="2410" extrusionOk="0">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4249821" y="3442129"/>
                <a:ext cx="88984" cy="151104"/>
              </a:xfrm>
              <a:custGeom>
                <a:avLst/>
                <a:gdLst/>
                <a:ahLst/>
                <a:cxnLst/>
                <a:rect l="l" t="t" r="r" b="b"/>
                <a:pathLst>
                  <a:path w="3521" h="5979" extrusionOk="0">
                    <a:moveTo>
                      <a:pt x="556" y="1"/>
                    </a:moveTo>
                    <a:lnTo>
                      <a:pt x="556" y="1"/>
                    </a:lnTo>
                    <a:cubicBezTo>
                      <a:pt x="572" y="1058"/>
                      <a:pt x="295" y="2093"/>
                      <a:pt x="33" y="3123"/>
                    </a:cubicBezTo>
                    <a:cubicBezTo>
                      <a:pt x="0" y="3161"/>
                      <a:pt x="0" y="3216"/>
                      <a:pt x="33" y="3254"/>
                    </a:cubicBezTo>
                    <a:cubicBezTo>
                      <a:pt x="496" y="4327"/>
                      <a:pt x="1444" y="5341"/>
                      <a:pt x="2436" y="5978"/>
                    </a:cubicBezTo>
                    <a:cubicBezTo>
                      <a:pt x="2491" y="5858"/>
                      <a:pt x="2561" y="5744"/>
                      <a:pt x="2638" y="5640"/>
                    </a:cubicBezTo>
                    <a:cubicBezTo>
                      <a:pt x="2861" y="5341"/>
                      <a:pt x="3215" y="5177"/>
                      <a:pt x="3520" y="5112"/>
                    </a:cubicBezTo>
                    <a:lnTo>
                      <a:pt x="3520" y="1439"/>
                    </a:lnTo>
                    <a:cubicBezTo>
                      <a:pt x="2507" y="1080"/>
                      <a:pt x="1553" y="420"/>
                      <a:pt x="5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4307518" y="3576073"/>
                <a:ext cx="31287" cy="206224"/>
              </a:xfrm>
              <a:custGeom>
                <a:avLst/>
                <a:gdLst/>
                <a:ahLst/>
                <a:cxnLst/>
                <a:rect l="l" t="t" r="r" b="b"/>
                <a:pathLst>
                  <a:path w="1238" h="8160" extrusionOk="0">
                    <a:moveTo>
                      <a:pt x="1235" y="1"/>
                    </a:moveTo>
                    <a:cubicBezTo>
                      <a:pt x="1192" y="1"/>
                      <a:pt x="685" y="288"/>
                      <a:pt x="638" y="330"/>
                    </a:cubicBezTo>
                    <a:cubicBezTo>
                      <a:pt x="502" y="460"/>
                      <a:pt x="393" y="613"/>
                      <a:pt x="316" y="782"/>
                    </a:cubicBezTo>
                    <a:cubicBezTo>
                      <a:pt x="99" y="1240"/>
                      <a:pt x="28" y="1757"/>
                      <a:pt x="11" y="2258"/>
                    </a:cubicBezTo>
                    <a:cubicBezTo>
                      <a:pt x="6" y="2509"/>
                      <a:pt x="11" y="2760"/>
                      <a:pt x="17" y="3010"/>
                    </a:cubicBezTo>
                    <a:cubicBezTo>
                      <a:pt x="22" y="3158"/>
                      <a:pt x="0" y="3310"/>
                      <a:pt x="6" y="3463"/>
                    </a:cubicBezTo>
                    <a:cubicBezTo>
                      <a:pt x="66" y="4711"/>
                      <a:pt x="322" y="5937"/>
                      <a:pt x="393" y="7184"/>
                    </a:cubicBezTo>
                    <a:cubicBezTo>
                      <a:pt x="393" y="7239"/>
                      <a:pt x="371" y="7789"/>
                      <a:pt x="387" y="7800"/>
                    </a:cubicBezTo>
                    <a:cubicBezTo>
                      <a:pt x="649" y="7920"/>
                      <a:pt x="981" y="8029"/>
                      <a:pt x="1237" y="8160"/>
                    </a:cubicBezTo>
                    <a:lnTo>
                      <a:pt x="1237" y="3"/>
                    </a:lnTo>
                    <a:cubicBezTo>
                      <a:pt x="1237" y="1"/>
                      <a:pt x="1236" y="1"/>
                      <a:pt x="12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9"/>
              <p:cNvSpPr/>
              <p:nvPr/>
            </p:nvSpPr>
            <p:spPr>
              <a:xfrm>
                <a:off x="4342369" y="3576073"/>
                <a:ext cx="31262" cy="206224"/>
              </a:xfrm>
              <a:custGeom>
                <a:avLst/>
                <a:gdLst/>
                <a:ahLst/>
                <a:cxnLst/>
                <a:rect l="l" t="t" r="r" b="b"/>
                <a:pathLst>
                  <a:path w="1237" h="8160" extrusionOk="0">
                    <a:moveTo>
                      <a:pt x="3" y="1"/>
                    </a:moveTo>
                    <a:cubicBezTo>
                      <a:pt x="1" y="1"/>
                      <a:pt x="0" y="1"/>
                      <a:pt x="0" y="3"/>
                    </a:cubicBezTo>
                    <a:lnTo>
                      <a:pt x="0" y="8160"/>
                    </a:lnTo>
                    <a:cubicBezTo>
                      <a:pt x="256" y="8029"/>
                      <a:pt x="589" y="7920"/>
                      <a:pt x="850" y="7800"/>
                    </a:cubicBezTo>
                    <a:cubicBezTo>
                      <a:pt x="866" y="7789"/>
                      <a:pt x="845" y="7239"/>
                      <a:pt x="845" y="7184"/>
                    </a:cubicBezTo>
                    <a:cubicBezTo>
                      <a:pt x="910" y="5937"/>
                      <a:pt x="1172" y="4711"/>
                      <a:pt x="1226" y="3463"/>
                    </a:cubicBezTo>
                    <a:cubicBezTo>
                      <a:pt x="1237" y="3310"/>
                      <a:pt x="1215" y="3158"/>
                      <a:pt x="1221" y="3010"/>
                    </a:cubicBezTo>
                    <a:cubicBezTo>
                      <a:pt x="1226" y="2760"/>
                      <a:pt x="1232" y="2509"/>
                      <a:pt x="1221" y="2258"/>
                    </a:cubicBezTo>
                    <a:cubicBezTo>
                      <a:pt x="1210" y="1757"/>
                      <a:pt x="1139" y="1240"/>
                      <a:pt x="921" y="782"/>
                    </a:cubicBezTo>
                    <a:cubicBezTo>
                      <a:pt x="845" y="613"/>
                      <a:pt x="736" y="460"/>
                      <a:pt x="599" y="330"/>
                    </a:cubicBezTo>
                    <a:cubicBezTo>
                      <a:pt x="552" y="288"/>
                      <a:pt x="45" y="1"/>
                      <a:pt x="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9"/>
              <p:cNvSpPr/>
              <p:nvPr/>
            </p:nvSpPr>
            <p:spPr>
              <a:xfrm>
                <a:off x="4231777" y="3786720"/>
                <a:ext cx="107029" cy="209130"/>
              </a:xfrm>
              <a:custGeom>
                <a:avLst/>
                <a:gdLst/>
                <a:ahLst/>
                <a:cxnLst/>
                <a:rect l="l" t="t" r="r" b="b"/>
                <a:pathLst>
                  <a:path w="4235" h="8275" extrusionOk="0">
                    <a:moveTo>
                      <a:pt x="766" y="0"/>
                    </a:moveTo>
                    <a:cubicBezTo>
                      <a:pt x="734" y="0"/>
                      <a:pt x="703" y="2"/>
                      <a:pt x="671" y="5"/>
                    </a:cubicBezTo>
                    <a:cubicBezTo>
                      <a:pt x="627" y="173"/>
                      <a:pt x="573" y="364"/>
                      <a:pt x="507" y="566"/>
                    </a:cubicBezTo>
                    <a:cubicBezTo>
                      <a:pt x="338" y="1127"/>
                      <a:pt x="148" y="1770"/>
                      <a:pt x="88" y="2462"/>
                    </a:cubicBezTo>
                    <a:cubicBezTo>
                      <a:pt x="1" y="3579"/>
                      <a:pt x="159" y="6380"/>
                      <a:pt x="333" y="7709"/>
                    </a:cubicBezTo>
                    <a:cubicBezTo>
                      <a:pt x="785" y="7987"/>
                      <a:pt x="1346" y="8129"/>
                      <a:pt x="1848" y="8205"/>
                    </a:cubicBezTo>
                    <a:cubicBezTo>
                      <a:pt x="2108" y="8253"/>
                      <a:pt x="2372" y="8274"/>
                      <a:pt x="2637" y="8274"/>
                    </a:cubicBezTo>
                    <a:cubicBezTo>
                      <a:pt x="2737" y="8274"/>
                      <a:pt x="2837" y="8271"/>
                      <a:pt x="2938" y="8265"/>
                    </a:cubicBezTo>
                    <a:cubicBezTo>
                      <a:pt x="2959" y="8222"/>
                      <a:pt x="2981" y="8178"/>
                      <a:pt x="3003" y="8140"/>
                    </a:cubicBezTo>
                    <a:cubicBezTo>
                      <a:pt x="3232" y="7704"/>
                      <a:pt x="3515" y="6472"/>
                      <a:pt x="3739" y="5486"/>
                    </a:cubicBezTo>
                    <a:cubicBezTo>
                      <a:pt x="3875" y="4876"/>
                      <a:pt x="4071" y="4347"/>
                      <a:pt x="4174" y="4020"/>
                    </a:cubicBezTo>
                    <a:lnTo>
                      <a:pt x="4234" y="3813"/>
                    </a:lnTo>
                    <a:lnTo>
                      <a:pt x="4234" y="3786"/>
                    </a:lnTo>
                    <a:cubicBezTo>
                      <a:pt x="4223" y="3781"/>
                      <a:pt x="4207" y="3775"/>
                      <a:pt x="4196" y="3764"/>
                    </a:cubicBezTo>
                    <a:cubicBezTo>
                      <a:pt x="3504" y="2996"/>
                      <a:pt x="2943" y="2130"/>
                      <a:pt x="2404" y="1258"/>
                    </a:cubicBezTo>
                    <a:cubicBezTo>
                      <a:pt x="2029" y="659"/>
                      <a:pt x="1444" y="0"/>
                      <a:pt x="76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9"/>
              <p:cNvSpPr/>
              <p:nvPr/>
            </p:nvSpPr>
            <p:spPr>
              <a:xfrm>
                <a:off x="4249669" y="4031383"/>
                <a:ext cx="45895" cy="244613"/>
              </a:xfrm>
              <a:custGeom>
                <a:avLst/>
                <a:gdLst/>
                <a:ahLst/>
                <a:cxnLst/>
                <a:rect l="l" t="t" r="r" b="b"/>
                <a:pathLst>
                  <a:path w="1816" h="9679" extrusionOk="0">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4241001" y="3987611"/>
                <a:ext cx="31843" cy="43469"/>
              </a:xfrm>
              <a:custGeom>
                <a:avLst/>
                <a:gdLst/>
                <a:ahLst/>
                <a:cxnLst/>
                <a:rect l="l" t="t" r="r" b="b"/>
                <a:pathLst>
                  <a:path w="1260" h="1720" extrusionOk="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4253940" y="3647595"/>
                <a:ext cx="53325" cy="60073"/>
              </a:xfrm>
              <a:custGeom>
                <a:avLst/>
                <a:gdLst/>
                <a:ahLst/>
                <a:cxnLst/>
                <a:rect l="l" t="t" r="r" b="b"/>
                <a:pathLst>
                  <a:path w="2110" h="2377" extrusionOk="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9"/>
              <p:cNvSpPr/>
              <p:nvPr/>
            </p:nvSpPr>
            <p:spPr>
              <a:xfrm>
                <a:off x="4176834" y="3538544"/>
                <a:ext cx="28381" cy="109354"/>
              </a:xfrm>
              <a:custGeom>
                <a:avLst/>
                <a:gdLst/>
                <a:ahLst/>
                <a:cxnLst/>
                <a:rect l="l" t="t" r="r" b="b"/>
                <a:pathLst>
                  <a:path w="1123" h="4327" extrusionOk="0">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9"/>
              <p:cNvSpPr/>
              <p:nvPr/>
            </p:nvSpPr>
            <p:spPr>
              <a:xfrm>
                <a:off x="4239358" y="3530684"/>
                <a:ext cx="70106" cy="92851"/>
              </a:xfrm>
              <a:custGeom>
                <a:avLst/>
                <a:gdLst/>
                <a:ahLst/>
                <a:cxnLst/>
                <a:rect l="l" t="t" r="r" b="b"/>
                <a:pathLst>
                  <a:path w="2774" h="3674" extrusionOk="0">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4267436" y="3412661"/>
                <a:ext cx="71370" cy="60907"/>
              </a:xfrm>
              <a:custGeom>
                <a:avLst/>
                <a:gdLst/>
                <a:ahLst/>
                <a:cxnLst/>
                <a:rect l="l" t="t" r="r" b="b"/>
                <a:pathLst>
                  <a:path w="2824" h="2410" extrusionOk="0">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4249669" y="4031383"/>
                <a:ext cx="45895" cy="244613"/>
              </a:xfrm>
              <a:custGeom>
                <a:avLst/>
                <a:gdLst/>
                <a:ahLst/>
                <a:cxnLst/>
                <a:rect l="l" t="t" r="r" b="b"/>
                <a:pathLst>
                  <a:path w="1816" h="9679" extrusionOk="0">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9"/>
              <p:cNvSpPr/>
              <p:nvPr/>
            </p:nvSpPr>
            <p:spPr>
              <a:xfrm>
                <a:off x="4414244" y="4273342"/>
                <a:ext cx="104830" cy="113676"/>
              </a:xfrm>
              <a:custGeom>
                <a:avLst/>
                <a:gdLst/>
                <a:ahLst/>
                <a:cxnLst/>
                <a:rect l="l" t="t" r="r" b="b"/>
                <a:pathLst>
                  <a:path w="4148" h="4498" extrusionOk="0">
                    <a:moveTo>
                      <a:pt x="1423" y="1"/>
                    </a:moveTo>
                    <a:cubicBezTo>
                      <a:pt x="1216" y="12"/>
                      <a:pt x="1014" y="39"/>
                      <a:pt x="812" y="83"/>
                    </a:cubicBezTo>
                    <a:cubicBezTo>
                      <a:pt x="795" y="110"/>
                      <a:pt x="765" y="125"/>
                      <a:pt x="732" y="125"/>
                    </a:cubicBezTo>
                    <a:cubicBezTo>
                      <a:pt x="714" y="125"/>
                      <a:pt x="694" y="120"/>
                      <a:pt x="676" y="110"/>
                    </a:cubicBezTo>
                    <a:cubicBezTo>
                      <a:pt x="485" y="159"/>
                      <a:pt x="300" y="230"/>
                      <a:pt x="126" y="317"/>
                    </a:cubicBezTo>
                    <a:cubicBezTo>
                      <a:pt x="120" y="638"/>
                      <a:pt x="98" y="851"/>
                      <a:pt x="104" y="878"/>
                    </a:cubicBezTo>
                    <a:cubicBezTo>
                      <a:pt x="0" y="2164"/>
                      <a:pt x="485" y="2453"/>
                      <a:pt x="872" y="2676"/>
                    </a:cubicBezTo>
                    <a:cubicBezTo>
                      <a:pt x="954" y="2725"/>
                      <a:pt x="1030" y="2774"/>
                      <a:pt x="1107" y="2829"/>
                    </a:cubicBezTo>
                    <a:cubicBezTo>
                      <a:pt x="1483" y="3118"/>
                      <a:pt x="2196" y="3771"/>
                      <a:pt x="2698" y="4240"/>
                    </a:cubicBezTo>
                    <a:cubicBezTo>
                      <a:pt x="2889" y="4405"/>
                      <a:pt x="3128" y="4497"/>
                      <a:pt x="3380" y="4497"/>
                    </a:cubicBezTo>
                    <a:cubicBezTo>
                      <a:pt x="3394" y="4497"/>
                      <a:pt x="3408" y="4497"/>
                      <a:pt x="3422" y="4496"/>
                    </a:cubicBezTo>
                    <a:cubicBezTo>
                      <a:pt x="3733" y="4496"/>
                      <a:pt x="4005" y="4382"/>
                      <a:pt x="4142" y="4191"/>
                    </a:cubicBezTo>
                    <a:cubicBezTo>
                      <a:pt x="4147" y="4147"/>
                      <a:pt x="4125" y="3929"/>
                      <a:pt x="3635" y="3183"/>
                    </a:cubicBezTo>
                    <a:cubicBezTo>
                      <a:pt x="3286" y="2665"/>
                      <a:pt x="2828" y="2066"/>
                      <a:pt x="2425" y="1532"/>
                    </a:cubicBezTo>
                    <a:cubicBezTo>
                      <a:pt x="1842" y="769"/>
                      <a:pt x="1515" y="328"/>
                      <a:pt x="1444" y="115"/>
                    </a:cubicBezTo>
                    <a:cubicBezTo>
                      <a:pt x="1433" y="77"/>
                      <a:pt x="1428" y="39"/>
                      <a:pt x="14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9"/>
              <p:cNvSpPr/>
              <p:nvPr/>
            </p:nvSpPr>
            <p:spPr>
              <a:xfrm>
                <a:off x="4403630" y="4031661"/>
                <a:ext cx="52491" cy="238825"/>
              </a:xfrm>
              <a:custGeom>
                <a:avLst/>
                <a:gdLst/>
                <a:ahLst/>
                <a:cxnLst/>
                <a:rect l="l" t="t" r="r" b="b"/>
                <a:pathLst>
                  <a:path w="2077" h="9450" extrusionOk="0">
                    <a:moveTo>
                      <a:pt x="1461" y="1"/>
                    </a:moveTo>
                    <a:cubicBezTo>
                      <a:pt x="1117" y="111"/>
                      <a:pt x="758" y="171"/>
                      <a:pt x="396" y="171"/>
                    </a:cubicBezTo>
                    <a:cubicBezTo>
                      <a:pt x="328" y="171"/>
                      <a:pt x="260" y="169"/>
                      <a:pt x="192" y="164"/>
                    </a:cubicBezTo>
                    <a:cubicBezTo>
                      <a:pt x="192" y="175"/>
                      <a:pt x="192" y="181"/>
                      <a:pt x="192" y="186"/>
                    </a:cubicBezTo>
                    <a:cubicBezTo>
                      <a:pt x="1" y="1772"/>
                      <a:pt x="360" y="3352"/>
                      <a:pt x="835" y="4850"/>
                    </a:cubicBezTo>
                    <a:cubicBezTo>
                      <a:pt x="1303" y="6349"/>
                      <a:pt x="1249" y="7902"/>
                      <a:pt x="1243" y="9449"/>
                    </a:cubicBezTo>
                    <a:cubicBezTo>
                      <a:pt x="1428" y="9411"/>
                      <a:pt x="1625" y="9389"/>
                      <a:pt x="1815" y="9379"/>
                    </a:cubicBezTo>
                    <a:cubicBezTo>
                      <a:pt x="1794" y="8981"/>
                      <a:pt x="1843" y="8321"/>
                      <a:pt x="1919" y="7401"/>
                    </a:cubicBezTo>
                    <a:cubicBezTo>
                      <a:pt x="1995" y="6436"/>
                      <a:pt x="2077" y="5346"/>
                      <a:pt x="2039" y="4676"/>
                    </a:cubicBezTo>
                    <a:cubicBezTo>
                      <a:pt x="2006" y="4049"/>
                      <a:pt x="1984" y="3477"/>
                      <a:pt x="1973" y="3020"/>
                    </a:cubicBezTo>
                    <a:cubicBezTo>
                      <a:pt x="1952" y="2464"/>
                      <a:pt x="1941" y="2022"/>
                      <a:pt x="1903" y="1821"/>
                    </a:cubicBezTo>
                    <a:cubicBezTo>
                      <a:pt x="1892" y="1745"/>
                      <a:pt x="1848" y="1586"/>
                      <a:pt x="1794" y="1396"/>
                    </a:cubicBezTo>
                    <a:cubicBezTo>
                      <a:pt x="1690" y="1014"/>
                      <a:pt x="1559" y="508"/>
                      <a:pt x="146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4408330" y="3987611"/>
                <a:ext cx="31818" cy="43469"/>
              </a:xfrm>
              <a:custGeom>
                <a:avLst/>
                <a:gdLst/>
                <a:ahLst/>
                <a:cxnLst/>
                <a:rect l="l" t="t" r="r" b="b"/>
                <a:pathLst>
                  <a:path w="1259" h="1720" extrusionOk="0">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4377194" y="3998882"/>
                <a:ext cx="28684" cy="31843"/>
              </a:xfrm>
              <a:custGeom>
                <a:avLst/>
                <a:gdLst/>
                <a:ahLst/>
                <a:cxnLst/>
                <a:rect l="l" t="t" r="r" b="b"/>
                <a:pathLst>
                  <a:path w="1135" h="1260" extrusionOk="0">
                    <a:moveTo>
                      <a:pt x="1036" y="1"/>
                    </a:moveTo>
                    <a:lnTo>
                      <a:pt x="878" y="23"/>
                    </a:lnTo>
                    <a:cubicBezTo>
                      <a:pt x="653" y="56"/>
                      <a:pt x="432" y="70"/>
                      <a:pt x="208" y="70"/>
                    </a:cubicBezTo>
                    <a:cubicBezTo>
                      <a:pt x="139" y="70"/>
                      <a:pt x="70" y="69"/>
                      <a:pt x="1" y="66"/>
                    </a:cubicBezTo>
                    <a:lnTo>
                      <a:pt x="1" y="66"/>
                    </a:lnTo>
                    <a:cubicBezTo>
                      <a:pt x="126" y="388"/>
                      <a:pt x="224" y="720"/>
                      <a:pt x="284" y="1064"/>
                    </a:cubicBezTo>
                    <a:cubicBezTo>
                      <a:pt x="546" y="1167"/>
                      <a:pt x="823" y="1232"/>
                      <a:pt x="1101" y="1260"/>
                    </a:cubicBezTo>
                    <a:cubicBezTo>
                      <a:pt x="1107" y="1216"/>
                      <a:pt x="1123" y="1156"/>
                      <a:pt x="1123" y="1129"/>
                    </a:cubicBezTo>
                    <a:cubicBezTo>
                      <a:pt x="1134" y="987"/>
                      <a:pt x="1134" y="851"/>
                      <a:pt x="1129" y="715"/>
                    </a:cubicBezTo>
                    <a:cubicBezTo>
                      <a:pt x="1123" y="497"/>
                      <a:pt x="1134" y="203"/>
                      <a:pt x="10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4342495" y="3735315"/>
                <a:ext cx="88706" cy="140212"/>
              </a:xfrm>
              <a:custGeom>
                <a:avLst/>
                <a:gdLst/>
                <a:ahLst/>
                <a:cxnLst/>
                <a:rect l="l" t="t" r="r" b="b"/>
                <a:pathLst>
                  <a:path w="3510" h="5548" extrusionOk="0">
                    <a:moveTo>
                      <a:pt x="3341" y="1"/>
                    </a:moveTo>
                    <a:cubicBezTo>
                      <a:pt x="2720" y="71"/>
                      <a:pt x="2278" y="665"/>
                      <a:pt x="1831" y="1085"/>
                    </a:cubicBezTo>
                    <a:cubicBezTo>
                      <a:pt x="1597" y="1297"/>
                      <a:pt x="1330" y="1472"/>
                      <a:pt x="1036" y="1603"/>
                    </a:cubicBezTo>
                    <a:cubicBezTo>
                      <a:pt x="693" y="1766"/>
                      <a:pt x="333" y="1897"/>
                      <a:pt x="0" y="2071"/>
                    </a:cubicBezTo>
                    <a:lnTo>
                      <a:pt x="0" y="5548"/>
                    </a:lnTo>
                    <a:cubicBezTo>
                      <a:pt x="382" y="5106"/>
                      <a:pt x="801" y="4632"/>
                      <a:pt x="1112" y="4136"/>
                    </a:cubicBezTo>
                    <a:cubicBezTo>
                      <a:pt x="1406" y="3668"/>
                      <a:pt x="1652" y="3156"/>
                      <a:pt x="2000" y="2714"/>
                    </a:cubicBezTo>
                    <a:cubicBezTo>
                      <a:pt x="2382" y="2216"/>
                      <a:pt x="2908" y="1841"/>
                      <a:pt x="3463" y="1841"/>
                    </a:cubicBezTo>
                    <a:cubicBezTo>
                      <a:pt x="3478" y="1841"/>
                      <a:pt x="3494" y="1842"/>
                      <a:pt x="3510" y="1842"/>
                    </a:cubicBezTo>
                    <a:cubicBezTo>
                      <a:pt x="3471" y="1679"/>
                      <a:pt x="3455" y="1510"/>
                      <a:pt x="3466" y="1341"/>
                    </a:cubicBezTo>
                    <a:cubicBezTo>
                      <a:pt x="3504" y="1003"/>
                      <a:pt x="3422" y="480"/>
                      <a:pt x="33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4366454" y="3692352"/>
                <a:ext cx="59668" cy="78648"/>
              </a:xfrm>
              <a:custGeom>
                <a:avLst/>
                <a:gdLst/>
                <a:ahLst/>
                <a:cxnLst/>
                <a:rect l="l" t="t" r="r" b="b"/>
                <a:pathLst>
                  <a:path w="2361" h="3112" extrusionOk="0">
                    <a:moveTo>
                      <a:pt x="2262" y="1"/>
                    </a:moveTo>
                    <a:cubicBezTo>
                      <a:pt x="1510" y="11"/>
                      <a:pt x="943" y="513"/>
                      <a:pt x="273" y="834"/>
                    </a:cubicBezTo>
                    <a:lnTo>
                      <a:pt x="240" y="1101"/>
                    </a:lnTo>
                    <a:cubicBezTo>
                      <a:pt x="170" y="1733"/>
                      <a:pt x="1" y="2463"/>
                      <a:pt x="77" y="3112"/>
                    </a:cubicBezTo>
                    <a:cubicBezTo>
                      <a:pt x="464" y="2910"/>
                      <a:pt x="774" y="2627"/>
                      <a:pt x="1080" y="2316"/>
                    </a:cubicBezTo>
                    <a:cubicBezTo>
                      <a:pt x="1455" y="1935"/>
                      <a:pt x="1853" y="1581"/>
                      <a:pt x="2360" y="1515"/>
                    </a:cubicBezTo>
                    <a:cubicBezTo>
                      <a:pt x="2360" y="1494"/>
                      <a:pt x="2349" y="1472"/>
                      <a:pt x="2349" y="1450"/>
                    </a:cubicBezTo>
                    <a:cubicBezTo>
                      <a:pt x="2316" y="1248"/>
                      <a:pt x="2284" y="1058"/>
                      <a:pt x="2262" y="900"/>
                    </a:cubicBezTo>
                    <a:cubicBezTo>
                      <a:pt x="2235" y="600"/>
                      <a:pt x="2235" y="300"/>
                      <a:pt x="226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9"/>
              <p:cNvSpPr/>
              <p:nvPr/>
            </p:nvSpPr>
            <p:spPr>
              <a:xfrm>
                <a:off x="4373884" y="3647595"/>
                <a:ext cx="53325" cy="60073"/>
              </a:xfrm>
              <a:custGeom>
                <a:avLst/>
                <a:gdLst/>
                <a:ahLst/>
                <a:cxnLst/>
                <a:rect l="l" t="t" r="r" b="b"/>
                <a:pathLst>
                  <a:path w="2110" h="2377" extrusionOk="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9"/>
              <p:cNvSpPr/>
              <p:nvPr/>
            </p:nvSpPr>
            <p:spPr>
              <a:xfrm>
                <a:off x="4377346" y="3610570"/>
                <a:ext cx="53578" cy="59213"/>
              </a:xfrm>
              <a:custGeom>
                <a:avLst/>
                <a:gdLst/>
                <a:ahLst/>
                <a:cxnLst/>
                <a:rect l="l" t="t" r="r" b="b"/>
                <a:pathLst>
                  <a:path w="2120" h="2343" extrusionOk="0">
                    <a:moveTo>
                      <a:pt x="1555" y="0"/>
                    </a:moveTo>
                    <a:cubicBezTo>
                      <a:pt x="1020" y="0"/>
                      <a:pt x="485" y="471"/>
                      <a:pt x="6" y="725"/>
                    </a:cubicBezTo>
                    <a:cubicBezTo>
                      <a:pt x="16" y="926"/>
                      <a:pt x="27" y="1128"/>
                      <a:pt x="27" y="1319"/>
                    </a:cubicBezTo>
                    <a:cubicBezTo>
                      <a:pt x="33" y="1662"/>
                      <a:pt x="22" y="2000"/>
                      <a:pt x="0" y="2343"/>
                    </a:cubicBezTo>
                    <a:cubicBezTo>
                      <a:pt x="382" y="2152"/>
                      <a:pt x="687" y="1847"/>
                      <a:pt x="1024" y="1596"/>
                    </a:cubicBezTo>
                    <a:cubicBezTo>
                      <a:pt x="1302" y="1384"/>
                      <a:pt x="1640" y="1269"/>
                      <a:pt x="1989" y="1269"/>
                    </a:cubicBezTo>
                    <a:cubicBezTo>
                      <a:pt x="2033" y="888"/>
                      <a:pt x="2076" y="518"/>
                      <a:pt x="2120" y="207"/>
                    </a:cubicBezTo>
                    <a:cubicBezTo>
                      <a:pt x="1933" y="59"/>
                      <a:pt x="1744" y="0"/>
                      <a:pt x="15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4421396" y="3442559"/>
                <a:ext cx="68337" cy="96137"/>
              </a:xfrm>
              <a:custGeom>
                <a:avLst/>
                <a:gdLst/>
                <a:ahLst/>
                <a:cxnLst/>
                <a:rect l="l" t="t" r="r" b="b"/>
                <a:pathLst>
                  <a:path w="2704" h="3804" extrusionOk="0">
                    <a:moveTo>
                      <a:pt x="23" y="0"/>
                    </a:moveTo>
                    <a:cubicBezTo>
                      <a:pt x="1" y="1046"/>
                      <a:pt x="273" y="2071"/>
                      <a:pt x="535" y="3101"/>
                    </a:cubicBezTo>
                    <a:cubicBezTo>
                      <a:pt x="900" y="3449"/>
                      <a:pt x="1189" y="3782"/>
                      <a:pt x="1734" y="3803"/>
                    </a:cubicBezTo>
                    <a:cubicBezTo>
                      <a:pt x="2071" y="3803"/>
                      <a:pt x="2398" y="3733"/>
                      <a:pt x="2703" y="3602"/>
                    </a:cubicBezTo>
                    <a:cubicBezTo>
                      <a:pt x="2687" y="3264"/>
                      <a:pt x="2671" y="2855"/>
                      <a:pt x="2665" y="2365"/>
                    </a:cubicBezTo>
                    <a:cubicBezTo>
                      <a:pt x="2649" y="452"/>
                      <a:pt x="829" y="169"/>
                      <a:pt x="469" y="136"/>
                    </a:cubicBezTo>
                    <a:cubicBezTo>
                      <a:pt x="311" y="109"/>
                      <a:pt x="164" y="65"/>
                      <a:pt x="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4496177" y="3814216"/>
                <a:ext cx="49332" cy="46982"/>
              </a:xfrm>
              <a:custGeom>
                <a:avLst/>
                <a:gdLst/>
                <a:ahLst/>
                <a:cxnLst/>
                <a:rect l="l" t="t" r="r" b="b"/>
                <a:pathLst>
                  <a:path w="1952" h="1859" extrusionOk="0">
                    <a:moveTo>
                      <a:pt x="616" y="1"/>
                    </a:moveTo>
                    <a:cubicBezTo>
                      <a:pt x="616" y="6"/>
                      <a:pt x="616" y="12"/>
                      <a:pt x="616" y="23"/>
                    </a:cubicBezTo>
                    <a:cubicBezTo>
                      <a:pt x="633" y="628"/>
                      <a:pt x="387" y="1314"/>
                      <a:pt x="1" y="1832"/>
                    </a:cubicBezTo>
                    <a:cubicBezTo>
                      <a:pt x="60" y="1854"/>
                      <a:pt x="126" y="1859"/>
                      <a:pt x="191" y="1859"/>
                    </a:cubicBezTo>
                    <a:cubicBezTo>
                      <a:pt x="213" y="1854"/>
                      <a:pt x="235" y="1854"/>
                      <a:pt x="257" y="1854"/>
                    </a:cubicBezTo>
                    <a:cubicBezTo>
                      <a:pt x="268" y="1854"/>
                      <a:pt x="284" y="1854"/>
                      <a:pt x="295" y="1859"/>
                    </a:cubicBezTo>
                    <a:cubicBezTo>
                      <a:pt x="916" y="1799"/>
                      <a:pt x="1728" y="1167"/>
                      <a:pt x="1951" y="796"/>
                    </a:cubicBezTo>
                    <a:cubicBezTo>
                      <a:pt x="1494" y="573"/>
                      <a:pt x="992" y="420"/>
                      <a:pt x="638" y="28"/>
                    </a:cubicBezTo>
                    <a:cubicBezTo>
                      <a:pt x="633" y="23"/>
                      <a:pt x="627" y="12"/>
                      <a:pt x="6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4484072" y="3647595"/>
                <a:ext cx="38288" cy="142840"/>
              </a:xfrm>
              <a:custGeom>
                <a:avLst/>
                <a:gdLst/>
                <a:ahLst/>
                <a:cxnLst/>
                <a:rect l="l" t="t" r="r" b="b"/>
                <a:pathLst>
                  <a:path w="1515" h="5652" extrusionOk="0">
                    <a:moveTo>
                      <a:pt x="768" y="1"/>
                    </a:moveTo>
                    <a:lnTo>
                      <a:pt x="768" y="1"/>
                    </a:lnTo>
                    <a:cubicBezTo>
                      <a:pt x="523" y="110"/>
                      <a:pt x="262" y="186"/>
                      <a:pt x="0" y="235"/>
                    </a:cubicBezTo>
                    <a:cubicBezTo>
                      <a:pt x="27" y="2088"/>
                      <a:pt x="910" y="3804"/>
                      <a:pt x="1014" y="5651"/>
                    </a:cubicBezTo>
                    <a:cubicBezTo>
                      <a:pt x="1117" y="5520"/>
                      <a:pt x="1259" y="5428"/>
                      <a:pt x="1422" y="5379"/>
                    </a:cubicBezTo>
                    <a:cubicBezTo>
                      <a:pt x="1515" y="3859"/>
                      <a:pt x="1210" y="2464"/>
                      <a:pt x="992" y="1445"/>
                    </a:cubicBezTo>
                    <a:cubicBezTo>
                      <a:pt x="856" y="823"/>
                      <a:pt x="752" y="338"/>
                      <a:pt x="7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4466583" y="3654342"/>
                <a:ext cx="38288" cy="138569"/>
              </a:xfrm>
              <a:custGeom>
                <a:avLst/>
                <a:gdLst/>
                <a:ahLst/>
                <a:cxnLst/>
                <a:rect l="l" t="t" r="r" b="b"/>
                <a:pathLst>
                  <a:path w="1515" h="5483" extrusionOk="0">
                    <a:moveTo>
                      <a:pt x="501" y="1"/>
                    </a:moveTo>
                    <a:cubicBezTo>
                      <a:pt x="332" y="22"/>
                      <a:pt x="169" y="33"/>
                      <a:pt x="0" y="44"/>
                    </a:cubicBezTo>
                    <a:cubicBezTo>
                      <a:pt x="11" y="148"/>
                      <a:pt x="16" y="262"/>
                      <a:pt x="27" y="388"/>
                    </a:cubicBezTo>
                    <a:cubicBezTo>
                      <a:pt x="82" y="1063"/>
                      <a:pt x="153" y="1908"/>
                      <a:pt x="294" y="2333"/>
                    </a:cubicBezTo>
                    <a:cubicBezTo>
                      <a:pt x="392" y="2627"/>
                      <a:pt x="529" y="3068"/>
                      <a:pt x="681" y="3532"/>
                    </a:cubicBezTo>
                    <a:cubicBezTo>
                      <a:pt x="894" y="4207"/>
                      <a:pt x="1188" y="5134"/>
                      <a:pt x="1248" y="5253"/>
                    </a:cubicBezTo>
                    <a:cubicBezTo>
                      <a:pt x="1259" y="5275"/>
                      <a:pt x="1270" y="5297"/>
                      <a:pt x="1275" y="5319"/>
                    </a:cubicBezTo>
                    <a:cubicBezTo>
                      <a:pt x="1330" y="5335"/>
                      <a:pt x="1379" y="5362"/>
                      <a:pt x="1428" y="5401"/>
                    </a:cubicBezTo>
                    <a:cubicBezTo>
                      <a:pt x="1455" y="5428"/>
                      <a:pt x="1488" y="5455"/>
                      <a:pt x="1515" y="5482"/>
                    </a:cubicBezTo>
                    <a:cubicBezTo>
                      <a:pt x="1444" y="3608"/>
                      <a:pt x="539" y="1875"/>
                      <a:pt x="50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9"/>
              <p:cNvSpPr/>
              <p:nvPr/>
            </p:nvSpPr>
            <p:spPr>
              <a:xfrm>
                <a:off x="4493018" y="3794125"/>
                <a:ext cx="13925" cy="59365"/>
              </a:xfrm>
              <a:custGeom>
                <a:avLst/>
                <a:gdLst/>
                <a:ahLst/>
                <a:cxnLst/>
                <a:rect l="l" t="t" r="r" b="b"/>
                <a:pathLst>
                  <a:path w="551" h="2349" extrusionOk="0">
                    <a:moveTo>
                      <a:pt x="235" y="0"/>
                    </a:moveTo>
                    <a:cubicBezTo>
                      <a:pt x="213" y="137"/>
                      <a:pt x="185" y="273"/>
                      <a:pt x="153" y="409"/>
                    </a:cubicBezTo>
                    <a:cubicBezTo>
                      <a:pt x="87" y="681"/>
                      <a:pt x="0" y="1025"/>
                      <a:pt x="6" y="1292"/>
                    </a:cubicBezTo>
                    <a:cubicBezTo>
                      <a:pt x="11" y="1455"/>
                      <a:pt x="38" y="1853"/>
                      <a:pt x="66" y="2283"/>
                    </a:cubicBezTo>
                    <a:cubicBezTo>
                      <a:pt x="71" y="2305"/>
                      <a:pt x="71" y="2327"/>
                      <a:pt x="71" y="2349"/>
                    </a:cubicBezTo>
                    <a:cubicBezTo>
                      <a:pt x="207" y="2131"/>
                      <a:pt x="311" y="1897"/>
                      <a:pt x="398" y="1657"/>
                    </a:cubicBezTo>
                    <a:cubicBezTo>
                      <a:pt x="491" y="1384"/>
                      <a:pt x="545" y="1101"/>
                      <a:pt x="551" y="818"/>
                    </a:cubicBezTo>
                    <a:cubicBezTo>
                      <a:pt x="551" y="676"/>
                      <a:pt x="534" y="534"/>
                      <a:pt x="496" y="398"/>
                    </a:cubicBezTo>
                    <a:cubicBezTo>
                      <a:pt x="474" y="311"/>
                      <a:pt x="371" y="88"/>
                      <a:pt x="2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9"/>
              <p:cNvSpPr/>
              <p:nvPr/>
            </p:nvSpPr>
            <p:spPr>
              <a:xfrm>
                <a:off x="4509395" y="3788211"/>
                <a:ext cx="36114" cy="41194"/>
              </a:xfrm>
              <a:custGeom>
                <a:avLst/>
                <a:gdLst/>
                <a:ahLst/>
                <a:cxnLst/>
                <a:rect l="l" t="t" r="r" b="b"/>
                <a:pathLst>
                  <a:path w="1429" h="1630" extrusionOk="0">
                    <a:moveTo>
                      <a:pt x="491" y="0"/>
                    </a:moveTo>
                    <a:cubicBezTo>
                      <a:pt x="202" y="109"/>
                      <a:pt x="1" y="327"/>
                      <a:pt x="115" y="698"/>
                    </a:cubicBezTo>
                    <a:cubicBezTo>
                      <a:pt x="208" y="997"/>
                      <a:pt x="551" y="1193"/>
                      <a:pt x="802" y="1335"/>
                    </a:cubicBezTo>
                    <a:cubicBezTo>
                      <a:pt x="998" y="1444"/>
                      <a:pt x="1216" y="1537"/>
                      <a:pt x="1428" y="1629"/>
                    </a:cubicBezTo>
                    <a:cubicBezTo>
                      <a:pt x="1401" y="1526"/>
                      <a:pt x="1379" y="1422"/>
                      <a:pt x="1368" y="1319"/>
                    </a:cubicBezTo>
                    <a:cubicBezTo>
                      <a:pt x="1314" y="866"/>
                      <a:pt x="725" y="223"/>
                      <a:pt x="49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9"/>
              <p:cNvSpPr/>
              <p:nvPr/>
            </p:nvSpPr>
            <p:spPr>
              <a:xfrm>
                <a:off x="4475934" y="3538544"/>
                <a:ext cx="28406" cy="109354"/>
              </a:xfrm>
              <a:custGeom>
                <a:avLst/>
                <a:gdLst/>
                <a:ahLst/>
                <a:cxnLst/>
                <a:rect l="l" t="t" r="r" b="b"/>
                <a:pathLst>
                  <a:path w="1124" h="4327" extrusionOk="0">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4437090" y="3529850"/>
                <a:ext cx="47133" cy="120803"/>
              </a:xfrm>
              <a:custGeom>
                <a:avLst/>
                <a:gdLst/>
                <a:ahLst/>
                <a:cxnLst/>
                <a:rect l="l" t="t" r="r" b="b"/>
                <a:pathLst>
                  <a:path w="1865" h="4780" extrusionOk="0">
                    <a:moveTo>
                      <a:pt x="1" y="1"/>
                    </a:moveTo>
                    <a:cubicBezTo>
                      <a:pt x="203" y="807"/>
                      <a:pt x="371" y="1614"/>
                      <a:pt x="371" y="2436"/>
                    </a:cubicBezTo>
                    <a:cubicBezTo>
                      <a:pt x="524" y="2567"/>
                      <a:pt x="644" y="2894"/>
                      <a:pt x="829" y="3499"/>
                    </a:cubicBezTo>
                    <a:cubicBezTo>
                      <a:pt x="878" y="3662"/>
                      <a:pt x="933" y="3826"/>
                      <a:pt x="998" y="3989"/>
                    </a:cubicBezTo>
                    <a:cubicBezTo>
                      <a:pt x="1069" y="4104"/>
                      <a:pt x="1107" y="4322"/>
                      <a:pt x="1151" y="4780"/>
                    </a:cubicBezTo>
                    <a:cubicBezTo>
                      <a:pt x="1369" y="4769"/>
                      <a:pt x="1587" y="4747"/>
                      <a:pt x="1799" y="4709"/>
                    </a:cubicBezTo>
                    <a:cubicBezTo>
                      <a:pt x="1805" y="3319"/>
                      <a:pt x="1864" y="1892"/>
                      <a:pt x="1363" y="573"/>
                    </a:cubicBezTo>
                    <a:cubicBezTo>
                      <a:pt x="1358" y="557"/>
                      <a:pt x="1352" y="540"/>
                      <a:pt x="1358" y="524"/>
                    </a:cubicBezTo>
                    <a:lnTo>
                      <a:pt x="1358" y="524"/>
                    </a:lnTo>
                    <a:cubicBezTo>
                      <a:pt x="1276" y="529"/>
                      <a:pt x="1194" y="540"/>
                      <a:pt x="1113" y="540"/>
                    </a:cubicBezTo>
                    <a:cubicBezTo>
                      <a:pt x="1103" y="540"/>
                      <a:pt x="1093" y="541"/>
                      <a:pt x="1083" y="541"/>
                    </a:cubicBezTo>
                    <a:cubicBezTo>
                      <a:pt x="625" y="541"/>
                      <a:pt x="310" y="289"/>
                      <a:pt x="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4371685" y="3530684"/>
                <a:ext cx="70131" cy="92851"/>
              </a:xfrm>
              <a:custGeom>
                <a:avLst/>
                <a:gdLst/>
                <a:ahLst/>
                <a:cxnLst/>
                <a:rect l="l" t="t" r="r" b="b"/>
                <a:pathLst>
                  <a:path w="2775" h="3674" extrusionOk="0">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9"/>
              <p:cNvSpPr/>
              <p:nvPr/>
            </p:nvSpPr>
            <p:spPr>
              <a:xfrm>
                <a:off x="4342495" y="3261886"/>
                <a:ext cx="59795" cy="180547"/>
              </a:xfrm>
              <a:custGeom>
                <a:avLst/>
                <a:gdLst/>
                <a:ahLst/>
                <a:cxnLst/>
                <a:rect l="l" t="t" r="r" b="b"/>
                <a:pathLst>
                  <a:path w="2366" h="7144" extrusionOk="0">
                    <a:moveTo>
                      <a:pt x="0" y="0"/>
                    </a:moveTo>
                    <a:lnTo>
                      <a:pt x="0" y="7144"/>
                    </a:lnTo>
                    <a:cubicBezTo>
                      <a:pt x="404" y="6806"/>
                      <a:pt x="785" y="6255"/>
                      <a:pt x="1068" y="5847"/>
                    </a:cubicBezTo>
                    <a:cubicBezTo>
                      <a:pt x="1041" y="5820"/>
                      <a:pt x="1009" y="5792"/>
                      <a:pt x="987" y="5765"/>
                    </a:cubicBezTo>
                    <a:cubicBezTo>
                      <a:pt x="840" y="5558"/>
                      <a:pt x="949" y="4964"/>
                      <a:pt x="987" y="4768"/>
                    </a:cubicBezTo>
                    <a:lnTo>
                      <a:pt x="1003" y="4675"/>
                    </a:lnTo>
                    <a:lnTo>
                      <a:pt x="1085" y="4626"/>
                    </a:lnTo>
                    <a:cubicBezTo>
                      <a:pt x="1510" y="4359"/>
                      <a:pt x="1526" y="3765"/>
                      <a:pt x="1526" y="3760"/>
                    </a:cubicBezTo>
                    <a:lnTo>
                      <a:pt x="1526" y="3553"/>
                    </a:lnTo>
                    <a:lnTo>
                      <a:pt x="1739" y="3553"/>
                    </a:lnTo>
                    <a:cubicBezTo>
                      <a:pt x="2071" y="3553"/>
                      <a:pt x="2251" y="3302"/>
                      <a:pt x="2360" y="2703"/>
                    </a:cubicBezTo>
                    <a:cubicBezTo>
                      <a:pt x="2365" y="2670"/>
                      <a:pt x="2365" y="2632"/>
                      <a:pt x="2360" y="2599"/>
                    </a:cubicBezTo>
                    <a:cubicBezTo>
                      <a:pt x="2349" y="2594"/>
                      <a:pt x="2333" y="2594"/>
                      <a:pt x="2316" y="2594"/>
                    </a:cubicBezTo>
                    <a:cubicBezTo>
                      <a:pt x="2295" y="2594"/>
                      <a:pt x="2273" y="2594"/>
                      <a:pt x="2245" y="2599"/>
                    </a:cubicBezTo>
                    <a:lnTo>
                      <a:pt x="1935" y="2681"/>
                    </a:lnTo>
                    <a:lnTo>
                      <a:pt x="1973" y="2359"/>
                    </a:lnTo>
                    <a:cubicBezTo>
                      <a:pt x="2087" y="1575"/>
                      <a:pt x="1968" y="981"/>
                      <a:pt x="1624" y="583"/>
                    </a:cubicBezTo>
                    <a:cubicBezTo>
                      <a:pt x="1183" y="76"/>
                      <a:pt x="393" y="0"/>
                      <a:pt x="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4342369" y="3412661"/>
                <a:ext cx="71344" cy="60907"/>
              </a:xfrm>
              <a:custGeom>
                <a:avLst/>
                <a:gdLst/>
                <a:ahLst/>
                <a:cxnLst/>
                <a:rect l="l" t="t" r="r" b="b"/>
                <a:pathLst>
                  <a:path w="2823" h="2410" extrusionOk="0">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4342369" y="3442129"/>
                <a:ext cx="88555" cy="151104"/>
              </a:xfrm>
              <a:custGeom>
                <a:avLst/>
                <a:gdLst/>
                <a:ahLst/>
                <a:cxnLst/>
                <a:rect l="l" t="t" r="r" b="b"/>
                <a:pathLst>
                  <a:path w="3504" h="5979" extrusionOk="0">
                    <a:moveTo>
                      <a:pt x="2964" y="1"/>
                    </a:moveTo>
                    <a:lnTo>
                      <a:pt x="2964" y="1"/>
                    </a:lnTo>
                    <a:cubicBezTo>
                      <a:pt x="1967" y="420"/>
                      <a:pt x="1014" y="1080"/>
                      <a:pt x="0" y="1439"/>
                    </a:cubicBezTo>
                    <a:lnTo>
                      <a:pt x="0" y="5112"/>
                    </a:lnTo>
                    <a:cubicBezTo>
                      <a:pt x="311" y="5177"/>
                      <a:pt x="659" y="5341"/>
                      <a:pt x="883" y="5640"/>
                    </a:cubicBezTo>
                    <a:cubicBezTo>
                      <a:pt x="959" y="5744"/>
                      <a:pt x="1030" y="5858"/>
                      <a:pt x="1084" y="5978"/>
                    </a:cubicBezTo>
                    <a:cubicBezTo>
                      <a:pt x="2076" y="5341"/>
                      <a:pt x="3024" y="4327"/>
                      <a:pt x="3487" y="3254"/>
                    </a:cubicBezTo>
                    <a:cubicBezTo>
                      <a:pt x="3493" y="3248"/>
                      <a:pt x="3498" y="3237"/>
                      <a:pt x="3504" y="3232"/>
                    </a:cubicBezTo>
                    <a:cubicBezTo>
                      <a:pt x="3471" y="3205"/>
                      <a:pt x="3466" y="3161"/>
                      <a:pt x="3487" y="3123"/>
                    </a:cubicBezTo>
                    <a:cubicBezTo>
                      <a:pt x="3226" y="2093"/>
                      <a:pt x="2948" y="1058"/>
                      <a:pt x="29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4342369" y="3786720"/>
                <a:ext cx="107004" cy="209130"/>
              </a:xfrm>
              <a:custGeom>
                <a:avLst/>
                <a:gdLst/>
                <a:ahLst/>
                <a:cxnLst/>
                <a:rect l="l" t="t" r="r" b="b"/>
                <a:pathLst>
                  <a:path w="4234" h="8275" extrusionOk="0">
                    <a:moveTo>
                      <a:pt x="3469" y="0"/>
                    </a:moveTo>
                    <a:cubicBezTo>
                      <a:pt x="2790" y="0"/>
                      <a:pt x="2206" y="659"/>
                      <a:pt x="1831" y="1258"/>
                    </a:cubicBezTo>
                    <a:cubicBezTo>
                      <a:pt x="1291" y="2130"/>
                      <a:pt x="725" y="2996"/>
                      <a:pt x="38" y="3764"/>
                    </a:cubicBezTo>
                    <a:cubicBezTo>
                      <a:pt x="27" y="3775"/>
                      <a:pt x="11" y="3781"/>
                      <a:pt x="0" y="3786"/>
                    </a:cubicBezTo>
                    <a:lnTo>
                      <a:pt x="0" y="3813"/>
                    </a:lnTo>
                    <a:lnTo>
                      <a:pt x="60" y="4020"/>
                    </a:lnTo>
                    <a:cubicBezTo>
                      <a:pt x="164" y="4347"/>
                      <a:pt x="354" y="4876"/>
                      <a:pt x="496" y="5486"/>
                    </a:cubicBezTo>
                    <a:cubicBezTo>
                      <a:pt x="719" y="6472"/>
                      <a:pt x="1003" y="7704"/>
                      <a:pt x="1232" y="8140"/>
                    </a:cubicBezTo>
                    <a:cubicBezTo>
                      <a:pt x="1253" y="8178"/>
                      <a:pt x="1275" y="8222"/>
                      <a:pt x="1297" y="8265"/>
                    </a:cubicBezTo>
                    <a:cubicBezTo>
                      <a:pt x="1396" y="8271"/>
                      <a:pt x="1495" y="8274"/>
                      <a:pt x="1596" y="8274"/>
                    </a:cubicBezTo>
                    <a:cubicBezTo>
                      <a:pt x="1859" y="8274"/>
                      <a:pt x="2126" y="8253"/>
                      <a:pt x="2387" y="8205"/>
                    </a:cubicBezTo>
                    <a:cubicBezTo>
                      <a:pt x="2888" y="8129"/>
                      <a:pt x="3449" y="7987"/>
                      <a:pt x="3902" y="7709"/>
                    </a:cubicBezTo>
                    <a:cubicBezTo>
                      <a:pt x="4076" y="6380"/>
                      <a:pt x="4234" y="3579"/>
                      <a:pt x="4141" y="2462"/>
                    </a:cubicBezTo>
                    <a:cubicBezTo>
                      <a:pt x="4087" y="1770"/>
                      <a:pt x="3896" y="1127"/>
                      <a:pt x="3722" y="566"/>
                    </a:cubicBezTo>
                    <a:cubicBezTo>
                      <a:pt x="3662" y="364"/>
                      <a:pt x="3607" y="173"/>
                      <a:pt x="3564" y="5"/>
                    </a:cubicBezTo>
                    <a:cubicBezTo>
                      <a:pt x="3532" y="2"/>
                      <a:pt x="3500" y="0"/>
                      <a:pt x="346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4385610" y="4031383"/>
                <a:ext cx="45743" cy="244613"/>
              </a:xfrm>
              <a:custGeom>
                <a:avLst/>
                <a:gdLst/>
                <a:ahLst/>
                <a:cxnLst/>
                <a:rect l="l" t="t" r="r" b="b"/>
                <a:pathLst>
                  <a:path w="1810" h="9679" extrusionOk="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4408330" y="3987611"/>
                <a:ext cx="31818" cy="43469"/>
              </a:xfrm>
              <a:custGeom>
                <a:avLst/>
                <a:gdLst/>
                <a:ahLst/>
                <a:cxnLst/>
                <a:rect l="l" t="t" r="r" b="b"/>
                <a:pathLst>
                  <a:path w="1259" h="1720" extrusionOk="0">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4373884" y="3647595"/>
                <a:ext cx="53325" cy="60073"/>
              </a:xfrm>
              <a:custGeom>
                <a:avLst/>
                <a:gdLst/>
                <a:ahLst/>
                <a:cxnLst/>
                <a:rect l="l" t="t" r="r" b="b"/>
                <a:pathLst>
                  <a:path w="2110" h="2377" extrusionOk="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a:off x="4475934" y="3538544"/>
                <a:ext cx="28406" cy="109354"/>
              </a:xfrm>
              <a:custGeom>
                <a:avLst/>
                <a:gdLst/>
                <a:ahLst/>
                <a:cxnLst/>
                <a:rect l="l" t="t" r="r" b="b"/>
                <a:pathLst>
                  <a:path w="1124" h="4327" extrusionOk="0">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a:off x="4371685" y="3530684"/>
                <a:ext cx="70131" cy="92851"/>
              </a:xfrm>
              <a:custGeom>
                <a:avLst/>
                <a:gdLst/>
                <a:ahLst/>
                <a:cxnLst/>
                <a:rect l="l" t="t" r="r" b="b"/>
                <a:pathLst>
                  <a:path w="2775" h="3674" extrusionOk="0">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4342369" y="3412661"/>
                <a:ext cx="71344" cy="60907"/>
              </a:xfrm>
              <a:custGeom>
                <a:avLst/>
                <a:gdLst/>
                <a:ahLst/>
                <a:cxnLst/>
                <a:rect l="l" t="t" r="r" b="b"/>
                <a:pathLst>
                  <a:path w="2823" h="2410" extrusionOk="0">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4385610" y="4031383"/>
                <a:ext cx="45743" cy="244613"/>
              </a:xfrm>
              <a:custGeom>
                <a:avLst/>
                <a:gdLst/>
                <a:ahLst/>
                <a:cxnLst/>
                <a:rect l="l" t="t" r="r" b="b"/>
                <a:pathLst>
                  <a:path w="1810" h="9679" extrusionOk="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9" name="Google Shape;5619;p69"/>
          <p:cNvGrpSpPr/>
          <p:nvPr/>
        </p:nvGrpSpPr>
        <p:grpSpPr>
          <a:xfrm>
            <a:off x="2936333" y="3256553"/>
            <a:ext cx="447601" cy="1135923"/>
            <a:chOff x="2936333" y="3256553"/>
            <a:chExt cx="447601" cy="1135923"/>
          </a:xfrm>
        </p:grpSpPr>
        <p:sp>
          <p:nvSpPr>
            <p:cNvPr id="5620" name="Google Shape;5620;p69"/>
            <p:cNvSpPr/>
            <p:nvPr/>
          </p:nvSpPr>
          <p:spPr>
            <a:xfrm>
              <a:off x="2936333" y="3256553"/>
              <a:ext cx="447601" cy="1135923"/>
            </a:xfrm>
            <a:custGeom>
              <a:avLst/>
              <a:gdLst/>
              <a:ahLst/>
              <a:cxnLst/>
              <a:rect l="l" t="t" r="r" b="b"/>
              <a:pathLst>
                <a:path w="17711" h="44947" extrusionOk="0">
                  <a:moveTo>
                    <a:pt x="8707" y="1"/>
                  </a:moveTo>
                  <a:cubicBezTo>
                    <a:pt x="7995" y="1"/>
                    <a:pt x="6256" y="235"/>
                    <a:pt x="6589" y="2603"/>
                  </a:cubicBezTo>
                  <a:cubicBezTo>
                    <a:pt x="6589" y="2603"/>
                    <a:pt x="6530" y="2587"/>
                    <a:pt x="6458" y="2587"/>
                  </a:cubicBezTo>
                  <a:cubicBezTo>
                    <a:pt x="6328" y="2587"/>
                    <a:pt x="6155" y="2641"/>
                    <a:pt x="6207" y="2946"/>
                  </a:cubicBezTo>
                  <a:cubicBezTo>
                    <a:pt x="6295" y="3415"/>
                    <a:pt x="6458" y="3965"/>
                    <a:pt x="7041" y="3965"/>
                  </a:cubicBezTo>
                  <a:cubicBezTo>
                    <a:pt x="7041" y="3965"/>
                    <a:pt x="7052" y="4690"/>
                    <a:pt x="7586" y="5022"/>
                  </a:cubicBezTo>
                  <a:cubicBezTo>
                    <a:pt x="7586" y="5022"/>
                    <a:pt x="7711" y="5720"/>
                    <a:pt x="7619" y="5851"/>
                  </a:cubicBezTo>
                  <a:cubicBezTo>
                    <a:pt x="7526" y="5982"/>
                    <a:pt x="5744" y="7224"/>
                    <a:pt x="5167" y="7278"/>
                  </a:cubicBezTo>
                  <a:cubicBezTo>
                    <a:pt x="4589" y="7338"/>
                    <a:pt x="2796" y="7758"/>
                    <a:pt x="2774" y="9725"/>
                  </a:cubicBezTo>
                  <a:cubicBezTo>
                    <a:pt x="2747" y="11687"/>
                    <a:pt x="2622" y="12259"/>
                    <a:pt x="2442" y="12542"/>
                  </a:cubicBezTo>
                  <a:cubicBezTo>
                    <a:pt x="2262" y="12825"/>
                    <a:pt x="2148" y="14640"/>
                    <a:pt x="2191" y="15485"/>
                  </a:cubicBezTo>
                  <a:cubicBezTo>
                    <a:pt x="2240" y="16324"/>
                    <a:pt x="1385" y="18422"/>
                    <a:pt x="1543" y="20874"/>
                  </a:cubicBezTo>
                  <a:cubicBezTo>
                    <a:pt x="1543" y="20874"/>
                    <a:pt x="666" y="21691"/>
                    <a:pt x="595" y="22334"/>
                  </a:cubicBezTo>
                  <a:cubicBezTo>
                    <a:pt x="519" y="22971"/>
                    <a:pt x="1" y="23838"/>
                    <a:pt x="61" y="23958"/>
                  </a:cubicBezTo>
                  <a:cubicBezTo>
                    <a:pt x="88" y="24009"/>
                    <a:pt x="166" y="24037"/>
                    <a:pt x="259" y="24037"/>
                  </a:cubicBezTo>
                  <a:cubicBezTo>
                    <a:pt x="374" y="24037"/>
                    <a:pt x="512" y="23994"/>
                    <a:pt x="606" y="23898"/>
                  </a:cubicBezTo>
                  <a:cubicBezTo>
                    <a:pt x="769" y="23718"/>
                    <a:pt x="1031" y="23386"/>
                    <a:pt x="1031" y="23386"/>
                  </a:cubicBezTo>
                  <a:lnTo>
                    <a:pt x="1031" y="23386"/>
                  </a:lnTo>
                  <a:cubicBezTo>
                    <a:pt x="1031" y="23386"/>
                    <a:pt x="475" y="25511"/>
                    <a:pt x="758" y="25603"/>
                  </a:cubicBezTo>
                  <a:cubicBezTo>
                    <a:pt x="770" y="25607"/>
                    <a:pt x="781" y="25609"/>
                    <a:pt x="793" y="25609"/>
                  </a:cubicBezTo>
                  <a:cubicBezTo>
                    <a:pt x="1101" y="25609"/>
                    <a:pt x="1318" y="24295"/>
                    <a:pt x="1423" y="24143"/>
                  </a:cubicBezTo>
                  <a:cubicBezTo>
                    <a:pt x="1440" y="24117"/>
                    <a:pt x="1455" y="24106"/>
                    <a:pt x="1467" y="24106"/>
                  </a:cubicBezTo>
                  <a:cubicBezTo>
                    <a:pt x="1526" y="24106"/>
                    <a:pt x="1520" y="24383"/>
                    <a:pt x="1489" y="24546"/>
                  </a:cubicBezTo>
                  <a:cubicBezTo>
                    <a:pt x="1452" y="24741"/>
                    <a:pt x="1374" y="25771"/>
                    <a:pt x="1595" y="25771"/>
                  </a:cubicBezTo>
                  <a:cubicBezTo>
                    <a:pt x="1603" y="25771"/>
                    <a:pt x="1611" y="25769"/>
                    <a:pt x="1619" y="25767"/>
                  </a:cubicBezTo>
                  <a:cubicBezTo>
                    <a:pt x="1851" y="25701"/>
                    <a:pt x="1929" y="24271"/>
                    <a:pt x="2034" y="24271"/>
                  </a:cubicBezTo>
                  <a:cubicBezTo>
                    <a:pt x="2043" y="24271"/>
                    <a:pt x="2052" y="24280"/>
                    <a:pt x="2061" y="24301"/>
                  </a:cubicBezTo>
                  <a:cubicBezTo>
                    <a:pt x="2175" y="24573"/>
                    <a:pt x="2001" y="25592"/>
                    <a:pt x="2164" y="25625"/>
                  </a:cubicBezTo>
                  <a:cubicBezTo>
                    <a:pt x="2178" y="25628"/>
                    <a:pt x="2191" y="25629"/>
                    <a:pt x="2203" y="25629"/>
                  </a:cubicBezTo>
                  <a:cubicBezTo>
                    <a:pt x="2335" y="25629"/>
                    <a:pt x="2346" y="25475"/>
                    <a:pt x="2366" y="25380"/>
                  </a:cubicBezTo>
                  <a:cubicBezTo>
                    <a:pt x="2386" y="25279"/>
                    <a:pt x="2340" y="24133"/>
                    <a:pt x="2439" y="24133"/>
                  </a:cubicBezTo>
                  <a:cubicBezTo>
                    <a:pt x="2446" y="24133"/>
                    <a:pt x="2455" y="24140"/>
                    <a:pt x="2464" y="24154"/>
                  </a:cubicBezTo>
                  <a:cubicBezTo>
                    <a:pt x="2595" y="24350"/>
                    <a:pt x="2518" y="25353"/>
                    <a:pt x="2627" y="25385"/>
                  </a:cubicBezTo>
                  <a:cubicBezTo>
                    <a:pt x="2627" y="25385"/>
                    <a:pt x="2667" y="25404"/>
                    <a:pt x="2714" y="25404"/>
                  </a:cubicBezTo>
                  <a:cubicBezTo>
                    <a:pt x="2791" y="25404"/>
                    <a:pt x="2890" y="25356"/>
                    <a:pt x="2883" y="25107"/>
                  </a:cubicBezTo>
                  <a:cubicBezTo>
                    <a:pt x="2873" y="24704"/>
                    <a:pt x="3020" y="22966"/>
                    <a:pt x="3025" y="22563"/>
                  </a:cubicBezTo>
                  <a:cubicBezTo>
                    <a:pt x="3036" y="22007"/>
                    <a:pt x="2720" y="21228"/>
                    <a:pt x="2807" y="21097"/>
                  </a:cubicBezTo>
                  <a:cubicBezTo>
                    <a:pt x="2889" y="20966"/>
                    <a:pt x="3505" y="18950"/>
                    <a:pt x="3777" y="18133"/>
                  </a:cubicBezTo>
                  <a:cubicBezTo>
                    <a:pt x="4050" y="17315"/>
                    <a:pt x="4050" y="15185"/>
                    <a:pt x="4213" y="14912"/>
                  </a:cubicBezTo>
                  <a:cubicBezTo>
                    <a:pt x="4346" y="14693"/>
                    <a:pt x="4639" y="13388"/>
                    <a:pt x="4845" y="13388"/>
                  </a:cubicBezTo>
                  <a:cubicBezTo>
                    <a:pt x="4900" y="13388"/>
                    <a:pt x="4949" y="13481"/>
                    <a:pt x="4987" y="13714"/>
                  </a:cubicBezTo>
                  <a:cubicBezTo>
                    <a:pt x="5161" y="14814"/>
                    <a:pt x="5434" y="17517"/>
                    <a:pt x="5352" y="18111"/>
                  </a:cubicBezTo>
                  <a:cubicBezTo>
                    <a:pt x="5270" y="18705"/>
                    <a:pt x="5030" y="19724"/>
                    <a:pt x="5090" y="20301"/>
                  </a:cubicBezTo>
                  <a:cubicBezTo>
                    <a:pt x="5150" y="20884"/>
                    <a:pt x="4529" y="22067"/>
                    <a:pt x="4420" y="23418"/>
                  </a:cubicBezTo>
                  <a:cubicBezTo>
                    <a:pt x="4311" y="24770"/>
                    <a:pt x="4545" y="28311"/>
                    <a:pt x="4747" y="29227"/>
                  </a:cubicBezTo>
                  <a:cubicBezTo>
                    <a:pt x="4949" y="30137"/>
                    <a:pt x="4311" y="32060"/>
                    <a:pt x="4240" y="32447"/>
                  </a:cubicBezTo>
                  <a:cubicBezTo>
                    <a:pt x="4169" y="32840"/>
                    <a:pt x="4180" y="33929"/>
                    <a:pt x="4099" y="35330"/>
                  </a:cubicBezTo>
                  <a:cubicBezTo>
                    <a:pt x="4011" y="36730"/>
                    <a:pt x="4453" y="39760"/>
                    <a:pt x="4284" y="40283"/>
                  </a:cubicBezTo>
                  <a:cubicBezTo>
                    <a:pt x="4120" y="40806"/>
                    <a:pt x="1254" y="44032"/>
                    <a:pt x="1608" y="44538"/>
                  </a:cubicBezTo>
                  <a:cubicBezTo>
                    <a:pt x="1798" y="44809"/>
                    <a:pt x="2153" y="44946"/>
                    <a:pt x="2517" y="44946"/>
                  </a:cubicBezTo>
                  <a:cubicBezTo>
                    <a:pt x="2835" y="44946"/>
                    <a:pt x="3159" y="44842"/>
                    <a:pt x="3385" y="44631"/>
                  </a:cubicBezTo>
                  <a:cubicBezTo>
                    <a:pt x="3870" y="44184"/>
                    <a:pt x="4594" y="43520"/>
                    <a:pt x="4960" y="43236"/>
                  </a:cubicBezTo>
                  <a:cubicBezTo>
                    <a:pt x="5330" y="42947"/>
                    <a:pt x="6180" y="42795"/>
                    <a:pt x="6049" y="41089"/>
                  </a:cubicBezTo>
                  <a:cubicBezTo>
                    <a:pt x="6049" y="41089"/>
                    <a:pt x="5826" y="38550"/>
                    <a:pt x="6611" y="36872"/>
                  </a:cubicBezTo>
                  <a:cubicBezTo>
                    <a:pt x="7390" y="35188"/>
                    <a:pt x="7036" y="32840"/>
                    <a:pt x="7117" y="32082"/>
                  </a:cubicBezTo>
                  <a:cubicBezTo>
                    <a:pt x="7199" y="31325"/>
                    <a:pt x="7275" y="30093"/>
                    <a:pt x="7738" y="29216"/>
                  </a:cubicBezTo>
                  <a:cubicBezTo>
                    <a:pt x="8120" y="28491"/>
                    <a:pt x="8578" y="25936"/>
                    <a:pt x="8850" y="25058"/>
                  </a:cubicBezTo>
                  <a:cubicBezTo>
                    <a:pt x="9123" y="25936"/>
                    <a:pt x="9580" y="28491"/>
                    <a:pt x="9962" y="29216"/>
                  </a:cubicBezTo>
                  <a:cubicBezTo>
                    <a:pt x="10425" y="30093"/>
                    <a:pt x="10501" y="31325"/>
                    <a:pt x="10583" y="32082"/>
                  </a:cubicBezTo>
                  <a:cubicBezTo>
                    <a:pt x="10665" y="32840"/>
                    <a:pt x="10310" y="35188"/>
                    <a:pt x="11090" y="36872"/>
                  </a:cubicBezTo>
                  <a:cubicBezTo>
                    <a:pt x="11874" y="38556"/>
                    <a:pt x="11651" y="41089"/>
                    <a:pt x="11651" y="41089"/>
                  </a:cubicBezTo>
                  <a:cubicBezTo>
                    <a:pt x="11520" y="42789"/>
                    <a:pt x="12370" y="42947"/>
                    <a:pt x="12741" y="43236"/>
                  </a:cubicBezTo>
                  <a:cubicBezTo>
                    <a:pt x="13106" y="43520"/>
                    <a:pt x="13830" y="44184"/>
                    <a:pt x="14315" y="44631"/>
                  </a:cubicBezTo>
                  <a:cubicBezTo>
                    <a:pt x="14541" y="44842"/>
                    <a:pt x="14866" y="44946"/>
                    <a:pt x="15183" y="44946"/>
                  </a:cubicBezTo>
                  <a:cubicBezTo>
                    <a:pt x="15547" y="44946"/>
                    <a:pt x="15903" y="44809"/>
                    <a:pt x="16092" y="44538"/>
                  </a:cubicBezTo>
                  <a:cubicBezTo>
                    <a:pt x="16446" y="44026"/>
                    <a:pt x="13580" y="40806"/>
                    <a:pt x="13416" y="40283"/>
                  </a:cubicBezTo>
                  <a:cubicBezTo>
                    <a:pt x="13247" y="39760"/>
                    <a:pt x="13689" y="36730"/>
                    <a:pt x="13602" y="35330"/>
                  </a:cubicBezTo>
                  <a:cubicBezTo>
                    <a:pt x="13520" y="33929"/>
                    <a:pt x="13536" y="32840"/>
                    <a:pt x="13460" y="32447"/>
                  </a:cubicBezTo>
                  <a:cubicBezTo>
                    <a:pt x="13389" y="32060"/>
                    <a:pt x="12752" y="30137"/>
                    <a:pt x="12953" y="29227"/>
                  </a:cubicBezTo>
                  <a:cubicBezTo>
                    <a:pt x="13155" y="28311"/>
                    <a:pt x="13389" y="24770"/>
                    <a:pt x="13280" y="23418"/>
                  </a:cubicBezTo>
                  <a:cubicBezTo>
                    <a:pt x="13171" y="22067"/>
                    <a:pt x="12550" y="20884"/>
                    <a:pt x="12610" y="20301"/>
                  </a:cubicBezTo>
                  <a:cubicBezTo>
                    <a:pt x="12664" y="19724"/>
                    <a:pt x="12430" y="18705"/>
                    <a:pt x="12348" y="18111"/>
                  </a:cubicBezTo>
                  <a:cubicBezTo>
                    <a:pt x="12267" y="17517"/>
                    <a:pt x="12539" y="14814"/>
                    <a:pt x="12713" y="13714"/>
                  </a:cubicBezTo>
                  <a:cubicBezTo>
                    <a:pt x="12751" y="13482"/>
                    <a:pt x="12800" y="13389"/>
                    <a:pt x="12855" y="13389"/>
                  </a:cubicBezTo>
                  <a:cubicBezTo>
                    <a:pt x="13061" y="13389"/>
                    <a:pt x="13354" y="14697"/>
                    <a:pt x="13487" y="14912"/>
                  </a:cubicBezTo>
                  <a:cubicBezTo>
                    <a:pt x="13651" y="15185"/>
                    <a:pt x="13651" y="17315"/>
                    <a:pt x="13923" y="18133"/>
                  </a:cubicBezTo>
                  <a:cubicBezTo>
                    <a:pt x="14196" y="18950"/>
                    <a:pt x="14811" y="20966"/>
                    <a:pt x="14893" y="21097"/>
                  </a:cubicBezTo>
                  <a:cubicBezTo>
                    <a:pt x="14980" y="21228"/>
                    <a:pt x="14522" y="21893"/>
                    <a:pt x="14779" y="23342"/>
                  </a:cubicBezTo>
                  <a:cubicBezTo>
                    <a:pt x="14860" y="23925"/>
                    <a:pt x="14898" y="24513"/>
                    <a:pt x="14893" y="25102"/>
                  </a:cubicBezTo>
                  <a:cubicBezTo>
                    <a:pt x="14886" y="25359"/>
                    <a:pt x="14961" y="25406"/>
                    <a:pt x="15016" y="25406"/>
                  </a:cubicBezTo>
                  <a:cubicBezTo>
                    <a:pt x="15048" y="25406"/>
                    <a:pt x="15073" y="25391"/>
                    <a:pt x="15073" y="25391"/>
                  </a:cubicBezTo>
                  <a:cubicBezTo>
                    <a:pt x="15182" y="25353"/>
                    <a:pt x="15138" y="24230"/>
                    <a:pt x="15274" y="24029"/>
                  </a:cubicBezTo>
                  <a:cubicBezTo>
                    <a:pt x="15283" y="24015"/>
                    <a:pt x="15292" y="24008"/>
                    <a:pt x="15299" y="24008"/>
                  </a:cubicBezTo>
                  <a:cubicBezTo>
                    <a:pt x="15398" y="24008"/>
                    <a:pt x="15314" y="25278"/>
                    <a:pt x="15334" y="25374"/>
                  </a:cubicBezTo>
                  <a:cubicBezTo>
                    <a:pt x="15359" y="25474"/>
                    <a:pt x="15371" y="25629"/>
                    <a:pt x="15502" y="25629"/>
                  </a:cubicBezTo>
                  <a:cubicBezTo>
                    <a:pt x="15514" y="25629"/>
                    <a:pt x="15527" y="25628"/>
                    <a:pt x="15541" y="25625"/>
                  </a:cubicBezTo>
                  <a:cubicBezTo>
                    <a:pt x="15710" y="25587"/>
                    <a:pt x="15547" y="24383"/>
                    <a:pt x="15667" y="24110"/>
                  </a:cubicBezTo>
                  <a:cubicBezTo>
                    <a:pt x="15675" y="24092"/>
                    <a:pt x="15683" y="24083"/>
                    <a:pt x="15690" y="24083"/>
                  </a:cubicBezTo>
                  <a:cubicBezTo>
                    <a:pt x="15794" y="24083"/>
                    <a:pt x="15853" y="25701"/>
                    <a:pt x="16086" y="25767"/>
                  </a:cubicBezTo>
                  <a:cubicBezTo>
                    <a:pt x="16094" y="25769"/>
                    <a:pt x="16101" y="25770"/>
                    <a:pt x="16108" y="25770"/>
                  </a:cubicBezTo>
                  <a:cubicBezTo>
                    <a:pt x="16326" y="25770"/>
                    <a:pt x="16249" y="24741"/>
                    <a:pt x="16217" y="24546"/>
                  </a:cubicBezTo>
                  <a:cubicBezTo>
                    <a:pt x="16184" y="24377"/>
                    <a:pt x="16220" y="23997"/>
                    <a:pt x="16301" y="23997"/>
                  </a:cubicBezTo>
                  <a:cubicBezTo>
                    <a:pt x="16313" y="23997"/>
                    <a:pt x="16327" y="24007"/>
                    <a:pt x="16342" y="24029"/>
                  </a:cubicBezTo>
                  <a:cubicBezTo>
                    <a:pt x="16449" y="24178"/>
                    <a:pt x="16748" y="25600"/>
                    <a:pt x="16939" y="25600"/>
                  </a:cubicBezTo>
                  <a:cubicBezTo>
                    <a:pt x="16944" y="25600"/>
                    <a:pt x="16948" y="25599"/>
                    <a:pt x="16953" y="25598"/>
                  </a:cubicBezTo>
                  <a:cubicBezTo>
                    <a:pt x="17241" y="25494"/>
                    <a:pt x="16680" y="23386"/>
                    <a:pt x="16680" y="23386"/>
                  </a:cubicBezTo>
                  <a:lnTo>
                    <a:pt x="16680" y="23386"/>
                  </a:lnTo>
                  <a:cubicBezTo>
                    <a:pt x="16680" y="23386"/>
                    <a:pt x="16936" y="23718"/>
                    <a:pt x="17105" y="23892"/>
                  </a:cubicBezTo>
                  <a:cubicBezTo>
                    <a:pt x="17195" y="23991"/>
                    <a:pt x="17333" y="24036"/>
                    <a:pt x="17449" y="24036"/>
                  </a:cubicBezTo>
                  <a:cubicBezTo>
                    <a:pt x="17543" y="24036"/>
                    <a:pt x="17623" y="24006"/>
                    <a:pt x="17650" y="23952"/>
                  </a:cubicBezTo>
                  <a:cubicBezTo>
                    <a:pt x="17710" y="23832"/>
                    <a:pt x="17182" y="22971"/>
                    <a:pt x="17111" y="22334"/>
                  </a:cubicBezTo>
                  <a:cubicBezTo>
                    <a:pt x="17045" y="21691"/>
                    <a:pt x="16163" y="20874"/>
                    <a:pt x="16163" y="20874"/>
                  </a:cubicBezTo>
                  <a:cubicBezTo>
                    <a:pt x="16321" y="18422"/>
                    <a:pt x="15465" y="16324"/>
                    <a:pt x="15514" y="15485"/>
                  </a:cubicBezTo>
                  <a:cubicBezTo>
                    <a:pt x="15558" y="14640"/>
                    <a:pt x="15443" y="12825"/>
                    <a:pt x="15264" y="12542"/>
                  </a:cubicBezTo>
                  <a:cubicBezTo>
                    <a:pt x="15084" y="12259"/>
                    <a:pt x="14958" y="11692"/>
                    <a:pt x="14931" y="9725"/>
                  </a:cubicBezTo>
                  <a:cubicBezTo>
                    <a:pt x="14909" y="7758"/>
                    <a:pt x="13117" y="7338"/>
                    <a:pt x="12539" y="7278"/>
                  </a:cubicBezTo>
                  <a:cubicBezTo>
                    <a:pt x="11956" y="7224"/>
                    <a:pt x="10180" y="5976"/>
                    <a:pt x="10087" y="5851"/>
                  </a:cubicBezTo>
                  <a:cubicBezTo>
                    <a:pt x="9994" y="5725"/>
                    <a:pt x="10120" y="5022"/>
                    <a:pt x="10120" y="5022"/>
                  </a:cubicBezTo>
                  <a:cubicBezTo>
                    <a:pt x="10654" y="4690"/>
                    <a:pt x="10665" y="3965"/>
                    <a:pt x="10665" y="3965"/>
                  </a:cubicBezTo>
                  <a:cubicBezTo>
                    <a:pt x="11248" y="3965"/>
                    <a:pt x="11417" y="3420"/>
                    <a:pt x="11498" y="2946"/>
                  </a:cubicBezTo>
                  <a:cubicBezTo>
                    <a:pt x="11547" y="2641"/>
                    <a:pt x="11378" y="2585"/>
                    <a:pt x="11250" y="2585"/>
                  </a:cubicBezTo>
                  <a:cubicBezTo>
                    <a:pt x="11177" y="2585"/>
                    <a:pt x="11117" y="2603"/>
                    <a:pt x="11117" y="2603"/>
                  </a:cubicBezTo>
                  <a:cubicBezTo>
                    <a:pt x="11450" y="235"/>
                    <a:pt x="9711" y="1"/>
                    <a:pt x="9003" y="1"/>
                  </a:cubicBezTo>
                  <a:cubicBezTo>
                    <a:pt x="8947" y="1"/>
                    <a:pt x="8897" y="2"/>
                    <a:pt x="8856" y="4"/>
                  </a:cubicBezTo>
                  <a:cubicBezTo>
                    <a:pt x="8814" y="2"/>
                    <a:pt x="8764" y="1"/>
                    <a:pt x="870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69"/>
            <p:cNvGrpSpPr/>
            <p:nvPr/>
          </p:nvGrpSpPr>
          <p:grpSpPr>
            <a:xfrm>
              <a:off x="2939796" y="3259611"/>
              <a:ext cx="443027" cy="1124980"/>
              <a:chOff x="2939796" y="3259611"/>
              <a:chExt cx="443027" cy="1124980"/>
            </a:xfrm>
          </p:grpSpPr>
          <p:sp>
            <p:nvSpPr>
              <p:cNvPr id="5622" name="Google Shape;5622;p69"/>
              <p:cNvSpPr/>
              <p:nvPr/>
            </p:nvSpPr>
            <p:spPr>
              <a:xfrm>
                <a:off x="3348503" y="3813938"/>
                <a:ext cx="20698" cy="20799"/>
              </a:xfrm>
              <a:custGeom>
                <a:avLst/>
                <a:gdLst/>
                <a:ahLst/>
                <a:cxnLst/>
                <a:rect l="l" t="t" r="r" b="b"/>
                <a:pathLst>
                  <a:path w="819" h="823" extrusionOk="0">
                    <a:moveTo>
                      <a:pt x="164" y="1"/>
                    </a:moveTo>
                    <a:lnTo>
                      <a:pt x="1" y="115"/>
                    </a:lnTo>
                    <a:cubicBezTo>
                      <a:pt x="1" y="115"/>
                      <a:pt x="519" y="823"/>
                      <a:pt x="674" y="823"/>
                    </a:cubicBezTo>
                    <a:cubicBezTo>
                      <a:pt x="681" y="823"/>
                      <a:pt x="687" y="821"/>
                      <a:pt x="693" y="818"/>
                    </a:cubicBezTo>
                    <a:cubicBezTo>
                      <a:pt x="818" y="748"/>
                      <a:pt x="164" y="1"/>
                      <a:pt x="1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9"/>
              <p:cNvSpPr/>
              <p:nvPr/>
            </p:nvSpPr>
            <p:spPr>
              <a:xfrm>
                <a:off x="3361240" y="3830643"/>
                <a:ext cx="21583" cy="28659"/>
              </a:xfrm>
              <a:custGeom>
                <a:avLst/>
                <a:gdLst/>
                <a:ahLst/>
                <a:cxnLst/>
                <a:rect l="l" t="t" r="r" b="b"/>
                <a:pathLst>
                  <a:path w="854" h="1134" extrusionOk="0">
                    <a:moveTo>
                      <a:pt x="145" y="1"/>
                    </a:moveTo>
                    <a:cubicBezTo>
                      <a:pt x="113" y="1"/>
                      <a:pt x="84" y="13"/>
                      <a:pt x="63" y="37"/>
                    </a:cubicBezTo>
                    <a:cubicBezTo>
                      <a:pt x="1" y="90"/>
                      <a:pt x="342" y="1134"/>
                      <a:pt x="582" y="1134"/>
                    </a:cubicBezTo>
                    <a:cubicBezTo>
                      <a:pt x="593" y="1134"/>
                      <a:pt x="603" y="1132"/>
                      <a:pt x="614" y="1127"/>
                    </a:cubicBezTo>
                    <a:cubicBezTo>
                      <a:pt x="854" y="1024"/>
                      <a:pt x="178" y="5"/>
                      <a:pt x="178" y="5"/>
                    </a:cubicBezTo>
                    <a:cubicBezTo>
                      <a:pt x="167" y="2"/>
                      <a:pt x="156" y="1"/>
                      <a:pt x="1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9"/>
              <p:cNvSpPr/>
              <p:nvPr/>
            </p:nvSpPr>
            <p:spPr>
              <a:xfrm>
                <a:off x="3341805" y="3812472"/>
                <a:ext cx="16655" cy="30352"/>
              </a:xfrm>
              <a:custGeom>
                <a:avLst/>
                <a:gdLst/>
                <a:ahLst/>
                <a:cxnLst/>
                <a:rect l="l" t="t" r="r" b="b"/>
                <a:pathLst>
                  <a:path w="659" h="1201" extrusionOk="0">
                    <a:moveTo>
                      <a:pt x="140" y="1"/>
                    </a:moveTo>
                    <a:cubicBezTo>
                      <a:pt x="115" y="1"/>
                      <a:pt x="90" y="9"/>
                      <a:pt x="70" y="26"/>
                    </a:cubicBezTo>
                    <a:cubicBezTo>
                      <a:pt x="0" y="64"/>
                      <a:pt x="139" y="1200"/>
                      <a:pt x="383" y="1200"/>
                    </a:cubicBezTo>
                    <a:cubicBezTo>
                      <a:pt x="389" y="1200"/>
                      <a:pt x="396" y="1199"/>
                      <a:pt x="402" y="1198"/>
                    </a:cubicBezTo>
                    <a:cubicBezTo>
                      <a:pt x="658" y="1143"/>
                      <a:pt x="184" y="10"/>
                      <a:pt x="184" y="10"/>
                    </a:cubicBezTo>
                    <a:cubicBezTo>
                      <a:pt x="170" y="4"/>
                      <a:pt x="155"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3347997" y="3841839"/>
                <a:ext cx="16655" cy="30302"/>
              </a:xfrm>
              <a:custGeom>
                <a:avLst/>
                <a:gdLst/>
                <a:ahLst/>
                <a:cxnLst/>
                <a:rect l="l" t="t" r="r" b="b"/>
                <a:pathLst>
                  <a:path w="659" h="1199" extrusionOk="0">
                    <a:moveTo>
                      <a:pt x="135" y="1"/>
                    </a:moveTo>
                    <a:cubicBezTo>
                      <a:pt x="112" y="1"/>
                      <a:pt x="89" y="9"/>
                      <a:pt x="70" y="25"/>
                    </a:cubicBezTo>
                    <a:cubicBezTo>
                      <a:pt x="1" y="67"/>
                      <a:pt x="144" y="1199"/>
                      <a:pt x="384" y="1199"/>
                    </a:cubicBezTo>
                    <a:cubicBezTo>
                      <a:pt x="390" y="1199"/>
                      <a:pt x="396" y="1198"/>
                      <a:pt x="402" y="1196"/>
                    </a:cubicBezTo>
                    <a:cubicBezTo>
                      <a:pt x="658" y="1142"/>
                      <a:pt x="184" y="14"/>
                      <a:pt x="184" y="14"/>
                    </a:cubicBezTo>
                    <a:cubicBezTo>
                      <a:pt x="168" y="5"/>
                      <a:pt x="151" y="1"/>
                      <a:pt x="13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3354619" y="3870043"/>
                <a:ext cx="16629" cy="30327"/>
              </a:xfrm>
              <a:custGeom>
                <a:avLst/>
                <a:gdLst/>
                <a:ahLst/>
                <a:cxnLst/>
                <a:rect l="l" t="t" r="r" b="b"/>
                <a:pathLst>
                  <a:path w="658" h="1200" extrusionOk="0">
                    <a:moveTo>
                      <a:pt x="139" y="0"/>
                    </a:moveTo>
                    <a:cubicBezTo>
                      <a:pt x="114" y="0"/>
                      <a:pt x="90" y="9"/>
                      <a:pt x="69" y="26"/>
                    </a:cubicBezTo>
                    <a:cubicBezTo>
                      <a:pt x="0" y="63"/>
                      <a:pt x="144" y="1200"/>
                      <a:pt x="383" y="1200"/>
                    </a:cubicBezTo>
                    <a:cubicBezTo>
                      <a:pt x="389" y="1200"/>
                      <a:pt x="396" y="1199"/>
                      <a:pt x="402" y="1198"/>
                    </a:cubicBezTo>
                    <a:cubicBezTo>
                      <a:pt x="658" y="1138"/>
                      <a:pt x="184" y="10"/>
                      <a:pt x="184" y="10"/>
                    </a:cubicBezTo>
                    <a:cubicBezTo>
                      <a:pt x="169" y="3"/>
                      <a:pt x="154" y="0"/>
                      <a:pt x="1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3331722" y="3818411"/>
                <a:ext cx="14330" cy="29468"/>
              </a:xfrm>
              <a:custGeom>
                <a:avLst/>
                <a:gdLst/>
                <a:ahLst/>
                <a:cxnLst/>
                <a:rect l="l" t="t" r="r" b="b"/>
                <a:pathLst>
                  <a:path w="567" h="1166" extrusionOk="0">
                    <a:moveTo>
                      <a:pt x="175" y="1"/>
                    </a:moveTo>
                    <a:cubicBezTo>
                      <a:pt x="150" y="1"/>
                      <a:pt x="125" y="8"/>
                      <a:pt x="103" y="20"/>
                    </a:cubicBezTo>
                    <a:cubicBezTo>
                      <a:pt x="23" y="52"/>
                      <a:pt x="1" y="1165"/>
                      <a:pt x="270" y="1165"/>
                    </a:cubicBezTo>
                    <a:cubicBezTo>
                      <a:pt x="274" y="1165"/>
                      <a:pt x="279" y="1165"/>
                      <a:pt x="283" y="1164"/>
                    </a:cubicBezTo>
                    <a:cubicBezTo>
                      <a:pt x="567" y="1126"/>
                      <a:pt x="234" y="15"/>
                      <a:pt x="234" y="15"/>
                    </a:cubicBezTo>
                    <a:cubicBezTo>
                      <a:pt x="215" y="5"/>
                      <a:pt x="195" y="1"/>
                      <a:pt x="1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9"/>
              <p:cNvSpPr/>
              <p:nvPr/>
            </p:nvSpPr>
            <p:spPr>
              <a:xfrm>
                <a:off x="3333920" y="3846919"/>
                <a:ext cx="14481" cy="29468"/>
              </a:xfrm>
              <a:custGeom>
                <a:avLst/>
                <a:gdLst/>
                <a:ahLst/>
                <a:cxnLst/>
                <a:rect l="l" t="t" r="r" b="b"/>
                <a:pathLst>
                  <a:path w="573" h="1166" extrusionOk="0">
                    <a:moveTo>
                      <a:pt x="178" y="1"/>
                    </a:moveTo>
                    <a:cubicBezTo>
                      <a:pt x="154" y="1"/>
                      <a:pt x="131" y="8"/>
                      <a:pt x="109" y="20"/>
                    </a:cubicBezTo>
                    <a:cubicBezTo>
                      <a:pt x="23" y="52"/>
                      <a:pt x="1" y="1165"/>
                      <a:pt x="270" y="1165"/>
                    </a:cubicBezTo>
                    <a:cubicBezTo>
                      <a:pt x="274" y="1165"/>
                      <a:pt x="279" y="1165"/>
                      <a:pt x="283" y="1164"/>
                    </a:cubicBezTo>
                    <a:cubicBezTo>
                      <a:pt x="572" y="1126"/>
                      <a:pt x="234" y="15"/>
                      <a:pt x="234" y="15"/>
                    </a:cubicBezTo>
                    <a:cubicBezTo>
                      <a:pt x="215" y="5"/>
                      <a:pt x="196" y="1"/>
                      <a:pt x="1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9"/>
              <p:cNvSpPr/>
              <p:nvPr/>
            </p:nvSpPr>
            <p:spPr>
              <a:xfrm>
                <a:off x="3336675" y="3874289"/>
                <a:ext cx="14481" cy="29493"/>
              </a:xfrm>
              <a:custGeom>
                <a:avLst/>
                <a:gdLst/>
                <a:ahLst/>
                <a:cxnLst/>
                <a:rect l="l" t="t" r="r" b="b"/>
                <a:pathLst>
                  <a:path w="573" h="1167" extrusionOk="0">
                    <a:moveTo>
                      <a:pt x="173" y="0"/>
                    </a:moveTo>
                    <a:cubicBezTo>
                      <a:pt x="150" y="0"/>
                      <a:pt x="127" y="7"/>
                      <a:pt x="104" y="21"/>
                    </a:cubicBezTo>
                    <a:cubicBezTo>
                      <a:pt x="23" y="54"/>
                      <a:pt x="1" y="1167"/>
                      <a:pt x="270" y="1167"/>
                    </a:cubicBezTo>
                    <a:cubicBezTo>
                      <a:pt x="274" y="1167"/>
                      <a:pt x="279" y="1166"/>
                      <a:pt x="283" y="1166"/>
                    </a:cubicBezTo>
                    <a:cubicBezTo>
                      <a:pt x="572" y="1128"/>
                      <a:pt x="234" y="16"/>
                      <a:pt x="234" y="16"/>
                    </a:cubicBezTo>
                    <a:cubicBezTo>
                      <a:pt x="214" y="6"/>
                      <a:pt x="193" y="0"/>
                      <a:pt x="1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2953418" y="3814368"/>
                <a:ext cx="20673" cy="20926"/>
              </a:xfrm>
              <a:custGeom>
                <a:avLst/>
                <a:gdLst/>
                <a:ahLst/>
                <a:cxnLst/>
                <a:rect l="l" t="t" r="r" b="b"/>
                <a:pathLst>
                  <a:path w="818" h="828" extrusionOk="0">
                    <a:moveTo>
                      <a:pt x="654" y="0"/>
                    </a:moveTo>
                    <a:cubicBezTo>
                      <a:pt x="654" y="0"/>
                      <a:pt x="1" y="752"/>
                      <a:pt x="126" y="823"/>
                    </a:cubicBezTo>
                    <a:cubicBezTo>
                      <a:pt x="131" y="826"/>
                      <a:pt x="138" y="828"/>
                      <a:pt x="145" y="828"/>
                    </a:cubicBezTo>
                    <a:cubicBezTo>
                      <a:pt x="300" y="828"/>
                      <a:pt x="818" y="120"/>
                      <a:pt x="818" y="120"/>
                    </a:cubicBezTo>
                    <a:lnTo>
                      <a:pt x="6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2939796" y="3831123"/>
                <a:ext cx="21431" cy="28735"/>
              </a:xfrm>
              <a:custGeom>
                <a:avLst/>
                <a:gdLst/>
                <a:ahLst/>
                <a:cxnLst/>
                <a:rect l="l" t="t" r="r" b="b"/>
                <a:pathLst>
                  <a:path w="848" h="1137" extrusionOk="0">
                    <a:moveTo>
                      <a:pt x="695" y="1"/>
                    </a:moveTo>
                    <a:cubicBezTo>
                      <a:pt x="688" y="1"/>
                      <a:pt x="682" y="1"/>
                      <a:pt x="676" y="2"/>
                    </a:cubicBezTo>
                    <a:cubicBezTo>
                      <a:pt x="676" y="2"/>
                      <a:pt x="0" y="1027"/>
                      <a:pt x="240" y="1130"/>
                    </a:cubicBezTo>
                    <a:cubicBezTo>
                      <a:pt x="250" y="1135"/>
                      <a:pt x="261" y="1137"/>
                      <a:pt x="272" y="1137"/>
                    </a:cubicBezTo>
                    <a:cubicBezTo>
                      <a:pt x="511" y="1137"/>
                      <a:pt x="847" y="87"/>
                      <a:pt x="785" y="40"/>
                    </a:cubicBezTo>
                    <a:cubicBezTo>
                      <a:pt x="762" y="13"/>
                      <a:pt x="728" y="1"/>
                      <a:pt x="6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9"/>
              <p:cNvSpPr/>
              <p:nvPr/>
            </p:nvSpPr>
            <p:spPr>
              <a:xfrm>
                <a:off x="2964310" y="3812927"/>
                <a:ext cx="16503" cy="30428"/>
              </a:xfrm>
              <a:custGeom>
                <a:avLst/>
                <a:gdLst/>
                <a:ahLst/>
                <a:cxnLst/>
                <a:rect l="l" t="t" r="r" b="b"/>
                <a:pathLst>
                  <a:path w="653" h="1204" extrusionOk="0">
                    <a:moveTo>
                      <a:pt x="518" y="0"/>
                    </a:moveTo>
                    <a:cubicBezTo>
                      <a:pt x="501" y="0"/>
                      <a:pt x="485" y="5"/>
                      <a:pt x="469" y="14"/>
                    </a:cubicBezTo>
                    <a:cubicBezTo>
                      <a:pt x="469" y="14"/>
                      <a:pt x="0" y="1142"/>
                      <a:pt x="251" y="1202"/>
                    </a:cubicBezTo>
                    <a:cubicBezTo>
                      <a:pt x="256" y="1203"/>
                      <a:pt x="262" y="1203"/>
                      <a:pt x="268" y="1203"/>
                    </a:cubicBezTo>
                    <a:cubicBezTo>
                      <a:pt x="513" y="1203"/>
                      <a:pt x="652" y="62"/>
                      <a:pt x="583" y="25"/>
                    </a:cubicBezTo>
                    <a:cubicBezTo>
                      <a:pt x="564" y="9"/>
                      <a:pt x="541" y="0"/>
                      <a:pt x="51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2958093" y="3842344"/>
                <a:ext cx="16528" cy="30352"/>
              </a:xfrm>
              <a:custGeom>
                <a:avLst/>
                <a:gdLst/>
                <a:ahLst/>
                <a:cxnLst/>
                <a:rect l="l" t="t" r="r" b="b"/>
                <a:pathLst>
                  <a:path w="654" h="1201" extrusionOk="0">
                    <a:moveTo>
                      <a:pt x="516" y="1"/>
                    </a:moveTo>
                    <a:cubicBezTo>
                      <a:pt x="500" y="1"/>
                      <a:pt x="485" y="4"/>
                      <a:pt x="469" y="10"/>
                    </a:cubicBezTo>
                    <a:cubicBezTo>
                      <a:pt x="469" y="10"/>
                      <a:pt x="1" y="1138"/>
                      <a:pt x="252" y="1198"/>
                    </a:cubicBezTo>
                    <a:cubicBezTo>
                      <a:pt x="257" y="1199"/>
                      <a:pt x="263" y="1200"/>
                      <a:pt x="269" y="1200"/>
                    </a:cubicBezTo>
                    <a:cubicBezTo>
                      <a:pt x="514" y="1200"/>
                      <a:pt x="653" y="64"/>
                      <a:pt x="584" y="21"/>
                    </a:cubicBezTo>
                    <a:cubicBezTo>
                      <a:pt x="564" y="8"/>
                      <a:pt x="540" y="1"/>
                      <a:pt x="5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2951497" y="3870473"/>
                <a:ext cx="16655" cy="30453"/>
              </a:xfrm>
              <a:custGeom>
                <a:avLst/>
                <a:gdLst/>
                <a:ahLst/>
                <a:cxnLst/>
                <a:rect l="l" t="t" r="r" b="b"/>
                <a:pathLst>
                  <a:path w="659" h="1205" extrusionOk="0">
                    <a:moveTo>
                      <a:pt x="521" y="1"/>
                    </a:moveTo>
                    <a:cubicBezTo>
                      <a:pt x="505" y="1"/>
                      <a:pt x="488" y="5"/>
                      <a:pt x="474" y="14"/>
                    </a:cubicBezTo>
                    <a:cubicBezTo>
                      <a:pt x="474" y="14"/>
                      <a:pt x="0" y="1142"/>
                      <a:pt x="256" y="1202"/>
                    </a:cubicBezTo>
                    <a:cubicBezTo>
                      <a:pt x="262" y="1204"/>
                      <a:pt x="268" y="1204"/>
                      <a:pt x="273" y="1204"/>
                    </a:cubicBezTo>
                    <a:cubicBezTo>
                      <a:pt x="519" y="1204"/>
                      <a:pt x="658" y="63"/>
                      <a:pt x="589" y="25"/>
                    </a:cubicBezTo>
                    <a:cubicBezTo>
                      <a:pt x="570" y="9"/>
                      <a:pt x="54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9"/>
              <p:cNvSpPr/>
              <p:nvPr/>
            </p:nvSpPr>
            <p:spPr>
              <a:xfrm>
                <a:off x="2976567" y="3818841"/>
                <a:ext cx="14304" cy="29442"/>
              </a:xfrm>
              <a:custGeom>
                <a:avLst/>
                <a:gdLst/>
                <a:ahLst/>
                <a:cxnLst/>
                <a:rect l="l" t="t" r="r" b="b"/>
                <a:pathLst>
                  <a:path w="566" h="1165" extrusionOk="0">
                    <a:moveTo>
                      <a:pt x="387" y="0"/>
                    </a:moveTo>
                    <a:cubicBezTo>
                      <a:pt x="368" y="0"/>
                      <a:pt x="349" y="5"/>
                      <a:pt x="332" y="14"/>
                    </a:cubicBezTo>
                    <a:cubicBezTo>
                      <a:pt x="332" y="14"/>
                      <a:pt x="0" y="1126"/>
                      <a:pt x="283" y="1164"/>
                    </a:cubicBezTo>
                    <a:cubicBezTo>
                      <a:pt x="288" y="1164"/>
                      <a:pt x="293" y="1165"/>
                      <a:pt x="297" y="1165"/>
                    </a:cubicBezTo>
                    <a:cubicBezTo>
                      <a:pt x="566" y="1165"/>
                      <a:pt x="538" y="52"/>
                      <a:pt x="458" y="20"/>
                    </a:cubicBezTo>
                    <a:cubicBezTo>
                      <a:pt x="436" y="7"/>
                      <a:pt x="411" y="0"/>
                      <a:pt x="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2974343" y="3847273"/>
                <a:ext cx="14481" cy="29518"/>
              </a:xfrm>
              <a:custGeom>
                <a:avLst/>
                <a:gdLst/>
                <a:ahLst/>
                <a:cxnLst/>
                <a:rect l="l" t="t" r="r" b="b"/>
                <a:pathLst>
                  <a:path w="573" h="1168" extrusionOk="0">
                    <a:moveTo>
                      <a:pt x="399" y="1"/>
                    </a:moveTo>
                    <a:cubicBezTo>
                      <a:pt x="377" y="1"/>
                      <a:pt x="355" y="6"/>
                      <a:pt x="333" y="17"/>
                    </a:cubicBezTo>
                    <a:cubicBezTo>
                      <a:pt x="333" y="17"/>
                      <a:pt x="1" y="1129"/>
                      <a:pt x="284" y="1167"/>
                    </a:cubicBezTo>
                    <a:cubicBezTo>
                      <a:pt x="289" y="1167"/>
                      <a:pt x="294" y="1168"/>
                      <a:pt x="298" y="1168"/>
                    </a:cubicBezTo>
                    <a:cubicBezTo>
                      <a:pt x="572" y="1168"/>
                      <a:pt x="544" y="55"/>
                      <a:pt x="464" y="17"/>
                    </a:cubicBezTo>
                    <a:cubicBezTo>
                      <a:pt x="442" y="6"/>
                      <a:pt x="420" y="1"/>
                      <a:pt x="3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2971589" y="3874820"/>
                <a:ext cx="14481" cy="29518"/>
              </a:xfrm>
              <a:custGeom>
                <a:avLst/>
                <a:gdLst/>
                <a:ahLst/>
                <a:cxnLst/>
                <a:rect l="l" t="t" r="r" b="b"/>
                <a:pathLst>
                  <a:path w="573" h="1168" extrusionOk="0">
                    <a:moveTo>
                      <a:pt x="401" y="0"/>
                    </a:moveTo>
                    <a:cubicBezTo>
                      <a:pt x="380" y="0"/>
                      <a:pt x="358" y="6"/>
                      <a:pt x="339" y="17"/>
                    </a:cubicBezTo>
                    <a:cubicBezTo>
                      <a:pt x="339" y="17"/>
                      <a:pt x="1" y="1128"/>
                      <a:pt x="290" y="1167"/>
                    </a:cubicBezTo>
                    <a:cubicBezTo>
                      <a:pt x="294" y="1167"/>
                      <a:pt x="299" y="1167"/>
                      <a:pt x="303" y="1167"/>
                    </a:cubicBezTo>
                    <a:cubicBezTo>
                      <a:pt x="572" y="1167"/>
                      <a:pt x="544" y="54"/>
                      <a:pt x="464" y="17"/>
                    </a:cubicBezTo>
                    <a:cubicBezTo>
                      <a:pt x="445" y="6"/>
                      <a:pt x="423" y="0"/>
                      <a:pt x="4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2989355" y="3824805"/>
                <a:ext cx="11853" cy="26915"/>
              </a:xfrm>
              <a:custGeom>
                <a:avLst/>
                <a:gdLst/>
                <a:ahLst/>
                <a:cxnLst/>
                <a:rect l="l" t="t" r="r" b="b"/>
                <a:pathLst>
                  <a:path w="469" h="1065" extrusionOk="0">
                    <a:moveTo>
                      <a:pt x="278" y="1"/>
                    </a:moveTo>
                    <a:cubicBezTo>
                      <a:pt x="258" y="1"/>
                      <a:pt x="239" y="6"/>
                      <a:pt x="224" y="18"/>
                    </a:cubicBezTo>
                    <a:cubicBezTo>
                      <a:pt x="224" y="18"/>
                      <a:pt x="1" y="1048"/>
                      <a:pt x="235" y="1064"/>
                    </a:cubicBezTo>
                    <a:cubicBezTo>
                      <a:pt x="237" y="1064"/>
                      <a:pt x="239" y="1064"/>
                      <a:pt x="241" y="1064"/>
                    </a:cubicBezTo>
                    <a:cubicBezTo>
                      <a:pt x="468" y="1064"/>
                      <a:pt x="398" y="45"/>
                      <a:pt x="328" y="12"/>
                    </a:cubicBezTo>
                    <a:cubicBezTo>
                      <a:pt x="313" y="5"/>
                      <a:pt x="295" y="1"/>
                      <a:pt x="2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9"/>
              <p:cNvSpPr/>
              <p:nvPr/>
            </p:nvSpPr>
            <p:spPr>
              <a:xfrm>
                <a:off x="2988824" y="3850735"/>
                <a:ext cx="11828" cy="26865"/>
              </a:xfrm>
              <a:custGeom>
                <a:avLst/>
                <a:gdLst/>
                <a:ahLst/>
                <a:cxnLst/>
                <a:rect l="l" t="t" r="r" b="b"/>
                <a:pathLst>
                  <a:path w="468" h="1063" extrusionOk="0">
                    <a:moveTo>
                      <a:pt x="284" y="1"/>
                    </a:moveTo>
                    <a:cubicBezTo>
                      <a:pt x="263" y="1"/>
                      <a:pt x="242" y="7"/>
                      <a:pt x="223" y="16"/>
                    </a:cubicBezTo>
                    <a:cubicBezTo>
                      <a:pt x="223" y="16"/>
                      <a:pt x="0" y="1046"/>
                      <a:pt x="234" y="1062"/>
                    </a:cubicBezTo>
                    <a:cubicBezTo>
                      <a:pt x="236" y="1063"/>
                      <a:pt x="238" y="1063"/>
                      <a:pt x="240" y="1063"/>
                    </a:cubicBezTo>
                    <a:cubicBezTo>
                      <a:pt x="468" y="1063"/>
                      <a:pt x="397" y="38"/>
                      <a:pt x="327" y="11"/>
                    </a:cubicBezTo>
                    <a:cubicBezTo>
                      <a:pt x="313" y="4"/>
                      <a:pt x="299" y="1"/>
                      <a:pt x="28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9"/>
              <p:cNvSpPr/>
              <p:nvPr/>
            </p:nvSpPr>
            <p:spPr>
              <a:xfrm>
                <a:off x="2987839" y="3875755"/>
                <a:ext cx="11853" cy="26915"/>
              </a:xfrm>
              <a:custGeom>
                <a:avLst/>
                <a:gdLst/>
                <a:ahLst/>
                <a:cxnLst/>
                <a:rect l="l" t="t" r="r" b="b"/>
                <a:pathLst>
                  <a:path w="469" h="1065" extrusionOk="0">
                    <a:moveTo>
                      <a:pt x="278" y="1"/>
                    </a:moveTo>
                    <a:cubicBezTo>
                      <a:pt x="258" y="1"/>
                      <a:pt x="239" y="6"/>
                      <a:pt x="224" y="18"/>
                    </a:cubicBezTo>
                    <a:cubicBezTo>
                      <a:pt x="224" y="18"/>
                      <a:pt x="1" y="1048"/>
                      <a:pt x="235" y="1064"/>
                    </a:cubicBezTo>
                    <a:cubicBezTo>
                      <a:pt x="237" y="1064"/>
                      <a:pt x="239" y="1064"/>
                      <a:pt x="241" y="1064"/>
                    </a:cubicBezTo>
                    <a:cubicBezTo>
                      <a:pt x="468" y="1064"/>
                      <a:pt x="398" y="40"/>
                      <a:pt x="328" y="12"/>
                    </a:cubicBezTo>
                    <a:cubicBezTo>
                      <a:pt x="313" y="5"/>
                      <a:pt x="295" y="1"/>
                      <a:pt x="2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2960721" y="3801226"/>
                <a:ext cx="45870" cy="28583"/>
              </a:xfrm>
              <a:custGeom>
                <a:avLst/>
                <a:gdLst/>
                <a:ahLst/>
                <a:cxnLst/>
                <a:rect l="l" t="t" r="r" b="b"/>
                <a:pathLst>
                  <a:path w="1815" h="1131" extrusionOk="0">
                    <a:moveTo>
                      <a:pt x="902" y="0"/>
                    </a:moveTo>
                    <a:cubicBezTo>
                      <a:pt x="718" y="0"/>
                      <a:pt x="543" y="87"/>
                      <a:pt x="404" y="226"/>
                    </a:cubicBezTo>
                    <a:cubicBezTo>
                      <a:pt x="404" y="226"/>
                      <a:pt x="0" y="362"/>
                      <a:pt x="137" y="673"/>
                    </a:cubicBezTo>
                    <a:cubicBezTo>
                      <a:pt x="273" y="989"/>
                      <a:pt x="899" y="869"/>
                      <a:pt x="1101" y="1076"/>
                    </a:cubicBezTo>
                    <a:cubicBezTo>
                      <a:pt x="1138" y="1114"/>
                      <a:pt x="1186" y="1131"/>
                      <a:pt x="1240" y="1131"/>
                    </a:cubicBezTo>
                    <a:cubicBezTo>
                      <a:pt x="1481" y="1131"/>
                      <a:pt x="1814" y="779"/>
                      <a:pt x="1515" y="373"/>
                    </a:cubicBezTo>
                    <a:cubicBezTo>
                      <a:pt x="1325" y="109"/>
                      <a:pt x="1108"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3231744" y="4292043"/>
                <a:ext cx="109354" cy="92270"/>
              </a:xfrm>
              <a:custGeom>
                <a:avLst/>
                <a:gdLst/>
                <a:ahLst/>
                <a:cxnLst/>
                <a:rect l="l" t="t" r="r" b="b"/>
                <a:pathLst>
                  <a:path w="4327" h="3651" extrusionOk="0">
                    <a:moveTo>
                      <a:pt x="1399" y="1"/>
                    </a:moveTo>
                    <a:cubicBezTo>
                      <a:pt x="992" y="1"/>
                      <a:pt x="498" y="145"/>
                      <a:pt x="251" y="765"/>
                    </a:cubicBezTo>
                    <a:cubicBezTo>
                      <a:pt x="251" y="765"/>
                      <a:pt x="0" y="1108"/>
                      <a:pt x="300" y="1304"/>
                    </a:cubicBezTo>
                    <a:cubicBezTo>
                      <a:pt x="594" y="1495"/>
                      <a:pt x="850" y="1457"/>
                      <a:pt x="975" y="1805"/>
                    </a:cubicBezTo>
                    <a:cubicBezTo>
                      <a:pt x="1095" y="2149"/>
                      <a:pt x="1629" y="2683"/>
                      <a:pt x="2190" y="3091"/>
                    </a:cubicBezTo>
                    <a:cubicBezTo>
                      <a:pt x="2329" y="3191"/>
                      <a:pt x="2509" y="3651"/>
                      <a:pt x="2790" y="3651"/>
                    </a:cubicBezTo>
                    <a:cubicBezTo>
                      <a:pt x="2818" y="3651"/>
                      <a:pt x="2847" y="3646"/>
                      <a:pt x="2877" y="3636"/>
                    </a:cubicBezTo>
                    <a:cubicBezTo>
                      <a:pt x="3204" y="3522"/>
                      <a:pt x="2561" y="2803"/>
                      <a:pt x="2463" y="2775"/>
                    </a:cubicBezTo>
                    <a:cubicBezTo>
                      <a:pt x="2463" y="2775"/>
                      <a:pt x="1809" y="1996"/>
                      <a:pt x="1706" y="1838"/>
                    </a:cubicBezTo>
                    <a:lnTo>
                      <a:pt x="1706" y="1838"/>
                    </a:lnTo>
                    <a:cubicBezTo>
                      <a:pt x="1706" y="1838"/>
                      <a:pt x="2310" y="2269"/>
                      <a:pt x="2512" y="2672"/>
                    </a:cubicBezTo>
                    <a:cubicBezTo>
                      <a:pt x="2616" y="2873"/>
                      <a:pt x="3079" y="3266"/>
                      <a:pt x="3139" y="3413"/>
                    </a:cubicBezTo>
                    <a:cubicBezTo>
                      <a:pt x="3163" y="3472"/>
                      <a:pt x="3221" y="3501"/>
                      <a:pt x="3277" y="3501"/>
                    </a:cubicBezTo>
                    <a:cubicBezTo>
                      <a:pt x="3361" y="3501"/>
                      <a:pt x="3439" y="3435"/>
                      <a:pt x="3384" y="3304"/>
                    </a:cubicBezTo>
                    <a:cubicBezTo>
                      <a:pt x="3286" y="3081"/>
                      <a:pt x="2948" y="2672"/>
                      <a:pt x="2948" y="2672"/>
                    </a:cubicBezTo>
                    <a:lnTo>
                      <a:pt x="2948" y="2672"/>
                    </a:lnTo>
                    <a:lnTo>
                      <a:pt x="3531" y="3320"/>
                    </a:lnTo>
                    <a:cubicBezTo>
                      <a:pt x="3531" y="3320"/>
                      <a:pt x="3614" y="3401"/>
                      <a:pt x="3713" y="3401"/>
                    </a:cubicBezTo>
                    <a:cubicBezTo>
                      <a:pt x="3748" y="3401"/>
                      <a:pt x="3784" y="3391"/>
                      <a:pt x="3820" y="3364"/>
                    </a:cubicBezTo>
                    <a:cubicBezTo>
                      <a:pt x="3896" y="3306"/>
                      <a:pt x="3759" y="3093"/>
                      <a:pt x="3599" y="2903"/>
                    </a:cubicBezTo>
                    <a:lnTo>
                      <a:pt x="3599" y="2903"/>
                    </a:lnTo>
                    <a:lnTo>
                      <a:pt x="3831" y="3130"/>
                    </a:lnTo>
                    <a:cubicBezTo>
                      <a:pt x="3831" y="3130"/>
                      <a:pt x="3963" y="3284"/>
                      <a:pt x="4048" y="3284"/>
                    </a:cubicBezTo>
                    <a:cubicBezTo>
                      <a:pt x="4068" y="3284"/>
                      <a:pt x="4085" y="3275"/>
                      <a:pt x="4098" y="3255"/>
                    </a:cubicBezTo>
                    <a:cubicBezTo>
                      <a:pt x="4144" y="3181"/>
                      <a:pt x="4133" y="2991"/>
                      <a:pt x="3955" y="2756"/>
                    </a:cubicBezTo>
                    <a:lnTo>
                      <a:pt x="3955" y="2756"/>
                    </a:lnTo>
                    <a:cubicBezTo>
                      <a:pt x="4036" y="2825"/>
                      <a:pt x="4113" y="2878"/>
                      <a:pt x="4161" y="2878"/>
                    </a:cubicBezTo>
                    <a:cubicBezTo>
                      <a:pt x="4176" y="2878"/>
                      <a:pt x="4187" y="2873"/>
                      <a:pt x="4196" y="2863"/>
                    </a:cubicBezTo>
                    <a:cubicBezTo>
                      <a:pt x="4196" y="2863"/>
                      <a:pt x="4326" y="2835"/>
                      <a:pt x="3765" y="2121"/>
                    </a:cubicBezTo>
                    <a:cubicBezTo>
                      <a:pt x="3765" y="2121"/>
                      <a:pt x="3002" y="1206"/>
                      <a:pt x="2474" y="857"/>
                    </a:cubicBezTo>
                    <a:cubicBezTo>
                      <a:pt x="1945" y="514"/>
                      <a:pt x="1994" y="411"/>
                      <a:pt x="2043" y="111"/>
                    </a:cubicBezTo>
                    <a:cubicBezTo>
                      <a:pt x="2043" y="111"/>
                      <a:pt x="1754" y="1"/>
                      <a:pt x="13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3056706" y="3695536"/>
                <a:ext cx="200259" cy="117189"/>
              </a:xfrm>
              <a:custGeom>
                <a:avLst/>
                <a:gdLst/>
                <a:ahLst/>
                <a:cxnLst/>
                <a:rect l="l" t="t" r="r" b="b"/>
                <a:pathLst>
                  <a:path w="7924" h="4637" extrusionOk="0">
                    <a:moveTo>
                      <a:pt x="5970" y="1"/>
                    </a:moveTo>
                    <a:cubicBezTo>
                      <a:pt x="4955" y="1"/>
                      <a:pt x="4725" y="801"/>
                      <a:pt x="4725" y="801"/>
                    </a:cubicBezTo>
                    <a:cubicBezTo>
                      <a:pt x="4725" y="801"/>
                      <a:pt x="4332" y="1387"/>
                      <a:pt x="4594" y="1387"/>
                    </a:cubicBezTo>
                    <a:cubicBezTo>
                      <a:pt x="4630" y="1387"/>
                      <a:pt x="4678" y="1376"/>
                      <a:pt x="4741" y="1351"/>
                    </a:cubicBezTo>
                    <a:cubicBezTo>
                      <a:pt x="4823" y="1319"/>
                      <a:pt x="4902" y="1304"/>
                      <a:pt x="4977" y="1304"/>
                    </a:cubicBezTo>
                    <a:cubicBezTo>
                      <a:pt x="5381" y="1304"/>
                      <a:pt x="5675" y="1750"/>
                      <a:pt x="5716" y="2376"/>
                    </a:cubicBezTo>
                    <a:cubicBezTo>
                      <a:pt x="5760" y="3111"/>
                      <a:pt x="5291" y="2850"/>
                      <a:pt x="4741" y="3525"/>
                    </a:cubicBezTo>
                    <a:cubicBezTo>
                      <a:pt x="4475" y="3855"/>
                      <a:pt x="4307" y="3939"/>
                      <a:pt x="4204" y="3939"/>
                    </a:cubicBezTo>
                    <a:cubicBezTo>
                      <a:pt x="4166" y="3939"/>
                      <a:pt x="4136" y="3927"/>
                      <a:pt x="4114" y="3912"/>
                    </a:cubicBezTo>
                    <a:lnTo>
                      <a:pt x="4114" y="3841"/>
                    </a:lnTo>
                    <a:cubicBezTo>
                      <a:pt x="4109" y="3858"/>
                      <a:pt x="4098" y="3874"/>
                      <a:pt x="4087" y="3885"/>
                    </a:cubicBezTo>
                    <a:cubicBezTo>
                      <a:pt x="4076" y="3874"/>
                      <a:pt x="4065" y="3858"/>
                      <a:pt x="4060" y="3841"/>
                    </a:cubicBezTo>
                    <a:lnTo>
                      <a:pt x="4060" y="3912"/>
                    </a:lnTo>
                    <a:cubicBezTo>
                      <a:pt x="4038" y="3927"/>
                      <a:pt x="4008" y="3939"/>
                      <a:pt x="3970" y="3939"/>
                    </a:cubicBezTo>
                    <a:cubicBezTo>
                      <a:pt x="3867" y="3939"/>
                      <a:pt x="3698" y="3855"/>
                      <a:pt x="3428" y="3525"/>
                    </a:cubicBezTo>
                    <a:cubicBezTo>
                      <a:pt x="2877" y="2855"/>
                      <a:pt x="2409" y="3117"/>
                      <a:pt x="2452" y="2381"/>
                    </a:cubicBezTo>
                    <a:cubicBezTo>
                      <a:pt x="2494" y="1754"/>
                      <a:pt x="2789" y="1311"/>
                      <a:pt x="3195" y="1311"/>
                    </a:cubicBezTo>
                    <a:cubicBezTo>
                      <a:pt x="3269" y="1311"/>
                      <a:pt x="3347" y="1326"/>
                      <a:pt x="3428" y="1357"/>
                    </a:cubicBezTo>
                    <a:cubicBezTo>
                      <a:pt x="3491" y="1382"/>
                      <a:pt x="3539" y="1393"/>
                      <a:pt x="3574" y="1393"/>
                    </a:cubicBezTo>
                    <a:cubicBezTo>
                      <a:pt x="3836" y="1393"/>
                      <a:pt x="3444" y="806"/>
                      <a:pt x="3444" y="806"/>
                    </a:cubicBezTo>
                    <a:cubicBezTo>
                      <a:pt x="3444" y="806"/>
                      <a:pt x="3332" y="89"/>
                      <a:pt x="2574" y="89"/>
                    </a:cubicBezTo>
                    <a:cubicBezTo>
                      <a:pt x="2330" y="89"/>
                      <a:pt x="2019" y="163"/>
                      <a:pt x="1624" y="360"/>
                    </a:cubicBezTo>
                    <a:cubicBezTo>
                      <a:pt x="0" y="1161"/>
                      <a:pt x="507" y="2087"/>
                      <a:pt x="1292" y="2506"/>
                    </a:cubicBezTo>
                    <a:cubicBezTo>
                      <a:pt x="2076" y="2926"/>
                      <a:pt x="1777" y="2959"/>
                      <a:pt x="2033" y="3422"/>
                    </a:cubicBezTo>
                    <a:cubicBezTo>
                      <a:pt x="2143" y="3621"/>
                      <a:pt x="2238" y="3651"/>
                      <a:pt x="2342" y="3651"/>
                    </a:cubicBezTo>
                    <a:cubicBezTo>
                      <a:pt x="2386" y="3651"/>
                      <a:pt x="2431" y="3646"/>
                      <a:pt x="2479" y="3646"/>
                    </a:cubicBezTo>
                    <a:cubicBezTo>
                      <a:pt x="2582" y="3646"/>
                      <a:pt x="2700" y="3670"/>
                      <a:pt x="2850" y="3820"/>
                    </a:cubicBezTo>
                    <a:cubicBezTo>
                      <a:pt x="3221" y="4190"/>
                      <a:pt x="3559" y="4610"/>
                      <a:pt x="4060" y="4637"/>
                    </a:cubicBezTo>
                    <a:lnTo>
                      <a:pt x="4114" y="4637"/>
                    </a:lnTo>
                    <a:cubicBezTo>
                      <a:pt x="4621" y="4610"/>
                      <a:pt x="4953" y="4190"/>
                      <a:pt x="5324" y="3814"/>
                    </a:cubicBezTo>
                    <a:cubicBezTo>
                      <a:pt x="5474" y="3664"/>
                      <a:pt x="5592" y="3640"/>
                      <a:pt x="5695" y="3640"/>
                    </a:cubicBezTo>
                    <a:cubicBezTo>
                      <a:pt x="5743" y="3640"/>
                      <a:pt x="5789" y="3646"/>
                      <a:pt x="5832" y="3646"/>
                    </a:cubicBezTo>
                    <a:cubicBezTo>
                      <a:pt x="5936" y="3646"/>
                      <a:pt x="6031" y="3616"/>
                      <a:pt x="6141" y="3416"/>
                    </a:cubicBezTo>
                    <a:cubicBezTo>
                      <a:pt x="6397" y="2953"/>
                      <a:pt x="6354" y="2719"/>
                      <a:pt x="7139" y="2299"/>
                    </a:cubicBezTo>
                    <a:cubicBezTo>
                      <a:pt x="7923" y="1880"/>
                      <a:pt x="7678" y="436"/>
                      <a:pt x="6801" y="147"/>
                    </a:cubicBezTo>
                    <a:cubicBezTo>
                      <a:pt x="6478" y="43"/>
                      <a:pt x="6203" y="1"/>
                      <a:pt x="597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3147864" y="3709992"/>
                <a:ext cx="25500" cy="16402"/>
              </a:xfrm>
              <a:custGeom>
                <a:avLst/>
                <a:gdLst/>
                <a:ahLst/>
                <a:cxnLst/>
                <a:rect l="l" t="t" r="r" b="b"/>
                <a:pathLst>
                  <a:path w="1009" h="649" extrusionOk="0">
                    <a:moveTo>
                      <a:pt x="126" y="0"/>
                    </a:moveTo>
                    <a:cubicBezTo>
                      <a:pt x="55" y="0"/>
                      <a:pt x="1" y="55"/>
                      <a:pt x="1" y="120"/>
                    </a:cubicBezTo>
                    <a:lnTo>
                      <a:pt x="1" y="529"/>
                    </a:lnTo>
                    <a:cubicBezTo>
                      <a:pt x="1" y="594"/>
                      <a:pt x="55" y="648"/>
                      <a:pt x="126" y="648"/>
                    </a:cubicBezTo>
                    <a:lnTo>
                      <a:pt x="889" y="648"/>
                    </a:lnTo>
                    <a:cubicBezTo>
                      <a:pt x="954" y="648"/>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3147864" y="3704483"/>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3147864" y="3688081"/>
                <a:ext cx="25500" cy="16427"/>
              </a:xfrm>
              <a:custGeom>
                <a:avLst/>
                <a:gdLst/>
                <a:ahLst/>
                <a:cxnLst/>
                <a:rect l="l" t="t" r="r" b="b"/>
                <a:pathLst>
                  <a:path w="1009" h="650" extrusionOk="0">
                    <a:moveTo>
                      <a:pt x="120"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3147864" y="3682572"/>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3147864" y="3666195"/>
                <a:ext cx="25500" cy="16402"/>
              </a:xfrm>
              <a:custGeom>
                <a:avLst/>
                <a:gdLst/>
                <a:ahLst/>
                <a:cxnLst/>
                <a:rect l="l" t="t" r="r" b="b"/>
                <a:pathLst>
                  <a:path w="1009" h="649" extrusionOk="0">
                    <a:moveTo>
                      <a:pt x="120" y="0"/>
                    </a:moveTo>
                    <a:cubicBezTo>
                      <a:pt x="55" y="0"/>
                      <a:pt x="1" y="55"/>
                      <a:pt x="1" y="120"/>
                    </a:cubicBezTo>
                    <a:lnTo>
                      <a:pt x="1" y="523"/>
                    </a:lnTo>
                    <a:cubicBezTo>
                      <a:pt x="1" y="594"/>
                      <a:pt x="55" y="649"/>
                      <a:pt x="120" y="649"/>
                    </a:cubicBezTo>
                    <a:lnTo>
                      <a:pt x="883" y="649"/>
                    </a:lnTo>
                    <a:cubicBezTo>
                      <a:pt x="954" y="649"/>
                      <a:pt x="1009" y="594"/>
                      <a:pt x="1009" y="523"/>
                    </a:cubicBezTo>
                    <a:lnTo>
                      <a:pt x="1009" y="120"/>
                    </a:lnTo>
                    <a:cubicBezTo>
                      <a:pt x="1009" y="55"/>
                      <a:pt x="954" y="0"/>
                      <a:pt x="8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3147738" y="3660686"/>
                <a:ext cx="25500" cy="5535"/>
              </a:xfrm>
              <a:custGeom>
                <a:avLst/>
                <a:gdLst/>
                <a:ahLst/>
                <a:cxnLst/>
                <a:rect l="l" t="t" r="r" b="b"/>
                <a:pathLst>
                  <a:path w="1009" h="219" extrusionOk="0">
                    <a:moveTo>
                      <a:pt x="115" y="0"/>
                    </a:moveTo>
                    <a:cubicBezTo>
                      <a:pt x="49" y="0"/>
                      <a:pt x="0" y="49"/>
                      <a:pt x="6" y="109"/>
                    </a:cubicBezTo>
                    <a:cubicBezTo>
                      <a:pt x="6" y="169"/>
                      <a:pt x="55" y="218"/>
                      <a:pt x="115"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3147864" y="3644284"/>
                <a:ext cx="25500" cy="16427"/>
              </a:xfrm>
              <a:custGeom>
                <a:avLst/>
                <a:gdLst/>
                <a:ahLst/>
                <a:cxnLst/>
                <a:rect l="l" t="t" r="r" b="b"/>
                <a:pathLst>
                  <a:path w="1009" h="650" extrusionOk="0">
                    <a:moveTo>
                      <a:pt x="892" y="0"/>
                    </a:moveTo>
                    <a:cubicBezTo>
                      <a:pt x="889" y="0"/>
                      <a:pt x="886" y="1"/>
                      <a:pt x="883" y="1"/>
                    </a:cubicBezTo>
                    <a:lnTo>
                      <a:pt x="120" y="1"/>
                    </a:lnTo>
                    <a:cubicBezTo>
                      <a:pt x="50" y="1"/>
                      <a:pt x="1" y="55"/>
                      <a:pt x="1" y="121"/>
                    </a:cubicBezTo>
                    <a:lnTo>
                      <a:pt x="1" y="524"/>
                    </a:lnTo>
                    <a:cubicBezTo>
                      <a:pt x="1" y="595"/>
                      <a:pt x="55" y="649"/>
                      <a:pt x="120" y="649"/>
                    </a:cubicBezTo>
                    <a:lnTo>
                      <a:pt x="883" y="649"/>
                    </a:lnTo>
                    <a:cubicBezTo>
                      <a:pt x="954" y="644"/>
                      <a:pt x="1009" y="589"/>
                      <a:pt x="1009" y="524"/>
                    </a:cubicBezTo>
                    <a:lnTo>
                      <a:pt x="1003" y="121"/>
                    </a:lnTo>
                    <a:cubicBezTo>
                      <a:pt x="1003" y="53"/>
                      <a:pt x="954" y="0"/>
                      <a:pt x="8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3147738" y="3638774"/>
                <a:ext cx="25500" cy="5535"/>
              </a:xfrm>
              <a:custGeom>
                <a:avLst/>
                <a:gdLst/>
                <a:ahLst/>
                <a:cxnLst/>
                <a:rect l="l" t="t" r="r" b="b"/>
                <a:pathLst>
                  <a:path w="1009" h="219" extrusionOk="0">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3147738" y="3622272"/>
                <a:ext cx="25500" cy="16528"/>
              </a:xfrm>
              <a:custGeom>
                <a:avLst/>
                <a:gdLst/>
                <a:ahLst/>
                <a:cxnLst/>
                <a:rect l="l" t="t" r="r" b="b"/>
                <a:pathLst>
                  <a:path w="1009" h="654" extrusionOk="0">
                    <a:moveTo>
                      <a:pt x="888" y="0"/>
                    </a:moveTo>
                    <a:lnTo>
                      <a:pt x="125" y="5"/>
                    </a:lnTo>
                    <a:cubicBezTo>
                      <a:pt x="55" y="5"/>
                      <a:pt x="0" y="60"/>
                      <a:pt x="0" y="125"/>
                    </a:cubicBezTo>
                    <a:lnTo>
                      <a:pt x="6" y="529"/>
                    </a:lnTo>
                    <a:cubicBezTo>
                      <a:pt x="6" y="599"/>
                      <a:pt x="60" y="654"/>
                      <a:pt x="125" y="654"/>
                    </a:cubicBezTo>
                    <a:lnTo>
                      <a:pt x="888" y="648"/>
                    </a:lnTo>
                    <a:cubicBezTo>
                      <a:pt x="954" y="648"/>
                      <a:pt x="1008" y="594"/>
                      <a:pt x="1008" y="529"/>
                    </a:cubicBezTo>
                    <a:lnTo>
                      <a:pt x="1008" y="125"/>
                    </a:lnTo>
                    <a:cubicBezTo>
                      <a:pt x="1008" y="55"/>
                      <a:pt x="954" y="0"/>
                      <a:pt x="8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9"/>
              <p:cNvSpPr/>
              <p:nvPr/>
            </p:nvSpPr>
            <p:spPr>
              <a:xfrm>
                <a:off x="3147738" y="3616888"/>
                <a:ext cx="25500" cy="5535"/>
              </a:xfrm>
              <a:custGeom>
                <a:avLst/>
                <a:gdLst/>
                <a:ahLst/>
                <a:cxnLst/>
                <a:rect l="l" t="t" r="r" b="b"/>
                <a:pathLst>
                  <a:path w="1009" h="219" extrusionOk="0">
                    <a:moveTo>
                      <a:pt x="109" y="1"/>
                    </a:moveTo>
                    <a:cubicBezTo>
                      <a:pt x="49" y="1"/>
                      <a:pt x="0" y="50"/>
                      <a:pt x="0" y="109"/>
                    </a:cubicBezTo>
                    <a:cubicBezTo>
                      <a:pt x="0" y="169"/>
                      <a:pt x="49" y="218"/>
                      <a:pt x="109" y="218"/>
                    </a:cubicBezTo>
                    <a:lnTo>
                      <a:pt x="899" y="218"/>
                    </a:lnTo>
                    <a:cubicBezTo>
                      <a:pt x="959" y="218"/>
                      <a:pt x="1008" y="169"/>
                      <a:pt x="1008" y="109"/>
                    </a:cubicBezTo>
                    <a:cubicBezTo>
                      <a:pt x="1008" y="44"/>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3147738" y="3600360"/>
                <a:ext cx="25500" cy="16427"/>
              </a:xfrm>
              <a:custGeom>
                <a:avLst/>
                <a:gdLst/>
                <a:ahLst/>
                <a:cxnLst/>
                <a:rect l="l" t="t" r="r" b="b"/>
                <a:pathLst>
                  <a:path w="1009" h="650" extrusionOk="0">
                    <a:moveTo>
                      <a:pt x="120" y="1"/>
                    </a:moveTo>
                    <a:cubicBezTo>
                      <a:pt x="55" y="1"/>
                      <a:pt x="0" y="55"/>
                      <a:pt x="0" y="126"/>
                    </a:cubicBezTo>
                    <a:lnTo>
                      <a:pt x="0" y="529"/>
                    </a:lnTo>
                    <a:cubicBezTo>
                      <a:pt x="0" y="595"/>
                      <a:pt x="55" y="649"/>
                      <a:pt x="125" y="649"/>
                    </a:cubicBezTo>
                    <a:lnTo>
                      <a:pt x="888" y="649"/>
                    </a:lnTo>
                    <a:cubicBezTo>
                      <a:pt x="954" y="649"/>
                      <a:pt x="1008" y="595"/>
                      <a:pt x="1008" y="529"/>
                    </a:cubicBezTo>
                    <a:lnTo>
                      <a:pt x="1008" y="126"/>
                    </a:lnTo>
                    <a:cubicBezTo>
                      <a:pt x="1008" y="55"/>
                      <a:pt x="954" y="1"/>
                      <a:pt x="8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9"/>
              <p:cNvSpPr/>
              <p:nvPr/>
            </p:nvSpPr>
            <p:spPr>
              <a:xfrm>
                <a:off x="3147738" y="3595002"/>
                <a:ext cx="25500" cy="5535"/>
              </a:xfrm>
              <a:custGeom>
                <a:avLst/>
                <a:gdLst/>
                <a:ahLst/>
                <a:cxnLst/>
                <a:rect l="l" t="t" r="r" b="b"/>
                <a:pathLst>
                  <a:path w="1009" h="219" extrusionOk="0">
                    <a:moveTo>
                      <a:pt x="109" y="0"/>
                    </a:moveTo>
                    <a:cubicBezTo>
                      <a:pt x="49" y="0"/>
                      <a:pt x="0" y="49"/>
                      <a:pt x="0" y="109"/>
                    </a:cubicBezTo>
                    <a:cubicBezTo>
                      <a:pt x="0" y="169"/>
                      <a:pt x="49" y="218"/>
                      <a:pt x="109"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3147738" y="3578474"/>
                <a:ext cx="25500" cy="16402"/>
              </a:xfrm>
              <a:custGeom>
                <a:avLst/>
                <a:gdLst/>
                <a:ahLst/>
                <a:cxnLst/>
                <a:rect l="l" t="t" r="r" b="b"/>
                <a:pathLst>
                  <a:path w="1009" h="649" extrusionOk="0">
                    <a:moveTo>
                      <a:pt x="120" y="0"/>
                    </a:moveTo>
                    <a:cubicBezTo>
                      <a:pt x="55" y="0"/>
                      <a:pt x="0" y="55"/>
                      <a:pt x="0" y="126"/>
                    </a:cubicBezTo>
                    <a:lnTo>
                      <a:pt x="0" y="529"/>
                    </a:lnTo>
                    <a:cubicBezTo>
                      <a:pt x="0" y="594"/>
                      <a:pt x="55" y="649"/>
                      <a:pt x="125" y="649"/>
                    </a:cubicBezTo>
                    <a:lnTo>
                      <a:pt x="888" y="649"/>
                    </a:lnTo>
                    <a:cubicBezTo>
                      <a:pt x="954" y="649"/>
                      <a:pt x="1008" y="594"/>
                      <a:pt x="1008" y="529"/>
                    </a:cubicBezTo>
                    <a:lnTo>
                      <a:pt x="1008" y="126"/>
                    </a:lnTo>
                    <a:cubicBezTo>
                      <a:pt x="1008" y="55"/>
                      <a:pt x="954" y="0"/>
                      <a:pt x="8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3147738" y="3573091"/>
                <a:ext cx="25500" cy="5408"/>
              </a:xfrm>
              <a:custGeom>
                <a:avLst/>
                <a:gdLst/>
                <a:ahLst/>
                <a:cxnLst/>
                <a:rect l="l" t="t" r="r" b="b"/>
                <a:pathLst>
                  <a:path w="1009" h="214" extrusionOk="0">
                    <a:moveTo>
                      <a:pt x="109" y="1"/>
                    </a:moveTo>
                    <a:cubicBezTo>
                      <a:pt x="49" y="1"/>
                      <a:pt x="0" y="44"/>
                      <a:pt x="0" y="110"/>
                    </a:cubicBezTo>
                    <a:cubicBezTo>
                      <a:pt x="0" y="170"/>
                      <a:pt x="49" y="213"/>
                      <a:pt x="109" y="213"/>
                    </a:cubicBezTo>
                    <a:lnTo>
                      <a:pt x="899" y="213"/>
                    </a:lnTo>
                    <a:cubicBezTo>
                      <a:pt x="902" y="213"/>
                      <a:pt x="905" y="214"/>
                      <a:pt x="907" y="214"/>
                    </a:cubicBezTo>
                    <a:cubicBezTo>
                      <a:pt x="963" y="214"/>
                      <a:pt x="1007" y="163"/>
                      <a:pt x="1008" y="107"/>
                    </a:cubicBezTo>
                    <a:lnTo>
                      <a:pt x="1008" y="107"/>
                    </a:lnTo>
                    <a:cubicBezTo>
                      <a:pt x="1008" y="108"/>
                      <a:pt x="1008" y="109"/>
                      <a:pt x="1008" y="110"/>
                    </a:cubicBezTo>
                    <a:lnTo>
                      <a:pt x="1008" y="104"/>
                    </a:lnTo>
                    <a:cubicBezTo>
                      <a:pt x="1008" y="105"/>
                      <a:pt x="1008" y="106"/>
                      <a:pt x="1008" y="107"/>
                    </a:cubicBezTo>
                    <a:lnTo>
                      <a:pt x="1008" y="107"/>
                    </a:lnTo>
                    <a:cubicBezTo>
                      <a:pt x="1007" y="43"/>
                      <a:pt x="958"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3147738" y="3556563"/>
                <a:ext cx="25500" cy="16427"/>
              </a:xfrm>
              <a:custGeom>
                <a:avLst/>
                <a:gdLst/>
                <a:ahLst/>
                <a:cxnLst/>
                <a:rect l="l" t="t" r="r" b="b"/>
                <a:pathLst>
                  <a:path w="1009" h="650" extrusionOk="0">
                    <a:moveTo>
                      <a:pt x="120" y="1"/>
                    </a:moveTo>
                    <a:cubicBezTo>
                      <a:pt x="55" y="1"/>
                      <a:pt x="0" y="55"/>
                      <a:pt x="0" y="126"/>
                    </a:cubicBezTo>
                    <a:lnTo>
                      <a:pt x="0" y="529"/>
                    </a:lnTo>
                    <a:cubicBezTo>
                      <a:pt x="0" y="595"/>
                      <a:pt x="55" y="649"/>
                      <a:pt x="120" y="649"/>
                    </a:cubicBezTo>
                    <a:lnTo>
                      <a:pt x="888" y="649"/>
                    </a:lnTo>
                    <a:cubicBezTo>
                      <a:pt x="954" y="649"/>
                      <a:pt x="1008" y="595"/>
                      <a:pt x="1008" y="529"/>
                    </a:cubicBezTo>
                    <a:lnTo>
                      <a:pt x="1008" y="121"/>
                    </a:lnTo>
                    <a:cubicBezTo>
                      <a:pt x="1008" y="55"/>
                      <a:pt x="954" y="1"/>
                      <a:pt x="8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3147738" y="3551054"/>
                <a:ext cx="25500" cy="5535"/>
              </a:xfrm>
              <a:custGeom>
                <a:avLst/>
                <a:gdLst/>
                <a:ahLst/>
                <a:cxnLst/>
                <a:rect l="l" t="t" r="r" b="b"/>
                <a:pathLst>
                  <a:path w="1009" h="219" extrusionOk="0">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3147738" y="3534677"/>
                <a:ext cx="25500" cy="16402"/>
              </a:xfrm>
              <a:custGeom>
                <a:avLst/>
                <a:gdLst/>
                <a:ahLst/>
                <a:cxnLst/>
                <a:rect l="l" t="t" r="r" b="b"/>
                <a:pathLst>
                  <a:path w="1009" h="649" extrusionOk="0">
                    <a:moveTo>
                      <a:pt x="120" y="0"/>
                    </a:moveTo>
                    <a:cubicBezTo>
                      <a:pt x="55" y="0"/>
                      <a:pt x="0" y="55"/>
                      <a:pt x="0" y="126"/>
                    </a:cubicBezTo>
                    <a:lnTo>
                      <a:pt x="0" y="529"/>
                    </a:lnTo>
                    <a:cubicBezTo>
                      <a:pt x="0" y="594"/>
                      <a:pt x="55" y="649"/>
                      <a:pt x="120" y="649"/>
                    </a:cubicBezTo>
                    <a:lnTo>
                      <a:pt x="883" y="649"/>
                    </a:lnTo>
                    <a:cubicBezTo>
                      <a:pt x="954" y="649"/>
                      <a:pt x="1008" y="594"/>
                      <a:pt x="1008" y="529"/>
                    </a:cubicBezTo>
                    <a:lnTo>
                      <a:pt x="1008" y="120"/>
                    </a:lnTo>
                    <a:cubicBezTo>
                      <a:pt x="1008" y="55"/>
                      <a:pt x="954" y="0"/>
                      <a:pt x="8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9"/>
              <p:cNvSpPr/>
              <p:nvPr/>
            </p:nvSpPr>
            <p:spPr>
              <a:xfrm>
                <a:off x="3147586" y="3529168"/>
                <a:ext cx="25500" cy="5535"/>
              </a:xfrm>
              <a:custGeom>
                <a:avLst/>
                <a:gdLst/>
                <a:ahLst/>
                <a:cxnLst/>
                <a:rect l="l" t="t" r="r" b="b"/>
                <a:pathLst>
                  <a:path w="1009" h="219" extrusionOk="0">
                    <a:moveTo>
                      <a:pt x="110" y="1"/>
                    </a:moveTo>
                    <a:cubicBezTo>
                      <a:pt x="50" y="1"/>
                      <a:pt x="1" y="50"/>
                      <a:pt x="1" y="109"/>
                    </a:cubicBezTo>
                    <a:cubicBezTo>
                      <a:pt x="1" y="169"/>
                      <a:pt x="50" y="218"/>
                      <a:pt x="110" y="218"/>
                    </a:cubicBezTo>
                    <a:lnTo>
                      <a:pt x="900" y="218"/>
                    </a:lnTo>
                    <a:cubicBezTo>
                      <a:pt x="960" y="218"/>
                      <a:pt x="1009" y="169"/>
                      <a:pt x="1009" y="109"/>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9"/>
              <p:cNvSpPr/>
              <p:nvPr/>
            </p:nvSpPr>
            <p:spPr>
              <a:xfrm>
                <a:off x="3147586" y="3512791"/>
                <a:ext cx="25500" cy="16402"/>
              </a:xfrm>
              <a:custGeom>
                <a:avLst/>
                <a:gdLst/>
                <a:ahLst/>
                <a:cxnLst/>
                <a:rect l="l" t="t" r="r" b="b"/>
                <a:pathLst>
                  <a:path w="1009" h="649" extrusionOk="0">
                    <a:moveTo>
                      <a:pt x="126" y="0"/>
                    </a:moveTo>
                    <a:cubicBezTo>
                      <a:pt x="55" y="0"/>
                      <a:pt x="1" y="55"/>
                      <a:pt x="1" y="120"/>
                    </a:cubicBezTo>
                    <a:lnTo>
                      <a:pt x="6" y="529"/>
                    </a:lnTo>
                    <a:cubicBezTo>
                      <a:pt x="6" y="594"/>
                      <a:pt x="61" y="649"/>
                      <a:pt x="126" y="649"/>
                    </a:cubicBezTo>
                    <a:lnTo>
                      <a:pt x="889" y="649"/>
                    </a:lnTo>
                    <a:cubicBezTo>
                      <a:pt x="960"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3147586" y="3507282"/>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3147586" y="3490880"/>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3147586" y="3485370"/>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9"/>
              <p:cNvSpPr/>
              <p:nvPr/>
            </p:nvSpPr>
            <p:spPr>
              <a:xfrm>
                <a:off x="3147586" y="3468994"/>
                <a:ext cx="25500" cy="16402"/>
              </a:xfrm>
              <a:custGeom>
                <a:avLst/>
                <a:gdLst/>
                <a:ahLst/>
                <a:cxnLst/>
                <a:rect l="l" t="t" r="r" b="b"/>
                <a:pathLst>
                  <a:path w="1009" h="649" extrusionOk="0">
                    <a:moveTo>
                      <a:pt x="121"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9"/>
              <p:cNvSpPr/>
              <p:nvPr/>
            </p:nvSpPr>
            <p:spPr>
              <a:xfrm>
                <a:off x="3147586" y="3463484"/>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3147586" y="3447083"/>
                <a:ext cx="25500" cy="16427"/>
              </a:xfrm>
              <a:custGeom>
                <a:avLst/>
                <a:gdLst/>
                <a:ahLst/>
                <a:cxnLst/>
                <a:rect l="l" t="t" r="r" b="b"/>
                <a:pathLst>
                  <a:path w="1009" h="650" extrusionOk="0">
                    <a:moveTo>
                      <a:pt x="893" y="1"/>
                    </a:moveTo>
                    <a:cubicBezTo>
                      <a:pt x="890" y="1"/>
                      <a:pt x="887" y="1"/>
                      <a:pt x="883" y="1"/>
                    </a:cubicBezTo>
                    <a:lnTo>
                      <a:pt x="121" y="1"/>
                    </a:lnTo>
                    <a:cubicBezTo>
                      <a:pt x="55" y="1"/>
                      <a:pt x="1" y="55"/>
                      <a:pt x="1" y="121"/>
                    </a:cubicBezTo>
                    <a:lnTo>
                      <a:pt x="1" y="524"/>
                    </a:lnTo>
                    <a:cubicBezTo>
                      <a:pt x="1" y="595"/>
                      <a:pt x="55" y="649"/>
                      <a:pt x="121" y="649"/>
                    </a:cubicBezTo>
                    <a:lnTo>
                      <a:pt x="889" y="649"/>
                    </a:lnTo>
                    <a:cubicBezTo>
                      <a:pt x="954" y="644"/>
                      <a:pt x="1009" y="595"/>
                      <a:pt x="1009" y="524"/>
                    </a:cubicBezTo>
                    <a:lnTo>
                      <a:pt x="1009" y="121"/>
                    </a:lnTo>
                    <a:cubicBezTo>
                      <a:pt x="1009" y="53"/>
                      <a:pt x="959" y="1"/>
                      <a:pt x="8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3147586" y="3441573"/>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3147586" y="3425197"/>
                <a:ext cx="25500" cy="16402"/>
              </a:xfrm>
              <a:custGeom>
                <a:avLst/>
                <a:gdLst/>
                <a:ahLst/>
                <a:cxnLst/>
                <a:rect l="l" t="t" r="r" b="b"/>
                <a:pathLst>
                  <a:path w="1009" h="649" extrusionOk="0">
                    <a:moveTo>
                      <a:pt x="893" y="0"/>
                    </a:moveTo>
                    <a:cubicBezTo>
                      <a:pt x="890" y="0"/>
                      <a:pt x="887" y="0"/>
                      <a:pt x="883" y="1"/>
                    </a:cubicBezTo>
                    <a:lnTo>
                      <a:pt x="121" y="1"/>
                    </a:lnTo>
                    <a:cubicBezTo>
                      <a:pt x="55" y="1"/>
                      <a:pt x="1" y="55"/>
                      <a:pt x="1" y="120"/>
                    </a:cubicBezTo>
                    <a:lnTo>
                      <a:pt x="1" y="524"/>
                    </a:lnTo>
                    <a:cubicBezTo>
                      <a:pt x="1" y="594"/>
                      <a:pt x="55" y="649"/>
                      <a:pt x="121" y="649"/>
                    </a:cubicBezTo>
                    <a:lnTo>
                      <a:pt x="883" y="649"/>
                    </a:lnTo>
                    <a:cubicBezTo>
                      <a:pt x="954" y="644"/>
                      <a:pt x="1009" y="594"/>
                      <a:pt x="1009" y="524"/>
                    </a:cubicBezTo>
                    <a:lnTo>
                      <a:pt x="1009" y="120"/>
                    </a:lnTo>
                    <a:cubicBezTo>
                      <a:pt x="1009" y="53"/>
                      <a:pt x="959" y="0"/>
                      <a:pt x="89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3147460" y="3419687"/>
                <a:ext cx="25500" cy="5535"/>
              </a:xfrm>
              <a:custGeom>
                <a:avLst/>
                <a:gdLst/>
                <a:ahLst/>
                <a:cxnLst/>
                <a:rect l="l" t="t" r="r" b="b"/>
                <a:pathLst>
                  <a:path w="1009" h="219" extrusionOk="0">
                    <a:moveTo>
                      <a:pt x="109" y="1"/>
                    </a:moveTo>
                    <a:cubicBezTo>
                      <a:pt x="49" y="1"/>
                      <a:pt x="0" y="50"/>
                      <a:pt x="0" y="110"/>
                    </a:cubicBezTo>
                    <a:cubicBezTo>
                      <a:pt x="0" y="169"/>
                      <a:pt x="49" y="219"/>
                      <a:pt x="115" y="219"/>
                    </a:cubicBezTo>
                    <a:lnTo>
                      <a:pt x="899" y="219"/>
                    </a:lnTo>
                    <a:cubicBezTo>
                      <a:pt x="959" y="219"/>
                      <a:pt x="1008" y="169"/>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3147586" y="3403159"/>
                <a:ext cx="25500" cy="16553"/>
              </a:xfrm>
              <a:custGeom>
                <a:avLst/>
                <a:gdLst/>
                <a:ahLst/>
                <a:cxnLst/>
                <a:rect l="l" t="t" r="r" b="b"/>
                <a:pathLst>
                  <a:path w="1009" h="655" extrusionOk="0">
                    <a:moveTo>
                      <a:pt x="883" y="1"/>
                    </a:moveTo>
                    <a:lnTo>
                      <a:pt x="121" y="6"/>
                    </a:lnTo>
                    <a:cubicBezTo>
                      <a:pt x="50" y="6"/>
                      <a:pt x="1" y="61"/>
                      <a:pt x="1" y="126"/>
                    </a:cubicBezTo>
                    <a:lnTo>
                      <a:pt x="1" y="529"/>
                    </a:lnTo>
                    <a:cubicBezTo>
                      <a:pt x="1" y="600"/>
                      <a:pt x="55" y="655"/>
                      <a:pt x="121" y="655"/>
                    </a:cubicBezTo>
                    <a:lnTo>
                      <a:pt x="883" y="649"/>
                    </a:lnTo>
                    <a:cubicBezTo>
                      <a:pt x="954" y="649"/>
                      <a:pt x="1009" y="595"/>
                      <a:pt x="1003" y="529"/>
                    </a:cubicBezTo>
                    <a:lnTo>
                      <a:pt x="1003" y="126"/>
                    </a:lnTo>
                    <a:cubicBezTo>
                      <a:pt x="1003" y="55"/>
                      <a:pt x="949" y="1"/>
                      <a:pt x="8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3173339" y="3692757"/>
                <a:ext cx="9401" cy="7203"/>
              </a:xfrm>
              <a:custGeom>
                <a:avLst/>
                <a:gdLst/>
                <a:ahLst/>
                <a:cxnLst/>
                <a:rect l="l" t="t" r="r" b="b"/>
                <a:pathLst>
                  <a:path w="372" h="285" extrusionOk="0">
                    <a:moveTo>
                      <a:pt x="1" y="1"/>
                    </a:moveTo>
                    <a:lnTo>
                      <a:pt x="1" y="284"/>
                    </a:lnTo>
                    <a:lnTo>
                      <a:pt x="246" y="284"/>
                    </a:lnTo>
                    <a:cubicBezTo>
                      <a:pt x="311" y="284"/>
                      <a:pt x="371" y="224"/>
                      <a:pt x="371" y="159"/>
                    </a:cubicBezTo>
                    <a:lnTo>
                      <a:pt x="371" y="121"/>
                    </a:lnTo>
                    <a:cubicBezTo>
                      <a:pt x="366" y="50"/>
                      <a:pt x="317" y="1"/>
                      <a:pt x="2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3138513" y="3692757"/>
                <a:ext cx="9654" cy="7051"/>
              </a:xfrm>
              <a:custGeom>
                <a:avLst/>
                <a:gdLst/>
                <a:ahLst/>
                <a:cxnLst/>
                <a:rect l="l" t="t" r="r" b="b"/>
                <a:pathLst>
                  <a:path w="382" h="279" extrusionOk="0">
                    <a:moveTo>
                      <a:pt x="120" y="1"/>
                    </a:moveTo>
                    <a:cubicBezTo>
                      <a:pt x="55" y="1"/>
                      <a:pt x="0" y="55"/>
                      <a:pt x="0" y="121"/>
                    </a:cubicBezTo>
                    <a:lnTo>
                      <a:pt x="0" y="159"/>
                    </a:lnTo>
                    <a:cubicBezTo>
                      <a:pt x="0" y="230"/>
                      <a:pt x="55" y="279"/>
                      <a:pt x="120" y="279"/>
                    </a:cubicBezTo>
                    <a:lnTo>
                      <a:pt x="381" y="279"/>
                    </a:lnTo>
                    <a:lnTo>
                      <a:pt x="38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3173339" y="3670744"/>
                <a:ext cx="9250" cy="7177"/>
              </a:xfrm>
              <a:custGeom>
                <a:avLst/>
                <a:gdLst/>
                <a:ahLst/>
                <a:cxnLst/>
                <a:rect l="l" t="t" r="r" b="b"/>
                <a:pathLst>
                  <a:path w="366" h="284" extrusionOk="0">
                    <a:moveTo>
                      <a:pt x="1" y="0"/>
                    </a:moveTo>
                    <a:lnTo>
                      <a:pt x="1" y="283"/>
                    </a:lnTo>
                    <a:lnTo>
                      <a:pt x="246" y="283"/>
                    </a:lnTo>
                    <a:cubicBezTo>
                      <a:pt x="311" y="283"/>
                      <a:pt x="366" y="229"/>
                      <a:pt x="366" y="164"/>
                    </a:cubicBezTo>
                    <a:lnTo>
                      <a:pt x="366" y="125"/>
                    </a:lnTo>
                    <a:cubicBezTo>
                      <a:pt x="366" y="55"/>
                      <a:pt x="311" y="0"/>
                      <a:pt x="2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3138513" y="3670871"/>
                <a:ext cx="9528" cy="7177"/>
              </a:xfrm>
              <a:custGeom>
                <a:avLst/>
                <a:gdLst/>
                <a:ahLst/>
                <a:cxnLst/>
                <a:rect l="l" t="t" r="r" b="b"/>
                <a:pathLst>
                  <a:path w="377" h="284" extrusionOk="0">
                    <a:moveTo>
                      <a:pt x="120" y="1"/>
                    </a:moveTo>
                    <a:cubicBezTo>
                      <a:pt x="55" y="1"/>
                      <a:pt x="0" y="55"/>
                      <a:pt x="0" y="120"/>
                    </a:cubicBezTo>
                    <a:lnTo>
                      <a:pt x="0" y="159"/>
                    </a:lnTo>
                    <a:cubicBezTo>
                      <a:pt x="0" y="229"/>
                      <a:pt x="55" y="284"/>
                      <a:pt x="120" y="284"/>
                    </a:cubicBezTo>
                    <a:lnTo>
                      <a:pt x="376" y="284"/>
                    </a:lnTo>
                    <a:lnTo>
                      <a:pt x="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3173213" y="3648833"/>
                <a:ext cx="9376" cy="7203"/>
              </a:xfrm>
              <a:custGeom>
                <a:avLst/>
                <a:gdLst/>
                <a:ahLst/>
                <a:cxnLst/>
                <a:rect l="l" t="t" r="r" b="b"/>
                <a:pathLst>
                  <a:path w="371" h="285" extrusionOk="0">
                    <a:moveTo>
                      <a:pt x="0" y="1"/>
                    </a:moveTo>
                    <a:lnTo>
                      <a:pt x="0" y="284"/>
                    </a:lnTo>
                    <a:lnTo>
                      <a:pt x="251" y="284"/>
                    </a:lnTo>
                    <a:cubicBezTo>
                      <a:pt x="316" y="284"/>
                      <a:pt x="371" y="230"/>
                      <a:pt x="371" y="164"/>
                    </a:cubicBezTo>
                    <a:lnTo>
                      <a:pt x="371" y="126"/>
                    </a:lnTo>
                    <a:cubicBezTo>
                      <a:pt x="371" y="55"/>
                      <a:pt x="316"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3138513" y="3648985"/>
                <a:ext cx="9528" cy="7177"/>
              </a:xfrm>
              <a:custGeom>
                <a:avLst/>
                <a:gdLst/>
                <a:ahLst/>
                <a:cxnLst/>
                <a:rect l="l" t="t" r="r" b="b"/>
                <a:pathLst>
                  <a:path w="377" h="284" extrusionOk="0">
                    <a:moveTo>
                      <a:pt x="120" y="0"/>
                    </a:moveTo>
                    <a:cubicBezTo>
                      <a:pt x="55" y="0"/>
                      <a:pt x="0" y="55"/>
                      <a:pt x="0" y="120"/>
                    </a:cubicBezTo>
                    <a:lnTo>
                      <a:pt x="0" y="158"/>
                    </a:lnTo>
                    <a:cubicBezTo>
                      <a:pt x="0" y="229"/>
                      <a:pt x="55" y="283"/>
                      <a:pt x="120" y="283"/>
                    </a:cubicBezTo>
                    <a:lnTo>
                      <a:pt x="376" y="283"/>
                    </a:lnTo>
                    <a:lnTo>
                      <a:pt x="3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3173213" y="3626947"/>
                <a:ext cx="9376" cy="7329"/>
              </a:xfrm>
              <a:custGeom>
                <a:avLst/>
                <a:gdLst/>
                <a:ahLst/>
                <a:cxnLst/>
                <a:rect l="l" t="t" r="r" b="b"/>
                <a:pathLst>
                  <a:path w="371" h="290" extrusionOk="0">
                    <a:moveTo>
                      <a:pt x="0" y="0"/>
                    </a:moveTo>
                    <a:lnTo>
                      <a:pt x="0" y="289"/>
                    </a:lnTo>
                    <a:lnTo>
                      <a:pt x="251" y="289"/>
                    </a:lnTo>
                    <a:cubicBezTo>
                      <a:pt x="316" y="284"/>
                      <a:pt x="371" y="229"/>
                      <a:pt x="371" y="164"/>
                    </a:cubicBezTo>
                    <a:lnTo>
                      <a:pt x="371" y="126"/>
                    </a:lnTo>
                    <a:cubicBezTo>
                      <a:pt x="371" y="55"/>
                      <a:pt x="316"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3138362" y="3626947"/>
                <a:ext cx="9679" cy="7177"/>
              </a:xfrm>
              <a:custGeom>
                <a:avLst/>
                <a:gdLst/>
                <a:ahLst/>
                <a:cxnLst/>
                <a:rect l="l" t="t" r="r" b="b"/>
                <a:pathLst>
                  <a:path w="383" h="284" extrusionOk="0">
                    <a:moveTo>
                      <a:pt x="126" y="0"/>
                    </a:moveTo>
                    <a:cubicBezTo>
                      <a:pt x="55" y="0"/>
                      <a:pt x="1" y="55"/>
                      <a:pt x="1" y="126"/>
                    </a:cubicBezTo>
                    <a:lnTo>
                      <a:pt x="1" y="164"/>
                    </a:lnTo>
                    <a:cubicBezTo>
                      <a:pt x="1" y="229"/>
                      <a:pt x="55" y="284"/>
                      <a:pt x="126"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3173213" y="3605036"/>
                <a:ext cx="9376" cy="7203"/>
              </a:xfrm>
              <a:custGeom>
                <a:avLst/>
                <a:gdLst/>
                <a:ahLst/>
                <a:cxnLst/>
                <a:rect l="l" t="t" r="r" b="b"/>
                <a:pathLst>
                  <a:path w="371" h="285" extrusionOk="0">
                    <a:moveTo>
                      <a:pt x="0" y="1"/>
                    </a:moveTo>
                    <a:lnTo>
                      <a:pt x="0" y="284"/>
                    </a:lnTo>
                    <a:lnTo>
                      <a:pt x="245" y="284"/>
                    </a:lnTo>
                    <a:cubicBezTo>
                      <a:pt x="316" y="284"/>
                      <a:pt x="371" y="230"/>
                      <a:pt x="371" y="164"/>
                    </a:cubicBezTo>
                    <a:lnTo>
                      <a:pt x="371" y="121"/>
                    </a:lnTo>
                    <a:cubicBezTo>
                      <a:pt x="371" y="55"/>
                      <a:pt x="316" y="1"/>
                      <a:pt x="2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3138362" y="3605036"/>
                <a:ext cx="9679" cy="7203"/>
              </a:xfrm>
              <a:custGeom>
                <a:avLst/>
                <a:gdLst/>
                <a:ahLst/>
                <a:cxnLst/>
                <a:rect l="l" t="t" r="r" b="b"/>
                <a:pathLst>
                  <a:path w="383" h="285" extrusionOk="0">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3173213" y="3583150"/>
                <a:ext cx="9376" cy="7177"/>
              </a:xfrm>
              <a:custGeom>
                <a:avLst/>
                <a:gdLst/>
                <a:ahLst/>
                <a:cxnLst/>
                <a:rect l="l" t="t" r="r" b="b"/>
                <a:pathLst>
                  <a:path w="371" h="284" extrusionOk="0">
                    <a:moveTo>
                      <a:pt x="0" y="1"/>
                    </a:moveTo>
                    <a:lnTo>
                      <a:pt x="0" y="284"/>
                    </a:lnTo>
                    <a:lnTo>
                      <a:pt x="245" y="284"/>
                    </a:lnTo>
                    <a:cubicBezTo>
                      <a:pt x="316" y="284"/>
                      <a:pt x="371" y="229"/>
                      <a:pt x="371" y="164"/>
                    </a:cubicBezTo>
                    <a:lnTo>
                      <a:pt x="371" y="120"/>
                    </a:lnTo>
                    <a:cubicBezTo>
                      <a:pt x="371" y="55"/>
                      <a:pt x="316" y="1"/>
                      <a:pt x="2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3138362" y="3583150"/>
                <a:ext cx="9679" cy="7177"/>
              </a:xfrm>
              <a:custGeom>
                <a:avLst/>
                <a:gdLst/>
                <a:ahLst/>
                <a:cxnLst/>
                <a:rect l="l" t="t" r="r" b="b"/>
                <a:pathLst>
                  <a:path w="383" h="284" extrusionOk="0">
                    <a:moveTo>
                      <a:pt x="120" y="1"/>
                    </a:moveTo>
                    <a:cubicBezTo>
                      <a:pt x="55" y="1"/>
                      <a:pt x="1" y="55"/>
                      <a:pt x="1" y="120"/>
                    </a:cubicBezTo>
                    <a:lnTo>
                      <a:pt x="1" y="164"/>
                    </a:lnTo>
                    <a:cubicBezTo>
                      <a:pt x="1" y="229"/>
                      <a:pt x="55" y="284"/>
                      <a:pt x="120"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3173061" y="3561264"/>
                <a:ext cx="9401" cy="7177"/>
              </a:xfrm>
              <a:custGeom>
                <a:avLst/>
                <a:gdLst/>
                <a:ahLst/>
                <a:cxnLst/>
                <a:rect l="l" t="t" r="r" b="b"/>
                <a:pathLst>
                  <a:path w="372" h="284" extrusionOk="0">
                    <a:moveTo>
                      <a:pt x="1" y="0"/>
                    </a:moveTo>
                    <a:lnTo>
                      <a:pt x="1" y="283"/>
                    </a:lnTo>
                    <a:lnTo>
                      <a:pt x="251" y="283"/>
                    </a:lnTo>
                    <a:cubicBezTo>
                      <a:pt x="317" y="283"/>
                      <a:pt x="371" y="229"/>
                      <a:pt x="371" y="158"/>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3138362" y="3561264"/>
                <a:ext cx="9679" cy="7177"/>
              </a:xfrm>
              <a:custGeom>
                <a:avLst/>
                <a:gdLst/>
                <a:ahLst/>
                <a:cxnLst/>
                <a:rect l="l" t="t" r="r" b="b"/>
                <a:pathLst>
                  <a:path w="383" h="284" extrusionOk="0">
                    <a:moveTo>
                      <a:pt x="120" y="0"/>
                    </a:moveTo>
                    <a:cubicBezTo>
                      <a:pt x="55" y="0"/>
                      <a:pt x="1" y="55"/>
                      <a:pt x="1" y="125"/>
                    </a:cubicBezTo>
                    <a:lnTo>
                      <a:pt x="1" y="164"/>
                    </a:lnTo>
                    <a:cubicBezTo>
                      <a:pt x="1" y="229"/>
                      <a:pt x="55" y="283"/>
                      <a:pt x="120" y="283"/>
                    </a:cubicBezTo>
                    <a:lnTo>
                      <a:pt x="382" y="283"/>
                    </a:lnTo>
                    <a:lnTo>
                      <a:pt x="3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3173061" y="3539352"/>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3138362" y="3539352"/>
                <a:ext cx="9528" cy="7203"/>
              </a:xfrm>
              <a:custGeom>
                <a:avLst/>
                <a:gdLst/>
                <a:ahLst/>
                <a:cxnLst/>
                <a:rect l="l" t="t" r="r" b="b"/>
                <a:pathLst>
                  <a:path w="377" h="285" extrusionOk="0">
                    <a:moveTo>
                      <a:pt x="120" y="1"/>
                    </a:moveTo>
                    <a:cubicBezTo>
                      <a:pt x="55" y="1"/>
                      <a:pt x="1" y="55"/>
                      <a:pt x="1" y="121"/>
                    </a:cubicBezTo>
                    <a:lnTo>
                      <a:pt x="1" y="164"/>
                    </a:lnTo>
                    <a:cubicBezTo>
                      <a:pt x="1" y="230"/>
                      <a:pt x="55" y="284"/>
                      <a:pt x="120" y="284"/>
                    </a:cubicBezTo>
                    <a:lnTo>
                      <a:pt x="377" y="284"/>
                    </a:lnTo>
                    <a:lnTo>
                      <a:pt x="3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3173061" y="3517466"/>
                <a:ext cx="9401" cy="7177"/>
              </a:xfrm>
              <a:custGeom>
                <a:avLst/>
                <a:gdLst/>
                <a:ahLst/>
                <a:cxnLst/>
                <a:rect l="l" t="t" r="r" b="b"/>
                <a:pathLst>
                  <a:path w="372" h="284" extrusionOk="0">
                    <a:moveTo>
                      <a:pt x="1" y="0"/>
                    </a:moveTo>
                    <a:lnTo>
                      <a:pt x="1" y="284"/>
                    </a:lnTo>
                    <a:lnTo>
                      <a:pt x="251" y="284"/>
                    </a:lnTo>
                    <a:cubicBezTo>
                      <a:pt x="317" y="284"/>
                      <a:pt x="371" y="229"/>
                      <a:pt x="371" y="158"/>
                    </a:cubicBezTo>
                    <a:lnTo>
                      <a:pt x="371" y="126"/>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3138235" y="3517466"/>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3173061" y="3495555"/>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3138235" y="3495555"/>
                <a:ext cx="9654" cy="7203"/>
              </a:xfrm>
              <a:custGeom>
                <a:avLst/>
                <a:gdLst/>
                <a:ahLst/>
                <a:cxnLst/>
                <a:rect l="l" t="t" r="r" b="b"/>
                <a:pathLst>
                  <a:path w="382" h="285" extrusionOk="0">
                    <a:moveTo>
                      <a:pt x="125" y="1"/>
                    </a:moveTo>
                    <a:cubicBezTo>
                      <a:pt x="55" y="1"/>
                      <a:pt x="0" y="55"/>
                      <a:pt x="0" y="121"/>
                    </a:cubicBezTo>
                    <a:lnTo>
                      <a:pt x="0" y="159"/>
                    </a:lnTo>
                    <a:cubicBezTo>
                      <a:pt x="0" y="230"/>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3173061" y="3473543"/>
                <a:ext cx="9401" cy="7304"/>
              </a:xfrm>
              <a:custGeom>
                <a:avLst/>
                <a:gdLst/>
                <a:ahLst/>
                <a:cxnLst/>
                <a:rect l="l" t="t" r="r" b="b"/>
                <a:pathLst>
                  <a:path w="372" h="289" extrusionOk="0">
                    <a:moveTo>
                      <a:pt x="1" y="0"/>
                    </a:moveTo>
                    <a:lnTo>
                      <a:pt x="1" y="289"/>
                    </a:lnTo>
                    <a:lnTo>
                      <a:pt x="246" y="289"/>
                    </a:lnTo>
                    <a:cubicBezTo>
                      <a:pt x="317" y="289"/>
                      <a:pt x="371" y="234"/>
                      <a:pt x="371" y="164"/>
                    </a:cubicBezTo>
                    <a:lnTo>
                      <a:pt x="371" y="125"/>
                    </a:lnTo>
                    <a:cubicBezTo>
                      <a:pt x="371" y="55"/>
                      <a:pt x="317" y="0"/>
                      <a:pt x="2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9"/>
              <p:cNvSpPr/>
              <p:nvPr/>
            </p:nvSpPr>
            <p:spPr>
              <a:xfrm>
                <a:off x="3138235" y="3473669"/>
                <a:ext cx="9654" cy="7177"/>
              </a:xfrm>
              <a:custGeom>
                <a:avLst/>
                <a:gdLst/>
                <a:ahLst/>
                <a:cxnLst/>
                <a:rect l="l" t="t" r="r" b="b"/>
                <a:pathLst>
                  <a:path w="382" h="284" extrusionOk="0">
                    <a:moveTo>
                      <a:pt x="120" y="1"/>
                    </a:moveTo>
                    <a:cubicBezTo>
                      <a:pt x="55" y="1"/>
                      <a:pt x="0" y="55"/>
                      <a:pt x="0" y="120"/>
                    </a:cubicBezTo>
                    <a:lnTo>
                      <a:pt x="0" y="159"/>
                    </a:lnTo>
                    <a:cubicBezTo>
                      <a:pt x="0" y="229"/>
                      <a:pt x="55" y="284"/>
                      <a:pt x="120"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9"/>
              <p:cNvSpPr/>
              <p:nvPr/>
            </p:nvSpPr>
            <p:spPr>
              <a:xfrm>
                <a:off x="3173061" y="3451758"/>
                <a:ext cx="9401" cy="7203"/>
              </a:xfrm>
              <a:custGeom>
                <a:avLst/>
                <a:gdLst/>
                <a:ahLst/>
                <a:cxnLst/>
                <a:rect l="l" t="t" r="r" b="b"/>
                <a:pathLst>
                  <a:path w="372" h="285" extrusionOk="0">
                    <a:moveTo>
                      <a:pt x="255" y="1"/>
                    </a:moveTo>
                    <a:cubicBezTo>
                      <a:pt x="252" y="1"/>
                      <a:pt x="249" y="1"/>
                      <a:pt x="246" y="1"/>
                    </a:cubicBezTo>
                    <a:lnTo>
                      <a:pt x="1" y="1"/>
                    </a:lnTo>
                    <a:lnTo>
                      <a:pt x="1" y="285"/>
                    </a:lnTo>
                    <a:lnTo>
                      <a:pt x="246" y="285"/>
                    </a:lnTo>
                    <a:cubicBezTo>
                      <a:pt x="317" y="279"/>
                      <a:pt x="366" y="225"/>
                      <a:pt x="371" y="159"/>
                    </a:cubicBezTo>
                    <a:lnTo>
                      <a:pt x="371" y="121"/>
                    </a:lnTo>
                    <a:cubicBezTo>
                      <a:pt x="366" y="54"/>
                      <a:pt x="316" y="1"/>
                      <a:pt x="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3138235" y="3451758"/>
                <a:ext cx="9654" cy="7076"/>
              </a:xfrm>
              <a:custGeom>
                <a:avLst/>
                <a:gdLst/>
                <a:ahLst/>
                <a:cxnLst/>
                <a:rect l="l" t="t" r="r" b="b"/>
                <a:pathLst>
                  <a:path w="382" h="280" extrusionOk="0">
                    <a:moveTo>
                      <a:pt x="112" y="1"/>
                    </a:moveTo>
                    <a:cubicBezTo>
                      <a:pt x="50" y="1"/>
                      <a:pt x="0" y="58"/>
                      <a:pt x="0" y="121"/>
                    </a:cubicBezTo>
                    <a:lnTo>
                      <a:pt x="0" y="159"/>
                    </a:lnTo>
                    <a:cubicBezTo>
                      <a:pt x="0" y="227"/>
                      <a:pt x="50" y="279"/>
                      <a:pt x="111" y="279"/>
                    </a:cubicBezTo>
                    <a:cubicBezTo>
                      <a:pt x="114" y="279"/>
                      <a:pt x="117" y="279"/>
                      <a:pt x="120" y="279"/>
                    </a:cubicBezTo>
                    <a:lnTo>
                      <a:pt x="382" y="279"/>
                    </a:lnTo>
                    <a:lnTo>
                      <a:pt x="382" y="1"/>
                    </a:lnTo>
                    <a:lnTo>
                      <a:pt x="120" y="1"/>
                    </a:lnTo>
                    <a:cubicBezTo>
                      <a:pt x="117" y="1"/>
                      <a:pt x="114" y="1"/>
                      <a:pt x="1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3172935" y="3429746"/>
                <a:ext cx="9376" cy="7177"/>
              </a:xfrm>
              <a:custGeom>
                <a:avLst/>
                <a:gdLst/>
                <a:ahLst/>
                <a:cxnLst/>
                <a:rect l="l" t="t" r="r" b="b"/>
                <a:pathLst>
                  <a:path w="371" h="284" extrusionOk="0">
                    <a:moveTo>
                      <a:pt x="0" y="0"/>
                    </a:moveTo>
                    <a:lnTo>
                      <a:pt x="0" y="284"/>
                    </a:lnTo>
                    <a:lnTo>
                      <a:pt x="251" y="284"/>
                    </a:lnTo>
                    <a:cubicBezTo>
                      <a:pt x="316" y="284"/>
                      <a:pt x="371" y="229"/>
                      <a:pt x="371" y="164"/>
                    </a:cubicBezTo>
                    <a:lnTo>
                      <a:pt x="371" y="120"/>
                    </a:lnTo>
                    <a:cubicBezTo>
                      <a:pt x="371" y="55"/>
                      <a:pt x="316"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3138235" y="3429872"/>
                <a:ext cx="9528" cy="7076"/>
              </a:xfrm>
              <a:custGeom>
                <a:avLst/>
                <a:gdLst/>
                <a:ahLst/>
                <a:cxnLst/>
                <a:rect l="l" t="t" r="r" b="b"/>
                <a:pathLst>
                  <a:path w="377" h="280" extrusionOk="0">
                    <a:moveTo>
                      <a:pt x="120" y="1"/>
                    </a:moveTo>
                    <a:cubicBezTo>
                      <a:pt x="55" y="1"/>
                      <a:pt x="0" y="55"/>
                      <a:pt x="0" y="121"/>
                    </a:cubicBezTo>
                    <a:lnTo>
                      <a:pt x="0" y="159"/>
                    </a:lnTo>
                    <a:cubicBezTo>
                      <a:pt x="0" y="226"/>
                      <a:pt x="50" y="279"/>
                      <a:pt x="111" y="279"/>
                    </a:cubicBezTo>
                    <a:cubicBezTo>
                      <a:pt x="114" y="279"/>
                      <a:pt x="117" y="279"/>
                      <a:pt x="120" y="279"/>
                    </a:cubicBezTo>
                    <a:lnTo>
                      <a:pt x="376" y="279"/>
                    </a:lnTo>
                    <a:lnTo>
                      <a:pt x="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3172935" y="3407834"/>
                <a:ext cx="9376" cy="7203"/>
              </a:xfrm>
              <a:custGeom>
                <a:avLst/>
                <a:gdLst/>
                <a:ahLst/>
                <a:cxnLst/>
                <a:rect l="l" t="t" r="r" b="b"/>
                <a:pathLst>
                  <a:path w="371" h="285" extrusionOk="0">
                    <a:moveTo>
                      <a:pt x="0" y="1"/>
                    </a:moveTo>
                    <a:lnTo>
                      <a:pt x="0" y="284"/>
                    </a:lnTo>
                    <a:lnTo>
                      <a:pt x="251" y="284"/>
                    </a:lnTo>
                    <a:cubicBezTo>
                      <a:pt x="316" y="284"/>
                      <a:pt x="371" y="230"/>
                      <a:pt x="371" y="164"/>
                    </a:cubicBezTo>
                    <a:lnTo>
                      <a:pt x="371" y="121"/>
                    </a:lnTo>
                    <a:cubicBezTo>
                      <a:pt x="371" y="55"/>
                      <a:pt x="316"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9"/>
              <p:cNvSpPr/>
              <p:nvPr/>
            </p:nvSpPr>
            <p:spPr>
              <a:xfrm>
                <a:off x="3138084" y="3407834"/>
                <a:ext cx="9679" cy="7203"/>
              </a:xfrm>
              <a:custGeom>
                <a:avLst/>
                <a:gdLst/>
                <a:ahLst/>
                <a:cxnLst/>
                <a:rect l="l" t="t" r="r" b="b"/>
                <a:pathLst>
                  <a:path w="383" h="285" extrusionOk="0">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9"/>
              <p:cNvSpPr/>
              <p:nvPr/>
            </p:nvSpPr>
            <p:spPr>
              <a:xfrm>
                <a:off x="3033380" y="3446173"/>
                <a:ext cx="127626" cy="73518"/>
              </a:xfrm>
              <a:custGeom>
                <a:avLst/>
                <a:gdLst/>
                <a:ahLst/>
                <a:cxnLst/>
                <a:rect l="l" t="t" r="r" b="b"/>
                <a:pathLst>
                  <a:path w="5050" h="2909" extrusionOk="0">
                    <a:moveTo>
                      <a:pt x="1565" y="1"/>
                    </a:moveTo>
                    <a:cubicBezTo>
                      <a:pt x="864" y="1"/>
                      <a:pt x="1" y="158"/>
                      <a:pt x="8" y="631"/>
                    </a:cubicBezTo>
                    <a:cubicBezTo>
                      <a:pt x="12" y="875"/>
                      <a:pt x="104" y="947"/>
                      <a:pt x="233" y="947"/>
                    </a:cubicBezTo>
                    <a:cubicBezTo>
                      <a:pt x="421" y="947"/>
                      <a:pt x="686" y="794"/>
                      <a:pt x="867" y="794"/>
                    </a:cubicBezTo>
                    <a:cubicBezTo>
                      <a:pt x="928" y="794"/>
                      <a:pt x="980" y="812"/>
                      <a:pt x="1016" y="860"/>
                    </a:cubicBezTo>
                    <a:cubicBezTo>
                      <a:pt x="1228" y="1143"/>
                      <a:pt x="1114" y="2091"/>
                      <a:pt x="744" y="2091"/>
                    </a:cubicBezTo>
                    <a:cubicBezTo>
                      <a:pt x="373" y="2091"/>
                      <a:pt x="1370" y="2909"/>
                      <a:pt x="1370" y="2909"/>
                    </a:cubicBezTo>
                    <a:cubicBezTo>
                      <a:pt x="1370" y="2909"/>
                      <a:pt x="2569" y="2887"/>
                      <a:pt x="3228" y="2227"/>
                    </a:cubicBezTo>
                    <a:cubicBezTo>
                      <a:pt x="3882" y="1568"/>
                      <a:pt x="4454" y="1699"/>
                      <a:pt x="4149" y="1165"/>
                    </a:cubicBezTo>
                    <a:cubicBezTo>
                      <a:pt x="3903" y="726"/>
                      <a:pt x="4591" y="559"/>
                      <a:pt x="4878" y="559"/>
                    </a:cubicBezTo>
                    <a:cubicBezTo>
                      <a:pt x="4940" y="559"/>
                      <a:pt x="4983" y="567"/>
                      <a:pt x="4994" y="582"/>
                    </a:cubicBezTo>
                    <a:cubicBezTo>
                      <a:pt x="4999" y="588"/>
                      <a:pt x="5003" y="591"/>
                      <a:pt x="5006" y="591"/>
                    </a:cubicBezTo>
                    <a:cubicBezTo>
                      <a:pt x="5050" y="591"/>
                      <a:pt x="4994" y="124"/>
                      <a:pt x="4994" y="124"/>
                    </a:cubicBezTo>
                    <a:lnTo>
                      <a:pt x="4454" y="189"/>
                    </a:lnTo>
                    <a:cubicBezTo>
                      <a:pt x="4454" y="189"/>
                      <a:pt x="4010" y="215"/>
                      <a:pt x="3524" y="215"/>
                    </a:cubicBezTo>
                    <a:cubicBezTo>
                      <a:pt x="3065" y="215"/>
                      <a:pt x="2569" y="192"/>
                      <a:pt x="2373" y="102"/>
                    </a:cubicBezTo>
                    <a:cubicBezTo>
                      <a:pt x="2237" y="42"/>
                      <a:pt x="1922" y="1"/>
                      <a:pt x="15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3158150" y="3445996"/>
                <a:ext cx="127626" cy="73568"/>
              </a:xfrm>
              <a:custGeom>
                <a:avLst/>
                <a:gdLst/>
                <a:ahLst/>
                <a:cxnLst/>
                <a:rect l="l" t="t" r="r" b="b"/>
                <a:pathLst>
                  <a:path w="5050" h="2911" extrusionOk="0">
                    <a:moveTo>
                      <a:pt x="3497" y="1"/>
                    </a:moveTo>
                    <a:cubicBezTo>
                      <a:pt x="3135" y="1"/>
                      <a:pt x="2815" y="43"/>
                      <a:pt x="2678" y="104"/>
                    </a:cubicBezTo>
                    <a:cubicBezTo>
                      <a:pt x="2482" y="194"/>
                      <a:pt x="1985" y="217"/>
                      <a:pt x="1526" y="217"/>
                    </a:cubicBezTo>
                    <a:cubicBezTo>
                      <a:pt x="1040" y="217"/>
                      <a:pt x="596" y="191"/>
                      <a:pt x="596" y="191"/>
                    </a:cubicBezTo>
                    <a:lnTo>
                      <a:pt x="57" y="137"/>
                    </a:lnTo>
                    <a:cubicBezTo>
                      <a:pt x="57" y="137"/>
                      <a:pt x="1" y="604"/>
                      <a:pt x="44" y="604"/>
                    </a:cubicBezTo>
                    <a:cubicBezTo>
                      <a:pt x="48" y="604"/>
                      <a:pt x="52" y="601"/>
                      <a:pt x="57" y="594"/>
                    </a:cubicBezTo>
                    <a:cubicBezTo>
                      <a:pt x="69" y="578"/>
                      <a:pt x="114" y="570"/>
                      <a:pt x="179" y="570"/>
                    </a:cubicBezTo>
                    <a:cubicBezTo>
                      <a:pt x="469" y="570"/>
                      <a:pt x="1146" y="741"/>
                      <a:pt x="901" y="1177"/>
                    </a:cubicBezTo>
                    <a:cubicBezTo>
                      <a:pt x="607" y="1711"/>
                      <a:pt x="1174" y="1575"/>
                      <a:pt x="1833" y="2234"/>
                    </a:cubicBezTo>
                    <a:cubicBezTo>
                      <a:pt x="2487" y="2894"/>
                      <a:pt x="3686" y="2910"/>
                      <a:pt x="3686" y="2910"/>
                    </a:cubicBezTo>
                    <a:cubicBezTo>
                      <a:pt x="3686" y="2910"/>
                      <a:pt x="4683" y="2087"/>
                      <a:pt x="4312" y="2087"/>
                    </a:cubicBezTo>
                    <a:cubicBezTo>
                      <a:pt x="3942" y="2087"/>
                      <a:pt x="3822" y="1145"/>
                      <a:pt x="4034" y="856"/>
                    </a:cubicBezTo>
                    <a:cubicBezTo>
                      <a:pt x="4070" y="808"/>
                      <a:pt x="4122" y="790"/>
                      <a:pt x="4184" y="790"/>
                    </a:cubicBezTo>
                    <a:cubicBezTo>
                      <a:pt x="4365" y="790"/>
                      <a:pt x="4629" y="943"/>
                      <a:pt x="4817" y="943"/>
                    </a:cubicBezTo>
                    <a:cubicBezTo>
                      <a:pt x="4946" y="943"/>
                      <a:pt x="5039" y="871"/>
                      <a:pt x="5043" y="627"/>
                    </a:cubicBezTo>
                    <a:cubicBezTo>
                      <a:pt x="5050" y="157"/>
                      <a:pt x="4195" y="1"/>
                      <a:pt x="349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9"/>
              <p:cNvSpPr/>
              <p:nvPr/>
            </p:nvSpPr>
            <p:spPr>
              <a:xfrm>
                <a:off x="3084253" y="3751439"/>
                <a:ext cx="30302" cy="54134"/>
              </a:xfrm>
              <a:custGeom>
                <a:avLst/>
                <a:gdLst/>
                <a:ahLst/>
                <a:cxnLst/>
                <a:rect l="l" t="t" r="r" b="b"/>
                <a:pathLst>
                  <a:path w="1199" h="2142" extrusionOk="0">
                    <a:moveTo>
                      <a:pt x="600" y="0"/>
                    </a:moveTo>
                    <a:cubicBezTo>
                      <a:pt x="267" y="0"/>
                      <a:pt x="0" y="480"/>
                      <a:pt x="0" y="1074"/>
                    </a:cubicBezTo>
                    <a:cubicBezTo>
                      <a:pt x="0" y="1662"/>
                      <a:pt x="273" y="2142"/>
                      <a:pt x="600" y="2142"/>
                    </a:cubicBezTo>
                    <a:cubicBezTo>
                      <a:pt x="932" y="2142"/>
                      <a:pt x="1199" y="1662"/>
                      <a:pt x="1199" y="1068"/>
                    </a:cubicBezTo>
                    <a:cubicBezTo>
                      <a:pt x="1199" y="480"/>
                      <a:pt x="926" y="0"/>
                      <a:pt x="6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9"/>
              <p:cNvSpPr/>
              <p:nvPr/>
            </p:nvSpPr>
            <p:spPr>
              <a:xfrm>
                <a:off x="3029842" y="3464066"/>
                <a:ext cx="34472" cy="33688"/>
              </a:xfrm>
              <a:custGeom>
                <a:avLst/>
                <a:gdLst/>
                <a:ahLst/>
                <a:cxnLst/>
                <a:rect l="l" t="t" r="r" b="b"/>
                <a:pathLst>
                  <a:path w="1364" h="1333" extrusionOk="0">
                    <a:moveTo>
                      <a:pt x="565" y="1"/>
                    </a:moveTo>
                    <a:cubicBezTo>
                      <a:pt x="477" y="1"/>
                      <a:pt x="392" y="23"/>
                      <a:pt x="317" y="70"/>
                    </a:cubicBezTo>
                    <a:cubicBezTo>
                      <a:pt x="50" y="233"/>
                      <a:pt x="1" y="631"/>
                      <a:pt x="202" y="964"/>
                    </a:cubicBezTo>
                    <a:cubicBezTo>
                      <a:pt x="346" y="1196"/>
                      <a:pt x="578" y="1333"/>
                      <a:pt x="796" y="1333"/>
                    </a:cubicBezTo>
                    <a:cubicBezTo>
                      <a:pt x="884" y="1333"/>
                      <a:pt x="970" y="1310"/>
                      <a:pt x="1047" y="1263"/>
                    </a:cubicBezTo>
                    <a:cubicBezTo>
                      <a:pt x="1314" y="1100"/>
                      <a:pt x="1363" y="702"/>
                      <a:pt x="1161" y="375"/>
                    </a:cubicBezTo>
                    <a:cubicBezTo>
                      <a:pt x="1018" y="138"/>
                      <a:pt x="782" y="1"/>
                      <a:pt x="5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9"/>
              <p:cNvSpPr/>
              <p:nvPr/>
            </p:nvSpPr>
            <p:spPr>
              <a:xfrm>
                <a:off x="2982228" y="3468969"/>
                <a:ext cx="76955" cy="195407"/>
              </a:xfrm>
              <a:custGeom>
                <a:avLst/>
                <a:gdLst/>
                <a:ahLst/>
                <a:cxnLst/>
                <a:rect l="l" t="t" r="r" b="b"/>
                <a:pathLst>
                  <a:path w="3045" h="7732" extrusionOk="0">
                    <a:moveTo>
                      <a:pt x="2010" y="0"/>
                    </a:moveTo>
                    <a:cubicBezTo>
                      <a:pt x="1986" y="0"/>
                      <a:pt x="1961" y="3"/>
                      <a:pt x="1934" y="7"/>
                    </a:cubicBezTo>
                    <a:cubicBezTo>
                      <a:pt x="1373" y="94"/>
                      <a:pt x="1542" y="830"/>
                      <a:pt x="1667" y="1276"/>
                    </a:cubicBezTo>
                    <a:cubicBezTo>
                      <a:pt x="1792" y="1723"/>
                      <a:pt x="1318" y="5581"/>
                      <a:pt x="1002" y="5968"/>
                    </a:cubicBezTo>
                    <a:cubicBezTo>
                      <a:pt x="690" y="6350"/>
                      <a:pt x="0" y="7412"/>
                      <a:pt x="1128" y="7412"/>
                    </a:cubicBezTo>
                    <a:cubicBezTo>
                      <a:pt x="1142" y="7412"/>
                      <a:pt x="1156" y="7412"/>
                      <a:pt x="1171" y="7412"/>
                    </a:cubicBezTo>
                    <a:cubicBezTo>
                      <a:pt x="1171" y="7412"/>
                      <a:pt x="1418" y="7731"/>
                      <a:pt x="1746" y="7731"/>
                    </a:cubicBezTo>
                    <a:cubicBezTo>
                      <a:pt x="1801" y="7731"/>
                      <a:pt x="1858" y="7722"/>
                      <a:pt x="1917" y="7701"/>
                    </a:cubicBezTo>
                    <a:cubicBezTo>
                      <a:pt x="2326" y="7559"/>
                      <a:pt x="1738" y="6562"/>
                      <a:pt x="1917" y="5859"/>
                    </a:cubicBezTo>
                    <a:cubicBezTo>
                      <a:pt x="2097" y="5156"/>
                      <a:pt x="2283" y="1925"/>
                      <a:pt x="2283" y="1925"/>
                    </a:cubicBezTo>
                    <a:cubicBezTo>
                      <a:pt x="2283" y="1925"/>
                      <a:pt x="3045" y="724"/>
                      <a:pt x="2564" y="724"/>
                    </a:cubicBezTo>
                    <a:cubicBezTo>
                      <a:pt x="2515" y="724"/>
                      <a:pt x="2453" y="736"/>
                      <a:pt x="2375" y="764"/>
                    </a:cubicBezTo>
                    <a:cubicBezTo>
                      <a:pt x="2375" y="764"/>
                      <a:pt x="2375" y="764"/>
                      <a:pt x="2375" y="764"/>
                    </a:cubicBezTo>
                    <a:cubicBezTo>
                      <a:pt x="2360" y="764"/>
                      <a:pt x="2476" y="0"/>
                      <a:pt x="20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9"/>
              <p:cNvSpPr/>
              <p:nvPr/>
            </p:nvSpPr>
            <p:spPr>
              <a:xfrm>
                <a:off x="3205435" y="3751288"/>
                <a:ext cx="30327" cy="54285"/>
              </a:xfrm>
              <a:custGeom>
                <a:avLst/>
                <a:gdLst/>
                <a:ahLst/>
                <a:cxnLst/>
                <a:rect l="l" t="t" r="r" b="b"/>
                <a:pathLst>
                  <a:path w="1200" h="2148" extrusionOk="0">
                    <a:moveTo>
                      <a:pt x="600" y="1"/>
                    </a:moveTo>
                    <a:cubicBezTo>
                      <a:pt x="273" y="1"/>
                      <a:pt x="0" y="480"/>
                      <a:pt x="0" y="1074"/>
                    </a:cubicBezTo>
                    <a:cubicBezTo>
                      <a:pt x="0" y="1668"/>
                      <a:pt x="273" y="2148"/>
                      <a:pt x="600" y="2148"/>
                    </a:cubicBezTo>
                    <a:cubicBezTo>
                      <a:pt x="927" y="2148"/>
                      <a:pt x="1199" y="1663"/>
                      <a:pt x="1199" y="1074"/>
                    </a:cubicBezTo>
                    <a:cubicBezTo>
                      <a:pt x="1199" y="480"/>
                      <a:pt x="927" y="1"/>
                      <a:pt x="6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9"/>
              <p:cNvSpPr/>
              <p:nvPr/>
            </p:nvSpPr>
            <p:spPr>
              <a:xfrm>
                <a:off x="3254868" y="3463788"/>
                <a:ext cx="34598" cy="33688"/>
              </a:xfrm>
              <a:custGeom>
                <a:avLst/>
                <a:gdLst/>
                <a:ahLst/>
                <a:cxnLst/>
                <a:rect l="l" t="t" r="r" b="b"/>
                <a:pathLst>
                  <a:path w="1369" h="1333" extrusionOk="0">
                    <a:moveTo>
                      <a:pt x="801" y="1"/>
                    </a:moveTo>
                    <a:cubicBezTo>
                      <a:pt x="581" y="1"/>
                      <a:pt x="346" y="138"/>
                      <a:pt x="202" y="375"/>
                    </a:cubicBezTo>
                    <a:cubicBezTo>
                      <a:pt x="0" y="708"/>
                      <a:pt x="55" y="1105"/>
                      <a:pt x="322" y="1263"/>
                    </a:cubicBezTo>
                    <a:cubicBezTo>
                      <a:pt x="397" y="1310"/>
                      <a:pt x="482" y="1333"/>
                      <a:pt x="570" y="1333"/>
                    </a:cubicBezTo>
                    <a:cubicBezTo>
                      <a:pt x="788" y="1333"/>
                      <a:pt x="1023" y="1195"/>
                      <a:pt x="1167" y="958"/>
                    </a:cubicBezTo>
                    <a:cubicBezTo>
                      <a:pt x="1368" y="631"/>
                      <a:pt x="1314" y="228"/>
                      <a:pt x="1052" y="70"/>
                    </a:cubicBezTo>
                    <a:cubicBezTo>
                      <a:pt x="975" y="23"/>
                      <a:pt x="889" y="1"/>
                      <a:pt x="80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9"/>
              <p:cNvSpPr/>
              <p:nvPr/>
            </p:nvSpPr>
            <p:spPr>
              <a:xfrm>
                <a:off x="3286812" y="3644739"/>
                <a:ext cx="37479" cy="23706"/>
              </a:xfrm>
              <a:custGeom>
                <a:avLst/>
                <a:gdLst/>
                <a:ahLst/>
                <a:cxnLst/>
                <a:rect l="l" t="t" r="r" b="b"/>
                <a:pathLst>
                  <a:path w="1483" h="938" extrusionOk="0">
                    <a:moveTo>
                      <a:pt x="923" y="0"/>
                    </a:moveTo>
                    <a:cubicBezTo>
                      <a:pt x="826" y="0"/>
                      <a:pt x="721" y="16"/>
                      <a:pt x="616" y="48"/>
                    </a:cubicBezTo>
                    <a:cubicBezTo>
                      <a:pt x="246" y="157"/>
                      <a:pt x="1" y="441"/>
                      <a:pt x="71" y="675"/>
                    </a:cubicBezTo>
                    <a:cubicBezTo>
                      <a:pt x="123" y="840"/>
                      <a:pt x="325" y="937"/>
                      <a:pt x="573" y="937"/>
                    </a:cubicBezTo>
                    <a:cubicBezTo>
                      <a:pt x="668" y="937"/>
                      <a:pt x="770" y="923"/>
                      <a:pt x="872" y="893"/>
                    </a:cubicBezTo>
                    <a:cubicBezTo>
                      <a:pt x="1243" y="778"/>
                      <a:pt x="1483" y="501"/>
                      <a:pt x="1417" y="266"/>
                    </a:cubicBezTo>
                    <a:cubicBezTo>
                      <a:pt x="1367" y="98"/>
                      <a:pt x="1168" y="0"/>
                      <a:pt x="9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3218375" y="4036892"/>
                <a:ext cx="40916" cy="40790"/>
              </a:xfrm>
              <a:custGeom>
                <a:avLst/>
                <a:gdLst/>
                <a:ahLst/>
                <a:cxnLst/>
                <a:rect l="l" t="t" r="r" b="b"/>
                <a:pathLst>
                  <a:path w="1619" h="1614" extrusionOk="0">
                    <a:moveTo>
                      <a:pt x="807" y="1"/>
                    </a:moveTo>
                    <a:cubicBezTo>
                      <a:pt x="360" y="1"/>
                      <a:pt x="0" y="361"/>
                      <a:pt x="0" y="807"/>
                    </a:cubicBezTo>
                    <a:cubicBezTo>
                      <a:pt x="0" y="1254"/>
                      <a:pt x="360" y="1614"/>
                      <a:pt x="807" y="1614"/>
                    </a:cubicBezTo>
                    <a:cubicBezTo>
                      <a:pt x="1254" y="1614"/>
                      <a:pt x="1619" y="1254"/>
                      <a:pt x="1619" y="807"/>
                    </a:cubicBezTo>
                    <a:cubicBezTo>
                      <a:pt x="1619" y="361"/>
                      <a:pt x="1254" y="1"/>
                      <a:pt x="8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9"/>
              <p:cNvSpPr/>
              <p:nvPr/>
            </p:nvSpPr>
            <p:spPr>
              <a:xfrm>
                <a:off x="3115768" y="3352361"/>
                <a:ext cx="87342" cy="60881"/>
              </a:xfrm>
              <a:custGeom>
                <a:avLst/>
                <a:gdLst/>
                <a:ahLst/>
                <a:cxnLst/>
                <a:rect l="l" t="t" r="r" b="b"/>
                <a:pathLst>
                  <a:path w="3456" h="2409" extrusionOk="0">
                    <a:moveTo>
                      <a:pt x="3407" y="0"/>
                    </a:moveTo>
                    <a:lnTo>
                      <a:pt x="2927" y="436"/>
                    </a:lnTo>
                    <a:cubicBezTo>
                      <a:pt x="2927" y="436"/>
                      <a:pt x="2982" y="1308"/>
                      <a:pt x="2715" y="1520"/>
                    </a:cubicBezTo>
                    <a:cubicBezTo>
                      <a:pt x="2442" y="1733"/>
                      <a:pt x="1728" y="1733"/>
                      <a:pt x="1728" y="1733"/>
                    </a:cubicBezTo>
                    <a:cubicBezTo>
                      <a:pt x="1728" y="1733"/>
                      <a:pt x="1020" y="1733"/>
                      <a:pt x="747" y="1520"/>
                    </a:cubicBezTo>
                    <a:cubicBezTo>
                      <a:pt x="475" y="1308"/>
                      <a:pt x="530" y="441"/>
                      <a:pt x="530" y="441"/>
                    </a:cubicBezTo>
                    <a:lnTo>
                      <a:pt x="55" y="5"/>
                    </a:lnTo>
                    <a:lnTo>
                      <a:pt x="55" y="5"/>
                    </a:lnTo>
                    <a:cubicBezTo>
                      <a:pt x="1" y="539"/>
                      <a:pt x="83" y="1084"/>
                      <a:pt x="279" y="1586"/>
                    </a:cubicBezTo>
                    <a:cubicBezTo>
                      <a:pt x="579" y="2343"/>
                      <a:pt x="1527" y="2403"/>
                      <a:pt x="1701" y="2408"/>
                    </a:cubicBezTo>
                    <a:lnTo>
                      <a:pt x="1734" y="2408"/>
                    </a:lnTo>
                    <a:cubicBezTo>
                      <a:pt x="1908" y="2403"/>
                      <a:pt x="2883" y="2343"/>
                      <a:pt x="3183" y="1580"/>
                    </a:cubicBezTo>
                    <a:cubicBezTo>
                      <a:pt x="3379" y="1079"/>
                      <a:pt x="3456" y="539"/>
                      <a:pt x="340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3101312" y="3259611"/>
                <a:ext cx="116253" cy="121535"/>
              </a:xfrm>
              <a:custGeom>
                <a:avLst/>
                <a:gdLst/>
                <a:ahLst/>
                <a:cxnLst/>
                <a:rect l="l" t="t" r="r" b="b"/>
                <a:pathLst>
                  <a:path w="4600" h="4809" extrusionOk="0">
                    <a:moveTo>
                      <a:pt x="2124" y="0"/>
                    </a:moveTo>
                    <a:cubicBezTo>
                      <a:pt x="1842" y="0"/>
                      <a:pt x="1260" y="94"/>
                      <a:pt x="731" y="777"/>
                    </a:cubicBezTo>
                    <a:cubicBezTo>
                      <a:pt x="1" y="1725"/>
                      <a:pt x="508" y="2548"/>
                      <a:pt x="508" y="2548"/>
                    </a:cubicBezTo>
                    <a:lnTo>
                      <a:pt x="491" y="3174"/>
                    </a:lnTo>
                    <a:cubicBezTo>
                      <a:pt x="77" y="3725"/>
                      <a:pt x="938" y="4128"/>
                      <a:pt x="1210" y="4215"/>
                    </a:cubicBezTo>
                    <a:cubicBezTo>
                      <a:pt x="1488" y="4297"/>
                      <a:pt x="1445" y="4809"/>
                      <a:pt x="1445" y="4809"/>
                    </a:cubicBezTo>
                    <a:lnTo>
                      <a:pt x="3161" y="4809"/>
                    </a:lnTo>
                    <a:cubicBezTo>
                      <a:pt x="3161" y="4809"/>
                      <a:pt x="3118" y="4297"/>
                      <a:pt x="3396" y="4215"/>
                    </a:cubicBezTo>
                    <a:cubicBezTo>
                      <a:pt x="3673" y="4128"/>
                      <a:pt x="4529" y="3725"/>
                      <a:pt x="4115" y="3174"/>
                    </a:cubicBezTo>
                    <a:lnTo>
                      <a:pt x="4093" y="2548"/>
                    </a:lnTo>
                    <a:cubicBezTo>
                      <a:pt x="4093" y="2548"/>
                      <a:pt x="4600" y="1719"/>
                      <a:pt x="3870" y="777"/>
                    </a:cubicBezTo>
                    <a:cubicBezTo>
                      <a:pt x="3337" y="94"/>
                      <a:pt x="2750" y="0"/>
                      <a:pt x="2467" y="0"/>
                    </a:cubicBezTo>
                    <a:cubicBezTo>
                      <a:pt x="2359" y="0"/>
                      <a:pt x="2295" y="14"/>
                      <a:pt x="2295" y="14"/>
                    </a:cubicBezTo>
                    <a:cubicBezTo>
                      <a:pt x="2295" y="14"/>
                      <a:pt x="2231" y="0"/>
                      <a:pt x="21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3260024" y="3468691"/>
                <a:ext cx="77460" cy="195356"/>
              </a:xfrm>
              <a:custGeom>
                <a:avLst/>
                <a:gdLst/>
                <a:ahLst/>
                <a:cxnLst/>
                <a:rect l="l" t="t" r="r" b="b"/>
                <a:pathLst>
                  <a:path w="3065" h="7730" extrusionOk="0">
                    <a:moveTo>
                      <a:pt x="1039" y="1"/>
                    </a:moveTo>
                    <a:cubicBezTo>
                      <a:pt x="573" y="1"/>
                      <a:pt x="683" y="764"/>
                      <a:pt x="674" y="764"/>
                    </a:cubicBezTo>
                    <a:cubicBezTo>
                      <a:pt x="674" y="764"/>
                      <a:pt x="674" y="764"/>
                      <a:pt x="674" y="764"/>
                    </a:cubicBezTo>
                    <a:cubicBezTo>
                      <a:pt x="596" y="736"/>
                      <a:pt x="533" y="724"/>
                      <a:pt x="483" y="724"/>
                    </a:cubicBezTo>
                    <a:cubicBezTo>
                      <a:pt x="1" y="724"/>
                      <a:pt x="772" y="1925"/>
                      <a:pt x="772" y="1925"/>
                    </a:cubicBezTo>
                    <a:cubicBezTo>
                      <a:pt x="772" y="1925"/>
                      <a:pt x="968" y="5151"/>
                      <a:pt x="1142" y="5859"/>
                    </a:cubicBezTo>
                    <a:cubicBezTo>
                      <a:pt x="1322" y="6562"/>
                      <a:pt x="734" y="7559"/>
                      <a:pt x="1142" y="7701"/>
                    </a:cubicBezTo>
                    <a:cubicBezTo>
                      <a:pt x="1199" y="7721"/>
                      <a:pt x="1255" y="7729"/>
                      <a:pt x="1309" y="7729"/>
                    </a:cubicBezTo>
                    <a:cubicBezTo>
                      <a:pt x="1640" y="7729"/>
                      <a:pt x="1894" y="7407"/>
                      <a:pt x="1894" y="7407"/>
                    </a:cubicBezTo>
                    <a:cubicBezTo>
                      <a:pt x="1909" y="7407"/>
                      <a:pt x="1923" y="7407"/>
                      <a:pt x="1938" y="7407"/>
                    </a:cubicBezTo>
                    <a:cubicBezTo>
                      <a:pt x="3065" y="7407"/>
                      <a:pt x="2370" y="6345"/>
                      <a:pt x="2058" y="5963"/>
                    </a:cubicBezTo>
                    <a:cubicBezTo>
                      <a:pt x="1742" y="5576"/>
                      <a:pt x="1257" y="1729"/>
                      <a:pt x="1382" y="1276"/>
                    </a:cubicBezTo>
                    <a:cubicBezTo>
                      <a:pt x="1507" y="824"/>
                      <a:pt x="1671" y="89"/>
                      <a:pt x="1115" y="7"/>
                    </a:cubicBezTo>
                    <a:cubicBezTo>
                      <a:pt x="1088" y="3"/>
                      <a:pt x="1062" y="1"/>
                      <a:pt x="103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3289138" y="3658234"/>
                <a:ext cx="65456" cy="151964"/>
              </a:xfrm>
              <a:custGeom>
                <a:avLst/>
                <a:gdLst/>
                <a:ahLst/>
                <a:cxnLst/>
                <a:rect l="l" t="t" r="r" b="b"/>
                <a:pathLst>
                  <a:path w="2590" h="6013" extrusionOk="0">
                    <a:moveTo>
                      <a:pt x="944" y="1345"/>
                    </a:moveTo>
                    <a:cubicBezTo>
                      <a:pt x="944" y="1345"/>
                      <a:pt x="1396" y="2228"/>
                      <a:pt x="1565" y="3143"/>
                    </a:cubicBezTo>
                    <a:cubicBezTo>
                      <a:pt x="1734" y="4053"/>
                      <a:pt x="1489" y="5426"/>
                      <a:pt x="1489" y="5426"/>
                    </a:cubicBezTo>
                    <a:cubicBezTo>
                      <a:pt x="1489" y="5426"/>
                      <a:pt x="1227" y="4124"/>
                      <a:pt x="1113" y="3448"/>
                    </a:cubicBezTo>
                    <a:cubicBezTo>
                      <a:pt x="993" y="2778"/>
                      <a:pt x="944" y="1345"/>
                      <a:pt x="944" y="1345"/>
                    </a:cubicBezTo>
                    <a:close/>
                    <a:moveTo>
                      <a:pt x="1242" y="1"/>
                    </a:moveTo>
                    <a:cubicBezTo>
                      <a:pt x="1011" y="1"/>
                      <a:pt x="704" y="244"/>
                      <a:pt x="704" y="244"/>
                    </a:cubicBezTo>
                    <a:cubicBezTo>
                      <a:pt x="605" y="164"/>
                      <a:pt x="493" y="126"/>
                      <a:pt x="394" y="126"/>
                    </a:cubicBezTo>
                    <a:cubicBezTo>
                      <a:pt x="164" y="126"/>
                      <a:pt x="1" y="325"/>
                      <a:pt x="214" y="648"/>
                    </a:cubicBezTo>
                    <a:cubicBezTo>
                      <a:pt x="519" y="1116"/>
                      <a:pt x="573" y="3819"/>
                      <a:pt x="813" y="4304"/>
                    </a:cubicBezTo>
                    <a:cubicBezTo>
                      <a:pt x="1047" y="4789"/>
                      <a:pt x="1004" y="5917"/>
                      <a:pt x="1260" y="5999"/>
                    </a:cubicBezTo>
                    <a:cubicBezTo>
                      <a:pt x="1294" y="6008"/>
                      <a:pt x="1322" y="6013"/>
                      <a:pt x="1347" y="6013"/>
                    </a:cubicBezTo>
                    <a:cubicBezTo>
                      <a:pt x="1516" y="6013"/>
                      <a:pt x="1515" y="5815"/>
                      <a:pt x="1729" y="5791"/>
                    </a:cubicBezTo>
                    <a:cubicBezTo>
                      <a:pt x="1742" y="5790"/>
                      <a:pt x="1756" y="5789"/>
                      <a:pt x="1770" y="5789"/>
                    </a:cubicBezTo>
                    <a:cubicBezTo>
                      <a:pt x="1947" y="5789"/>
                      <a:pt x="2126" y="5908"/>
                      <a:pt x="2278" y="5908"/>
                    </a:cubicBezTo>
                    <a:cubicBezTo>
                      <a:pt x="2325" y="5908"/>
                      <a:pt x="2369" y="5897"/>
                      <a:pt x="2410" y="5868"/>
                    </a:cubicBezTo>
                    <a:cubicBezTo>
                      <a:pt x="2589" y="5737"/>
                      <a:pt x="2459" y="5301"/>
                      <a:pt x="2301" y="5001"/>
                    </a:cubicBezTo>
                    <a:cubicBezTo>
                      <a:pt x="2143" y="4707"/>
                      <a:pt x="2077" y="2304"/>
                      <a:pt x="1723" y="1754"/>
                    </a:cubicBezTo>
                    <a:cubicBezTo>
                      <a:pt x="1363" y="1203"/>
                      <a:pt x="1609" y="342"/>
                      <a:pt x="1423" y="86"/>
                    </a:cubicBezTo>
                    <a:cubicBezTo>
                      <a:pt x="1378" y="24"/>
                      <a:pt x="1314" y="1"/>
                      <a:pt x="124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3321537" y="3824401"/>
                <a:ext cx="11853" cy="26890"/>
              </a:xfrm>
              <a:custGeom>
                <a:avLst/>
                <a:gdLst/>
                <a:ahLst/>
                <a:cxnLst/>
                <a:rect l="l" t="t" r="r" b="b"/>
                <a:pathLst>
                  <a:path w="469" h="1064" extrusionOk="0">
                    <a:moveTo>
                      <a:pt x="184" y="0"/>
                    </a:moveTo>
                    <a:cubicBezTo>
                      <a:pt x="167" y="0"/>
                      <a:pt x="151" y="4"/>
                      <a:pt x="136" y="12"/>
                    </a:cubicBezTo>
                    <a:cubicBezTo>
                      <a:pt x="65" y="39"/>
                      <a:pt x="0" y="1064"/>
                      <a:pt x="230" y="1064"/>
                    </a:cubicBezTo>
                    <a:cubicBezTo>
                      <a:pt x="232" y="1064"/>
                      <a:pt x="233" y="1064"/>
                      <a:pt x="234" y="1064"/>
                    </a:cubicBezTo>
                    <a:cubicBezTo>
                      <a:pt x="468" y="1047"/>
                      <a:pt x="239" y="17"/>
                      <a:pt x="239" y="17"/>
                    </a:cubicBezTo>
                    <a:cubicBezTo>
                      <a:pt x="222" y="6"/>
                      <a:pt x="203" y="0"/>
                      <a:pt x="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3322093" y="3850356"/>
                <a:ext cx="11853" cy="26839"/>
              </a:xfrm>
              <a:custGeom>
                <a:avLst/>
                <a:gdLst/>
                <a:ahLst/>
                <a:cxnLst/>
                <a:rect l="l" t="t" r="r" b="b"/>
                <a:pathLst>
                  <a:path w="469" h="1062" extrusionOk="0">
                    <a:moveTo>
                      <a:pt x="184" y="0"/>
                    </a:moveTo>
                    <a:cubicBezTo>
                      <a:pt x="167" y="0"/>
                      <a:pt x="151" y="5"/>
                      <a:pt x="136" y="15"/>
                    </a:cubicBezTo>
                    <a:cubicBezTo>
                      <a:pt x="65" y="42"/>
                      <a:pt x="1" y="1061"/>
                      <a:pt x="228" y="1061"/>
                    </a:cubicBezTo>
                    <a:cubicBezTo>
                      <a:pt x="230" y="1061"/>
                      <a:pt x="232" y="1061"/>
                      <a:pt x="234" y="1061"/>
                    </a:cubicBezTo>
                    <a:cubicBezTo>
                      <a:pt x="468" y="1045"/>
                      <a:pt x="239" y="15"/>
                      <a:pt x="239" y="15"/>
                    </a:cubicBezTo>
                    <a:cubicBezTo>
                      <a:pt x="222" y="6"/>
                      <a:pt x="203" y="0"/>
                      <a:pt x="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9"/>
              <p:cNvSpPr/>
              <p:nvPr/>
            </p:nvSpPr>
            <p:spPr>
              <a:xfrm>
                <a:off x="3323205" y="3875350"/>
                <a:ext cx="11828" cy="26890"/>
              </a:xfrm>
              <a:custGeom>
                <a:avLst/>
                <a:gdLst/>
                <a:ahLst/>
                <a:cxnLst/>
                <a:rect l="l" t="t" r="r" b="b"/>
                <a:pathLst>
                  <a:path w="468" h="1064" extrusionOk="0">
                    <a:moveTo>
                      <a:pt x="183" y="0"/>
                    </a:moveTo>
                    <a:cubicBezTo>
                      <a:pt x="167" y="0"/>
                      <a:pt x="151" y="5"/>
                      <a:pt x="135" y="12"/>
                    </a:cubicBezTo>
                    <a:cubicBezTo>
                      <a:pt x="65" y="39"/>
                      <a:pt x="0" y="1064"/>
                      <a:pt x="228" y="1064"/>
                    </a:cubicBezTo>
                    <a:cubicBezTo>
                      <a:pt x="230" y="1064"/>
                      <a:pt x="232" y="1064"/>
                      <a:pt x="233" y="1064"/>
                    </a:cubicBezTo>
                    <a:cubicBezTo>
                      <a:pt x="468" y="1047"/>
                      <a:pt x="239" y="18"/>
                      <a:pt x="239" y="18"/>
                    </a:cubicBezTo>
                    <a:cubicBezTo>
                      <a:pt x="221" y="6"/>
                      <a:pt x="202"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9"/>
              <p:cNvSpPr/>
              <p:nvPr/>
            </p:nvSpPr>
            <p:spPr>
              <a:xfrm>
                <a:off x="3313677" y="3819877"/>
                <a:ext cx="10994" cy="26056"/>
              </a:xfrm>
              <a:custGeom>
                <a:avLst/>
                <a:gdLst/>
                <a:ahLst/>
                <a:cxnLst/>
                <a:rect l="l" t="t" r="r" b="b"/>
                <a:pathLst>
                  <a:path w="435" h="1031" extrusionOk="0">
                    <a:moveTo>
                      <a:pt x="257" y="0"/>
                    </a:moveTo>
                    <a:cubicBezTo>
                      <a:pt x="246" y="0"/>
                      <a:pt x="234" y="2"/>
                      <a:pt x="224" y="6"/>
                    </a:cubicBezTo>
                    <a:cubicBezTo>
                      <a:pt x="158" y="22"/>
                      <a:pt x="0" y="1014"/>
                      <a:pt x="218" y="1030"/>
                    </a:cubicBezTo>
                    <a:cubicBezTo>
                      <a:pt x="219" y="1030"/>
                      <a:pt x="220" y="1030"/>
                      <a:pt x="222" y="1030"/>
                    </a:cubicBezTo>
                    <a:cubicBezTo>
                      <a:pt x="435" y="1030"/>
                      <a:pt x="316" y="22"/>
                      <a:pt x="316" y="22"/>
                    </a:cubicBezTo>
                    <a:cubicBezTo>
                      <a:pt x="302" y="8"/>
                      <a:pt x="280" y="0"/>
                      <a:pt x="2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9"/>
              <p:cNvSpPr/>
              <p:nvPr/>
            </p:nvSpPr>
            <p:spPr>
              <a:xfrm>
                <a:off x="3311883" y="3844948"/>
                <a:ext cx="10994" cy="26031"/>
              </a:xfrm>
              <a:custGeom>
                <a:avLst/>
                <a:gdLst/>
                <a:ahLst/>
                <a:cxnLst/>
                <a:rect l="l" t="t" r="r" b="b"/>
                <a:pathLst>
                  <a:path w="435" h="1030" extrusionOk="0">
                    <a:moveTo>
                      <a:pt x="256" y="0"/>
                    </a:moveTo>
                    <a:cubicBezTo>
                      <a:pt x="246" y="0"/>
                      <a:pt x="235" y="2"/>
                      <a:pt x="224" y="5"/>
                    </a:cubicBezTo>
                    <a:cubicBezTo>
                      <a:pt x="158" y="22"/>
                      <a:pt x="0" y="1014"/>
                      <a:pt x="218" y="1030"/>
                    </a:cubicBezTo>
                    <a:cubicBezTo>
                      <a:pt x="219" y="1030"/>
                      <a:pt x="221" y="1030"/>
                      <a:pt x="222" y="1030"/>
                    </a:cubicBezTo>
                    <a:cubicBezTo>
                      <a:pt x="435" y="1030"/>
                      <a:pt x="316" y="22"/>
                      <a:pt x="316" y="22"/>
                    </a:cubicBezTo>
                    <a:cubicBezTo>
                      <a:pt x="298" y="7"/>
                      <a:pt x="278" y="0"/>
                      <a:pt x="2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9"/>
              <p:cNvSpPr/>
              <p:nvPr/>
            </p:nvSpPr>
            <p:spPr>
              <a:xfrm>
                <a:off x="3310644" y="3869032"/>
                <a:ext cx="10994" cy="26056"/>
              </a:xfrm>
              <a:custGeom>
                <a:avLst/>
                <a:gdLst/>
                <a:ahLst/>
                <a:cxnLst/>
                <a:rect l="l" t="t" r="r" b="b"/>
                <a:pathLst>
                  <a:path w="435" h="1031" extrusionOk="0">
                    <a:moveTo>
                      <a:pt x="255" y="1"/>
                    </a:moveTo>
                    <a:cubicBezTo>
                      <a:pt x="244" y="1"/>
                      <a:pt x="234" y="3"/>
                      <a:pt x="224" y="6"/>
                    </a:cubicBezTo>
                    <a:cubicBezTo>
                      <a:pt x="153" y="28"/>
                      <a:pt x="0" y="1020"/>
                      <a:pt x="218" y="1030"/>
                    </a:cubicBezTo>
                    <a:cubicBezTo>
                      <a:pt x="219" y="1031"/>
                      <a:pt x="221" y="1031"/>
                      <a:pt x="222" y="1031"/>
                    </a:cubicBezTo>
                    <a:cubicBezTo>
                      <a:pt x="435" y="1031"/>
                      <a:pt x="316" y="28"/>
                      <a:pt x="316" y="28"/>
                    </a:cubicBezTo>
                    <a:cubicBezTo>
                      <a:pt x="298" y="9"/>
                      <a:pt x="277" y="1"/>
                      <a:pt x="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3111876" y="3715805"/>
                <a:ext cx="96111" cy="59618"/>
              </a:xfrm>
              <a:custGeom>
                <a:avLst/>
                <a:gdLst/>
                <a:ahLst/>
                <a:cxnLst/>
                <a:rect l="l" t="t" r="r" b="b"/>
                <a:pathLst>
                  <a:path w="3803" h="2359" extrusionOk="0">
                    <a:moveTo>
                      <a:pt x="1877" y="2286"/>
                    </a:moveTo>
                    <a:cubicBezTo>
                      <a:pt x="1875" y="2310"/>
                      <a:pt x="1875" y="2334"/>
                      <a:pt x="1877" y="2358"/>
                    </a:cubicBezTo>
                    <a:lnTo>
                      <a:pt x="1877" y="2286"/>
                    </a:lnTo>
                    <a:close/>
                    <a:moveTo>
                      <a:pt x="2534" y="0"/>
                    </a:moveTo>
                    <a:cubicBezTo>
                      <a:pt x="2480" y="0"/>
                      <a:pt x="2440" y="18"/>
                      <a:pt x="2422" y="59"/>
                    </a:cubicBezTo>
                    <a:cubicBezTo>
                      <a:pt x="2313" y="309"/>
                      <a:pt x="1997" y="397"/>
                      <a:pt x="1899" y="413"/>
                    </a:cubicBezTo>
                    <a:cubicBezTo>
                      <a:pt x="1806" y="397"/>
                      <a:pt x="1490" y="315"/>
                      <a:pt x="1376" y="59"/>
                    </a:cubicBezTo>
                    <a:cubicBezTo>
                      <a:pt x="1358" y="19"/>
                      <a:pt x="1317" y="0"/>
                      <a:pt x="1264" y="0"/>
                    </a:cubicBezTo>
                    <a:cubicBezTo>
                      <a:pt x="914" y="0"/>
                      <a:pt x="0" y="791"/>
                      <a:pt x="1168" y="1307"/>
                    </a:cubicBezTo>
                    <a:cubicBezTo>
                      <a:pt x="1168" y="1307"/>
                      <a:pt x="1021" y="1688"/>
                      <a:pt x="1245" y="1857"/>
                    </a:cubicBezTo>
                    <a:cubicBezTo>
                      <a:pt x="1425" y="1988"/>
                      <a:pt x="1746" y="1873"/>
                      <a:pt x="1877" y="2097"/>
                    </a:cubicBezTo>
                    <a:lnTo>
                      <a:pt x="1877" y="2286"/>
                    </a:lnTo>
                    <a:lnTo>
                      <a:pt x="1877" y="2286"/>
                    </a:lnTo>
                    <a:cubicBezTo>
                      <a:pt x="1880" y="2242"/>
                      <a:pt x="1890" y="2199"/>
                      <a:pt x="1904" y="2157"/>
                    </a:cubicBezTo>
                    <a:cubicBezTo>
                      <a:pt x="1920" y="2222"/>
                      <a:pt x="1931" y="2287"/>
                      <a:pt x="1931" y="2358"/>
                    </a:cubicBezTo>
                    <a:lnTo>
                      <a:pt x="1931" y="2091"/>
                    </a:lnTo>
                    <a:cubicBezTo>
                      <a:pt x="2062" y="1873"/>
                      <a:pt x="2378" y="1988"/>
                      <a:pt x="2558" y="1852"/>
                    </a:cubicBezTo>
                    <a:cubicBezTo>
                      <a:pt x="2787" y="1688"/>
                      <a:pt x="2640" y="1301"/>
                      <a:pt x="2640" y="1301"/>
                    </a:cubicBezTo>
                    <a:cubicBezTo>
                      <a:pt x="3803" y="786"/>
                      <a:pt x="2886" y="0"/>
                      <a:pt x="25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3209757" y="3762332"/>
                <a:ext cx="63030" cy="294981"/>
              </a:xfrm>
              <a:custGeom>
                <a:avLst/>
                <a:gdLst/>
                <a:ahLst/>
                <a:cxnLst/>
                <a:rect l="l" t="t" r="r" b="b"/>
                <a:pathLst>
                  <a:path w="2494" h="11672" extrusionOk="0">
                    <a:moveTo>
                      <a:pt x="771" y="0"/>
                    </a:moveTo>
                    <a:cubicBezTo>
                      <a:pt x="374" y="0"/>
                      <a:pt x="385" y="604"/>
                      <a:pt x="385" y="604"/>
                    </a:cubicBezTo>
                    <a:cubicBezTo>
                      <a:pt x="69" y="964"/>
                      <a:pt x="80" y="1563"/>
                      <a:pt x="461" y="1705"/>
                    </a:cubicBezTo>
                    <a:cubicBezTo>
                      <a:pt x="843" y="1847"/>
                      <a:pt x="309" y="9486"/>
                      <a:pt x="167" y="9879"/>
                    </a:cubicBezTo>
                    <a:cubicBezTo>
                      <a:pt x="36" y="10263"/>
                      <a:pt x="1" y="11672"/>
                      <a:pt x="356" y="11672"/>
                    </a:cubicBezTo>
                    <a:cubicBezTo>
                      <a:pt x="369" y="11672"/>
                      <a:pt x="382" y="11670"/>
                      <a:pt x="396" y="11666"/>
                    </a:cubicBezTo>
                    <a:cubicBezTo>
                      <a:pt x="794" y="11557"/>
                      <a:pt x="641" y="11088"/>
                      <a:pt x="1066" y="11050"/>
                    </a:cubicBezTo>
                    <a:cubicBezTo>
                      <a:pt x="1080" y="11049"/>
                      <a:pt x="1094" y="11048"/>
                      <a:pt x="1107" y="11048"/>
                    </a:cubicBezTo>
                    <a:cubicBezTo>
                      <a:pt x="1431" y="11048"/>
                      <a:pt x="1664" y="11391"/>
                      <a:pt x="1927" y="11391"/>
                    </a:cubicBezTo>
                    <a:cubicBezTo>
                      <a:pt x="1990" y="11391"/>
                      <a:pt x="2055" y="11372"/>
                      <a:pt x="2123" y="11323"/>
                    </a:cubicBezTo>
                    <a:cubicBezTo>
                      <a:pt x="2494" y="11067"/>
                      <a:pt x="1715" y="10255"/>
                      <a:pt x="1529" y="9301"/>
                    </a:cubicBezTo>
                    <a:cubicBezTo>
                      <a:pt x="1339" y="8347"/>
                      <a:pt x="1567" y="2043"/>
                      <a:pt x="1567" y="2043"/>
                    </a:cubicBezTo>
                    <a:cubicBezTo>
                      <a:pt x="1567" y="2043"/>
                      <a:pt x="2368" y="1106"/>
                      <a:pt x="1415" y="321"/>
                    </a:cubicBezTo>
                    <a:cubicBezTo>
                      <a:pt x="1127" y="86"/>
                      <a:pt x="920" y="0"/>
                      <a:pt x="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3205157" y="4056782"/>
                <a:ext cx="85952" cy="265109"/>
              </a:xfrm>
              <a:custGeom>
                <a:avLst/>
                <a:gdLst/>
                <a:ahLst/>
                <a:cxnLst/>
                <a:rect l="l" t="t" r="r" b="b"/>
                <a:pathLst>
                  <a:path w="3401" h="10490" extrusionOk="0">
                    <a:moveTo>
                      <a:pt x="1924" y="1737"/>
                    </a:moveTo>
                    <a:lnTo>
                      <a:pt x="1924" y="1737"/>
                    </a:lnTo>
                    <a:cubicBezTo>
                      <a:pt x="1924" y="1737"/>
                      <a:pt x="2311" y="3998"/>
                      <a:pt x="2245" y="4521"/>
                    </a:cubicBezTo>
                    <a:cubicBezTo>
                      <a:pt x="2180" y="5044"/>
                      <a:pt x="2060" y="7387"/>
                      <a:pt x="2098" y="7801"/>
                    </a:cubicBezTo>
                    <a:cubicBezTo>
                      <a:pt x="2100" y="7816"/>
                      <a:pt x="2100" y="7823"/>
                      <a:pt x="2100" y="7823"/>
                    </a:cubicBezTo>
                    <a:cubicBezTo>
                      <a:pt x="2090" y="7823"/>
                      <a:pt x="1477" y="2588"/>
                      <a:pt x="1924" y="1737"/>
                    </a:cubicBezTo>
                    <a:close/>
                    <a:moveTo>
                      <a:pt x="1839" y="0"/>
                    </a:moveTo>
                    <a:cubicBezTo>
                      <a:pt x="1139" y="0"/>
                      <a:pt x="1205" y="674"/>
                      <a:pt x="1205" y="674"/>
                    </a:cubicBezTo>
                    <a:cubicBezTo>
                      <a:pt x="1205" y="674"/>
                      <a:pt x="805" y="372"/>
                      <a:pt x="498" y="372"/>
                    </a:cubicBezTo>
                    <a:cubicBezTo>
                      <a:pt x="364" y="372"/>
                      <a:pt x="249" y="429"/>
                      <a:pt x="191" y="592"/>
                    </a:cubicBezTo>
                    <a:cubicBezTo>
                      <a:pt x="0" y="1132"/>
                      <a:pt x="709" y="2211"/>
                      <a:pt x="747" y="2636"/>
                    </a:cubicBezTo>
                    <a:cubicBezTo>
                      <a:pt x="780" y="3066"/>
                      <a:pt x="1352" y="8810"/>
                      <a:pt x="1352" y="8810"/>
                    </a:cubicBezTo>
                    <a:cubicBezTo>
                      <a:pt x="1352" y="8810"/>
                      <a:pt x="747" y="10243"/>
                      <a:pt x="1357" y="10455"/>
                    </a:cubicBezTo>
                    <a:cubicBezTo>
                      <a:pt x="1425" y="10479"/>
                      <a:pt x="1492" y="10489"/>
                      <a:pt x="1559" y="10489"/>
                    </a:cubicBezTo>
                    <a:cubicBezTo>
                      <a:pt x="2098" y="10489"/>
                      <a:pt x="2594" y="9812"/>
                      <a:pt x="2594" y="9812"/>
                    </a:cubicBezTo>
                    <a:cubicBezTo>
                      <a:pt x="2594" y="9812"/>
                      <a:pt x="3401" y="9175"/>
                      <a:pt x="2649" y="8466"/>
                    </a:cubicBezTo>
                    <a:cubicBezTo>
                      <a:pt x="1902" y="7752"/>
                      <a:pt x="2752" y="5818"/>
                      <a:pt x="2480" y="3753"/>
                    </a:cubicBezTo>
                    <a:cubicBezTo>
                      <a:pt x="2202" y="1693"/>
                      <a:pt x="2316" y="1132"/>
                      <a:pt x="2316" y="1132"/>
                    </a:cubicBezTo>
                    <a:cubicBezTo>
                      <a:pt x="2316" y="1132"/>
                      <a:pt x="2719" y="69"/>
                      <a:pt x="1929" y="4"/>
                    </a:cubicBezTo>
                    <a:cubicBezTo>
                      <a:pt x="1898" y="2"/>
                      <a:pt x="1868" y="0"/>
                      <a:pt x="1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9"/>
              <p:cNvSpPr/>
              <p:nvPr/>
            </p:nvSpPr>
            <p:spPr>
              <a:xfrm>
                <a:off x="2980965" y="4292296"/>
                <a:ext cx="109228" cy="92295"/>
              </a:xfrm>
              <a:custGeom>
                <a:avLst/>
                <a:gdLst/>
                <a:ahLst/>
                <a:cxnLst/>
                <a:rect l="l" t="t" r="r" b="b"/>
                <a:pathLst>
                  <a:path w="4322" h="3652" extrusionOk="0">
                    <a:moveTo>
                      <a:pt x="2278" y="106"/>
                    </a:moveTo>
                    <a:lnTo>
                      <a:pt x="2278" y="106"/>
                    </a:lnTo>
                    <a:cubicBezTo>
                      <a:pt x="2278" y="106"/>
                      <a:pt x="2278" y="106"/>
                      <a:pt x="2278" y="106"/>
                    </a:cubicBezTo>
                    <a:lnTo>
                      <a:pt x="2278" y="106"/>
                    </a:lnTo>
                    <a:cubicBezTo>
                      <a:pt x="2278" y="106"/>
                      <a:pt x="2278" y="106"/>
                      <a:pt x="2278" y="106"/>
                    </a:cubicBezTo>
                    <a:close/>
                    <a:moveTo>
                      <a:pt x="2924" y="0"/>
                    </a:moveTo>
                    <a:cubicBezTo>
                      <a:pt x="2574" y="0"/>
                      <a:pt x="2289" y="106"/>
                      <a:pt x="2278" y="106"/>
                    </a:cubicBezTo>
                    <a:cubicBezTo>
                      <a:pt x="2278" y="106"/>
                      <a:pt x="2278" y="106"/>
                      <a:pt x="2278" y="106"/>
                    </a:cubicBezTo>
                    <a:lnTo>
                      <a:pt x="2278" y="106"/>
                    </a:lnTo>
                    <a:cubicBezTo>
                      <a:pt x="2327" y="406"/>
                      <a:pt x="2382" y="510"/>
                      <a:pt x="1848" y="858"/>
                    </a:cubicBezTo>
                    <a:cubicBezTo>
                      <a:pt x="1319" y="1207"/>
                      <a:pt x="556" y="2122"/>
                      <a:pt x="556" y="2122"/>
                    </a:cubicBezTo>
                    <a:cubicBezTo>
                      <a:pt x="0" y="2842"/>
                      <a:pt x="126" y="2863"/>
                      <a:pt x="126" y="2863"/>
                    </a:cubicBezTo>
                    <a:cubicBezTo>
                      <a:pt x="135" y="2874"/>
                      <a:pt x="147" y="2879"/>
                      <a:pt x="161" y="2879"/>
                    </a:cubicBezTo>
                    <a:cubicBezTo>
                      <a:pt x="213" y="2879"/>
                      <a:pt x="295" y="2821"/>
                      <a:pt x="380" y="2748"/>
                    </a:cubicBezTo>
                    <a:lnTo>
                      <a:pt x="380" y="2748"/>
                    </a:lnTo>
                    <a:cubicBezTo>
                      <a:pt x="195" y="2991"/>
                      <a:pt x="182" y="3186"/>
                      <a:pt x="229" y="3261"/>
                    </a:cubicBezTo>
                    <a:cubicBezTo>
                      <a:pt x="241" y="3280"/>
                      <a:pt x="257" y="3288"/>
                      <a:pt x="276" y="3288"/>
                    </a:cubicBezTo>
                    <a:cubicBezTo>
                      <a:pt x="359" y="3288"/>
                      <a:pt x="491" y="3130"/>
                      <a:pt x="491" y="3130"/>
                    </a:cubicBezTo>
                    <a:lnTo>
                      <a:pt x="751" y="2878"/>
                    </a:lnTo>
                    <a:lnTo>
                      <a:pt x="751" y="2878"/>
                    </a:lnTo>
                    <a:cubicBezTo>
                      <a:pt x="581" y="3077"/>
                      <a:pt x="427" y="3309"/>
                      <a:pt x="507" y="3370"/>
                    </a:cubicBezTo>
                    <a:cubicBezTo>
                      <a:pt x="542" y="3396"/>
                      <a:pt x="577" y="3406"/>
                      <a:pt x="611" y="3406"/>
                    </a:cubicBezTo>
                    <a:cubicBezTo>
                      <a:pt x="711" y="3406"/>
                      <a:pt x="796" y="3321"/>
                      <a:pt x="796" y="3321"/>
                    </a:cubicBezTo>
                    <a:lnTo>
                      <a:pt x="1374" y="2673"/>
                    </a:lnTo>
                    <a:lnTo>
                      <a:pt x="1374" y="2673"/>
                    </a:lnTo>
                    <a:cubicBezTo>
                      <a:pt x="1373" y="2673"/>
                      <a:pt x="1036" y="3087"/>
                      <a:pt x="943" y="3305"/>
                    </a:cubicBezTo>
                    <a:cubicBezTo>
                      <a:pt x="884" y="3436"/>
                      <a:pt x="963" y="3502"/>
                      <a:pt x="1048" y="3502"/>
                    </a:cubicBezTo>
                    <a:cubicBezTo>
                      <a:pt x="1105" y="3502"/>
                      <a:pt x="1164" y="3473"/>
                      <a:pt x="1188" y="3414"/>
                    </a:cubicBezTo>
                    <a:cubicBezTo>
                      <a:pt x="1248" y="3267"/>
                      <a:pt x="1706" y="2874"/>
                      <a:pt x="1809" y="2673"/>
                    </a:cubicBezTo>
                    <a:cubicBezTo>
                      <a:pt x="2017" y="2270"/>
                      <a:pt x="2616" y="1839"/>
                      <a:pt x="2616" y="1839"/>
                    </a:cubicBezTo>
                    <a:lnTo>
                      <a:pt x="2616" y="1839"/>
                    </a:lnTo>
                    <a:cubicBezTo>
                      <a:pt x="2518" y="1992"/>
                      <a:pt x="1859" y="2776"/>
                      <a:pt x="1859" y="2776"/>
                    </a:cubicBezTo>
                    <a:cubicBezTo>
                      <a:pt x="1766" y="2804"/>
                      <a:pt x="1123" y="3523"/>
                      <a:pt x="1450" y="3637"/>
                    </a:cubicBezTo>
                    <a:cubicBezTo>
                      <a:pt x="1480" y="3647"/>
                      <a:pt x="1509" y="3652"/>
                      <a:pt x="1536" y="3652"/>
                    </a:cubicBezTo>
                    <a:cubicBezTo>
                      <a:pt x="1817" y="3652"/>
                      <a:pt x="1992" y="3191"/>
                      <a:pt x="2131" y="3092"/>
                    </a:cubicBezTo>
                    <a:cubicBezTo>
                      <a:pt x="2692" y="2689"/>
                      <a:pt x="3226" y="2150"/>
                      <a:pt x="3346" y="1801"/>
                    </a:cubicBezTo>
                    <a:cubicBezTo>
                      <a:pt x="3471" y="1458"/>
                      <a:pt x="3728" y="1496"/>
                      <a:pt x="4022" y="1300"/>
                    </a:cubicBezTo>
                    <a:cubicBezTo>
                      <a:pt x="4321" y="1103"/>
                      <a:pt x="4071" y="760"/>
                      <a:pt x="4071" y="760"/>
                    </a:cubicBezTo>
                    <a:cubicBezTo>
                      <a:pt x="3822" y="143"/>
                      <a:pt x="3329" y="0"/>
                      <a:pt x="2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3061938" y="4037044"/>
                <a:ext cx="40916" cy="40916"/>
              </a:xfrm>
              <a:custGeom>
                <a:avLst/>
                <a:gdLst/>
                <a:ahLst/>
                <a:cxnLst/>
                <a:rect l="l" t="t" r="r" b="b"/>
                <a:pathLst>
                  <a:path w="1619" h="1619" extrusionOk="0">
                    <a:moveTo>
                      <a:pt x="812" y="0"/>
                    </a:moveTo>
                    <a:cubicBezTo>
                      <a:pt x="365" y="0"/>
                      <a:pt x="0" y="360"/>
                      <a:pt x="0" y="807"/>
                    </a:cubicBezTo>
                    <a:cubicBezTo>
                      <a:pt x="0" y="1254"/>
                      <a:pt x="365" y="1619"/>
                      <a:pt x="812" y="1619"/>
                    </a:cubicBezTo>
                    <a:cubicBezTo>
                      <a:pt x="1259" y="1619"/>
                      <a:pt x="1619" y="1254"/>
                      <a:pt x="1619" y="807"/>
                    </a:cubicBezTo>
                    <a:cubicBezTo>
                      <a:pt x="1619" y="360"/>
                      <a:pt x="1259" y="0"/>
                      <a:pt x="8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3048442" y="3763469"/>
                <a:ext cx="63030" cy="293970"/>
              </a:xfrm>
              <a:custGeom>
                <a:avLst/>
                <a:gdLst/>
                <a:ahLst/>
                <a:cxnLst/>
                <a:rect l="l" t="t" r="r" b="b"/>
                <a:pathLst>
                  <a:path w="2494" h="11632" extrusionOk="0">
                    <a:moveTo>
                      <a:pt x="1718" y="1"/>
                    </a:moveTo>
                    <a:cubicBezTo>
                      <a:pt x="1566" y="1"/>
                      <a:pt x="1353" y="77"/>
                      <a:pt x="1052" y="287"/>
                    </a:cubicBezTo>
                    <a:cubicBezTo>
                      <a:pt x="126" y="935"/>
                      <a:pt x="905" y="2009"/>
                      <a:pt x="905" y="2009"/>
                    </a:cubicBezTo>
                    <a:cubicBezTo>
                      <a:pt x="905" y="2009"/>
                      <a:pt x="1145" y="8308"/>
                      <a:pt x="959" y="9267"/>
                    </a:cubicBezTo>
                    <a:cubicBezTo>
                      <a:pt x="774" y="10221"/>
                      <a:pt x="0" y="11032"/>
                      <a:pt x="365" y="11289"/>
                    </a:cubicBezTo>
                    <a:cubicBezTo>
                      <a:pt x="434" y="11336"/>
                      <a:pt x="498" y="11355"/>
                      <a:pt x="561" y="11355"/>
                    </a:cubicBezTo>
                    <a:cubicBezTo>
                      <a:pt x="829" y="11355"/>
                      <a:pt x="1062" y="11009"/>
                      <a:pt x="1387" y="11009"/>
                    </a:cubicBezTo>
                    <a:cubicBezTo>
                      <a:pt x="1401" y="11009"/>
                      <a:pt x="1414" y="11009"/>
                      <a:pt x="1428" y="11011"/>
                    </a:cubicBezTo>
                    <a:cubicBezTo>
                      <a:pt x="1853" y="11054"/>
                      <a:pt x="1700" y="11517"/>
                      <a:pt x="2098" y="11626"/>
                    </a:cubicBezTo>
                    <a:cubicBezTo>
                      <a:pt x="2112" y="11630"/>
                      <a:pt x="2126" y="11632"/>
                      <a:pt x="2138" y="11632"/>
                    </a:cubicBezTo>
                    <a:cubicBezTo>
                      <a:pt x="2493" y="11632"/>
                      <a:pt x="2453" y="10223"/>
                      <a:pt x="2322" y="9839"/>
                    </a:cubicBezTo>
                    <a:cubicBezTo>
                      <a:pt x="2180" y="9447"/>
                      <a:pt x="1624" y="1813"/>
                      <a:pt x="2011" y="1666"/>
                    </a:cubicBezTo>
                    <a:cubicBezTo>
                      <a:pt x="2393" y="1524"/>
                      <a:pt x="2403" y="925"/>
                      <a:pt x="2082" y="565"/>
                    </a:cubicBezTo>
                    <a:cubicBezTo>
                      <a:pt x="2082" y="565"/>
                      <a:pt x="2128" y="1"/>
                      <a:pt x="171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3030676" y="4057034"/>
                <a:ext cx="85396" cy="265083"/>
              </a:xfrm>
              <a:custGeom>
                <a:avLst/>
                <a:gdLst/>
                <a:ahLst/>
                <a:cxnLst/>
                <a:rect l="l" t="t" r="r" b="b"/>
                <a:pathLst>
                  <a:path w="3379" h="10489" extrusionOk="0">
                    <a:moveTo>
                      <a:pt x="1455" y="1732"/>
                    </a:moveTo>
                    <a:lnTo>
                      <a:pt x="1455" y="1732"/>
                    </a:lnTo>
                    <a:cubicBezTo>
                      <a:pt x="1907" y="2584"/>
                      <a:pt x="1315" y="7824"/>
                      <a:pt x="1302" y="7824"/>
                    </a:cubicBezTo>
                    <a:cubicBezTo>
                      <a:pt x="1301" y="7824"/>
                      <a:pt x="1302" y="7817"/>
                      <a:pt x="1303" y="7802"/>
                    </a:cubicBezTo>
                    <a:cubicBezTo>
                      <a:pt x="1335" y="7388"/>
                      <a:pt x="1216" y="5040"/>
                      <a:pt x="1145" y="4517"/>
                    </a:cubicBezTo>
                    <a:cubicBezTo>
                      <a:pt x="1079" y="3994"/>
                      <a:pt x="1455" y="1732"/>
                      <a:pt x="1455" y="1732"/>
                    </a:cubicBezTo>
                    <a:close/>
                    <a:moveTo>
                      <a:pt x="1548" y="1"/>
                    </a:moveTo>
                    <a:cubicBezTo>
                      <a:pt x="1517" y="1"/>
                      <a:pt x="1484" y="2"/>
                      <a:pt x="1450" y="5"/>
                    </a:cubicBezTo>
                    <a:cubicBezTo>
                      <a:pt x="654" y="70"/>
                      <a:pt x="1063" y="1133"/>
                      <a:pt x="1063" y="1133"/>
                    </a:cubicBezTo>
                    <a:cubicBezTo>
                      <a:pt x="1063" y="1133"/>
                      <a:pt x="1183" y="1694"/>
                      <a:pt x="910" y="3754"/>
                    </a:cubicBezTo>
                    <a:cubicBezTo>
                      <a:pt x="638" y="5819"/>
                      <a:pt x="1499" y="7753"/>
                      <a:pt x="747" y="8467"/>
                    </a:cubicBezTo>
                    <a:cubicBezTo>
                      <a:pt x="0" y="9181"/>
                      <a:pt x="807" y="9813"/>
                      <a:pt x="807" y="9813"/>
                    </a:cubicBezTo>
                    <a:cubicBezTo>
                      <a:pt x="807" y="9813"/>
                      <a:pt x="1309" y="10489"/>
                      <a:pt x="1851" y="10489"/>
                    </a:cubicBezTo>
                    <a:cubicBezTo>
                      <a:pt x="1917" y="10489"/>
                      <a:pt x="1983" y="10479"/>
                      <a:pt x="2049" y="10456"/>
                    </a:cubicBezTo>
                    <a:cubicBezTo>
                      <a:pt x="2660" y="10244"/>
                      <a:pt x="2049" y="8805"/>
                      <a:pt x="2049" y="8805"/>
                    </a:cubicBezTo>
                    <a:cubicBezTo>
                      <a:pt x="2049" y="8805"/>
                      <a:pt x="2605" y="3062"/>
                      <a:pt x="2643" y="2631"/>
                    </a:cubicBezTo>
                    <a:cubicBezTo>
                      <a:pt x="2676" y="2206"/>
                      <a:pt x="3379" y="1122"/>
                      <a:pt x="3188" y="588"/>
                    </a:cubicBezTo>
                    <a:cubicBezTo>
                      <a:pt x="3130" y="426"/>
                      <a:pt x="3015" y="370"/>
                      <a:pt x="2882" y="370"/>
                    </a:cubicBezTo>
                    <a:cubicBezTo>
                      <a:pt x="2575" y="370"/>
                      <a:pt x="2175" y="670"/>
                      <a:pt x="2175" y="670"/>
                    </a:cubicBezTo>
                    <a:cubicBezTo>
                      <a:pt x="2175" y="670"/>
                      <a:pt x="2240" y="1"/>
                      <a:pt x="15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9"/>
              <p:cNvSpPr/>
              <p:nvPr/>
            </p:nvSpPr>
            <p:spPr>
              <a:xfrm>
                <a:off x="3063736" y="3445287"/>
                <a:ext cx="192919" cy="183711"/>
              </a:xfrm>
              <a:custGeom>
                <a:avLst/>
                <a:gdLst/>
                <a:ahLst/>
                <a:cxnLst/>
                <a:rect l="l" t="t" r="r" b="b"/>
                <a:pathLst>
                  <a:path w="8779" h="8360" extrusionOk="0">
                    <a:moveTo>
                      <a:pt x="4387" y="246"/>
                    </a:moveTo>
                    <a:cubicBezTo>
                      <a:pt x="5542" y="284"/>
                      <a:pt x="6555" y="496"/>
                      <a:pt x="6555" y="703"/>
                    </a:cubicBezTo>
                    <a:cubicBezTo>
                      <a:pt x="6555" y="714"/>
                      <a:pt x="6555" y="731"/>
                      <a:pt x="6550" y="742"/>
                    </a:cubicBezTo>
                    <a:cubicBezTo>
                      <a:pt x="5765" y="475"/>
                      <a:pt x="4708" y="415"/>
                      <a:pt x="4381" y="398"/>
                    </a:cubicBezTo>
                    <a:lnTo>
                      <a:pt x="4359" y="398"/>
                    </a:lnTo>
                    <a:cubicBezTo>
                      <a:pt x="4033" y="415"/>
                      <a:pt x="3014" y="480"/>
                      <a:pt x="2223" y="747"/>
                    </a:cubicBezTo>
                    <a:cubicBezTo>
                      <a:pt x="2223" y="736"/>
                      <a:pt x="2218" y="720"/>
                      <a:pt x="2218" y="709"/>
                    </a:cubicBezTo>
                    <a:cubicBezTo>
                      <a:pt x="2218" y="507"/>
                      <a:pt x="3232" y="284"/>
                      <a:pt x="4387" y="246"/>
                    </a:cubicBezTo>
                    <a:close/>
                    <a:moveTo>
                      <a:pt x="6512" y="1118"/>
                    </a:moveTo>
                    <a:cubicBezTo>
                      <a:pt x="6899" y="1254"/>
                      <a:pt x="7166" y="1428"/>
                      <a:pt x="7166" y="1635"/>
                    </a:cubicBezTo>
                    <a:cubicBezTo>
                      <a:pt x="7166" y="1657"/>
                      <a:pt x="7166" y="1673"/>
                      <a:pt x="7160" y="1695"/>
                    </a:cubicBezTo>
                    <a:cubicBezTo>
                      <a:pt x="6877" y="1575"/>
                      <a:pt x="6583" y="1494"/>
                      <a:pt x="6278" y="1445"/>
                    </a:cubicBezTo>
                    <a:cubicBezTo>
                      <a:pt x="6158" y="1423"/>
                      <a:pt x="6038" y="1401"/>
                      <a:pt x="5918" y="1390"/>
                    </a:cubicBezTo>
                    <a:cubicBezTo>
                      <a:pt x="6125" y="1319"/>
                      <a:pt x="6327" y="1232"/>
                      <a:pt x="6512" y="1118"/>
                    </a:cubicBezTo>
                    <a:close/>
                    <a:moveTo>
                      <a:pt x="2267" y="1118"/>
                    </a:moveTo>
                    <a:cubicBezTo>
                      <a:pt x="2452" y="1232"/>
                      <a:pt x="2649" y="1325"/>
                      <a:pt x="2856" y="1390"/>
                    </a:cubicBezTo>
                    <a:cubicBezTo>
                      <a:pt x="2741" y="1406"/>
                      <a:pt x="2616" y="1428"/>
                      <a:pt x="2496" y="1450"/>
                    </a:cubicBezTo>
                    <a:cubicBezTo>
                      <a:pt x="2196" y="1499"/>
                      <a:pt x="1902" y="1581"/>
                      <a:pt x="1619" y="1701"/>
                    </a:cubicBezTo>
                    <a:cubicBezTo>
                      <a:pt x="1613" y="1679"/>
                      <a:pt x="1613" y="1663"/>
                      <a:pt x="1613" y="1641"/>
                    </a:cubicBezTo>
                    <a:cubicBezTo>
                      <a:pt x="1613" y="1434"/>
                      <a:pt x="1875" y="1254"/>
                      <a:pt x="2267" y="1118"/>
                    </a:cubicBezTo>
                    <a:close/>
                    <a:moveTo>
                      <a:pt x="7264" y="2158"/>
                    </a:moveTo>
                    <a:cubicBezTo>
                      <a:pt x="7422" y="2267"/>
                      <a:pt x="7525" y="2398"/>
                      <a:pt x="7531" y="2556"/>
                    </a:cubicBezTo>
                    <a:cubicBezTo>
                      <a:pt x="7525" y="2600"/>
                      <a:pt x="7520" y="2638"/>
                      <a:pt x="7504" y="2681"/>
                    </a:cubicBezTo>
                    <a:cubicBezTo>
                      <a:pt x="7258" y="2567"/>
                      <a:pt x="6997" y="2480"/>
                      <a:pt x="6730" y="2420"/>
                    </a:cubicBezTo>
                    <a:cubicBezTo>
                      <a:pt x="6926" y="2365"/>
                      <a:pt x="7106" y="2278"/>
                      <a:pt x="7264" y="2158"/>
                    </a:cubicBezTo>
                    <a:close/>
                    <a:moveTo>
                      <a:pt x="1515" y="2169"/>
                    </a:moveTo>
                    <a:cubicBezTo>
                      <a:pt x="1673" y="2284"/>
                      <a:pt x="1853" y="2371"/>
                      <a:pt x="2049" y="2425"/>
                    </a:cubicBezTo>
                    <a:cubicBezTo>
                      <a:pt x="1782" y="2485"/>
                      <a:pt x="1526" y="2572"/>
                      <a:pt x="1275" y="2687"/>
                    </a:cubicBezTo>
                    <a:cubicBezTo>
                      <a:pt x="1259" y="2649"/>
                      <a:pt x="1254" y="2605"/>
                      <a:pt x="1254" y="2567"/>
                    </a:cubicBezTo>
                    <a:cubicBezTo>
                      <a:pt x="1254" y="2404"/>
                      <a:pt x="1357" y="2273"/>
                      <a:pt x="1515" y="2169"/>
                    </a:cubicBezTo>
                    <a:close/>
                    <a:moveTo>
                      <a:pt x="7809" y="4016"/>
                    </a:moveTo>
                    <a:cubicBezTo>
                      <a:pt x="7907" y="4136"/>
                      <a:pt x="8021" y="4316"/>
                      <a:pt x="7961" y="4458"/>
                    </a:cubicBezTo>
                    <a:cubicBezTo>
                      <a:pt x="7904" y="4606"/>
                      <a:pt x="7583" y="4913"/>
                      <a:pt x="5954" y="4913"/>
                    </a:cubicBezTo>
                    <a:cubicBezTo>
                      <a:pt x="5726" y="4913"/>
                      <a:pt x="5471" y="4907"/>
                      <a:pt x="5188" y="4894"/>
                    </a:cubicBezTo>
                    <a:cubicBezTo>
                      <a:pt x="5079" y="4747"/>
                      <a:pt x="4986" y="4589"/>
                      <a:pt x="4904" y="4425"/>
                    </a:cubicBezTo>
                    <a:lnTo>
                      <a:pt x="4910" y="4425"/>
                    </a:lnTo>
                    <a:cubicBezTo>
                      <a:pt x="5008" y="4425"/>
                      <a:pt x="5139" y="4431"/>
                      <a:pt x="5297" y="4431"/>
                    </a:cubicBezTo>
                    <a:cubicBezTo>
                      <a:pt x="6016" y="4431"/>
                      <a:pt x="7215" y="4371"/>
                      <a:pt x="7809" y="4016"/>
                    </a:cubicBezTo>
                    <a:close/>
                    <a:moveTo>
                      <a:pt x="976" y="4022"/>
                    </a:moveTo>
                    <a:cubicBezTo>
                      <a:pt x="1570" y="4376"/>
                      <a:pt x="2768" y="4431"/>
                      <a:pt x="3488" y="4431"/>
                    </a:cubicBezTo>
                    <a:cubicBezTo>
                      <a:pt x="3646" y="4431"/>
                      <a:pt x="3776" y="4431"/>
                      <a:pt x="3875" y="4425"/>
                    </a:cubicBezTo>
                    <a:lnTo>
                      <a:pt x="3875" y="4425"/>
                    </a:lnTo>
                    <a:cubicBezTo>
                      <a:pt x="3798" y="4589"/>
                      <a:pt x="3706" y="4747"/>
                      <a:pt x="3597" y="4894"/>
                    </a:cubicBezTo>
                    <a:cubicBezTo>
                      <a:pt x="3302" y="4908"/>
                      <a:pt x="3039" y="4915"/>
                      <a:pt x="2803" y="4915"/>
                    </a:cubicBezTo>
                    <a:cubicBezTo>
                      <a:pt x="1202" y="4915"/>
                      <a:pt x="880" y="4611"/>
                      <a:pt x="823" y="4463"/>
                    </a:cubicBezTo>
                    <a:cubicBezTo>
                      <a:pt x="763" y="4327"/>
                      <a:pt x="878" y="4147"/>
                      <a:pt x="976" y="4022"/>
                    </a:cubicBezTo>
                    <a:close/>
                    <a:moveTo>
                      <a:pt x="8043" y="4899"/>
                    </a:moveTo>
                    <a:cubicBezTo>
                      <a:pt x="8108" y="4992"/>
                      <a:pt x="8163" y="5117"/>
                      <a:pt x="8125" y="5215"/>
                    </a:cubicBezTo>
                    <a:cubicBezTo>
                      <a:pt x="8077" y="5326"/>
                      <a:pt x="7802" y="5674"/>
                      <a:pt x="6021" y="5674"/>
                    </a:cubicBezTo>
                    <a:cubicBezTo>
                      <a:pt x="5956" y="5674"/>
                      <a:pt x="5889" y="5674"/>
                      <a:pt x="5820" y="5673"/>
                    </a:cubicBezTo>
                    <a:cubicBezTo>
                      <a:pt x="5689" y="5526"/>
                      <a:pt x="5569" y="5390"/>
                      <a:pt x="5471" y="5264"/>
                    </a:cubicBezTo>
                    <a:lnTo>
                      <a:pt x="5471" y="5264"/>
                    </a:lnTo>
                    <a:cubicBezTo>
                      <a:pt x="5635" y="5270"/>
                      <a:pt x="5798" y="5275"/>
                      <a:pt x="5951" y="5275"/>
                    </a:cubicBezTo>
                    <a:cubicBezTo>
                      <a:pt x="6986" y="5275"/>
                      <a:pt x="7678" y="5150"/>
                      <a:pt x="8043" y="4899"/>
                    </a:cubicBezTo>
                    <a:close/>
                    <a:moveTo>
                      <a:pt x="747" y="4910"/>
                    </a:moveTo>
                    <a:cubicBezTo>
                      <a:pt x="1104" y="5156"/>
                      <a:pt x="1775" y="5281"/>
                      <a:pt x="2775" y="5281"/>
                    </a:cubicBezTo>
                    <a:cubicBezTo>
                      <a:pt x="2796" y="5281"/>
                      <a:pt x="2818" y="5281"/>
                      <a:pt x="2839" y="5281"/>
                    </a:cubicBezTo>
                    <a:cubicBezTo>
                      <a:pt x="2992" y="5281"/>
                      <a:pt x="3150" y="5281"/>
                      <a:pt x="3319" y="5275"/>
                    </a:cubicBezTo>
                    <a:lnTo>
                      <a:pt x="3319" y="5275"/>
                    </a:lnTo>
                    <a:cubicBezTo>
                      <a:pt x="3215" y="5395"/>
                      <a:pt x="3101" y="5531"/>
                      <a:pt x="2970" y="5678"/>
                    </a:cubicBezTo>
                    <a:cubicBezTo>
                      <a:pt x="2887" y="5680"/>
                      <a:pt x="2808" y="5680"/>
                      <a:pt x="2731" y="5680"/>
                    </a:cubicBezTo>
                    <a:cubicBezTo>
                      <a:pt x="979" y="5680"/>
                      <a:pt x="707" y="5336"/>
                      <a:pt x="665" y="5226"/>
                    </a:cubicBezTo>
                    <a:cubicBezTo>
                      <a:pt x="627" y="5128"/>
                      <a:pt x="681" y="5008"/>
                      <a:pt x="747" y="4910"/>
                    </a:cubicBezTo>
                    <a:close/>
                    <a:moveTo>
                      <a:pt x="8168" y="5678"/>
                    </a:moveTo>
                    <a:cubicBezTo>
                      <a:pt x="8256" y="5836"/>
                      <a:pt x="8348" y="6065"/>
                      <a:pt x="8266" y="6223"/>
                    </a:cubicBezTo>
                    <a:cubicBezTo>
                      <a:pt x="8208" y="6331"/>
                      <a:pt x="7982" y="6543"/>
                      <a:pt x="7126" y="6543"/>
                    </a:cubicBezTo>
                    <a:cubicBezTo>
                      <a:pt x="6945" y="6543"/>
                      <a:pt x="6737" y="6534"/>
                      <a:pt x="6495" y="6512"/>
                    </a:cubicBezTo>
                    <a:cubicBezTo>
                      <a:pt x="6387" y="6349"/>
                      <a:pt x="6267" y="6191"/>
                      <a:pt x="6141" y="6038"/>
                    </a:cubicBezTo>
                    <a:cubicBezTo>
                      <a:pt x="7133" y="6027"/>
                      <a:pt x="7803" y="5907"/>
                      <a:pt x="8168" y="5678"/>
                    </a:cubicBezTo>
                    <a:close/>
                    <a:moveTo>
                      <a:pt x="627" y="5689"/>
                    </a:moveTo>
                    <a:cubicBezTo>
                      <a:pt x="992" y="5918"/>
                      <a:pt x="1662" y="6038"/>
                      <a:pt x="2654" y="6043"/>
                    </a:cubicBezTo>
                    <a:cubicBezTo>
                      <a:pt x="2529" y="6196"/>
                      <a:pt x="2409" y="6354"/>
                      <a:pt x="2300" y="6518"/>
                    </a:cubicBezTo>
                    <a:cubicBezTo>
                      <a:pt x="2050" y="6541"/>
                      <a:pt x="1834" y="6551"/>
                      <a:pt x="1649" y="6551"/>
                    </a:cubicBezTo>
                    <a:cubicBezTo>
                      <a:pt x="805" y="6551"/>
                      <a:pt x="582" y="6341"/>
                      <a:pt x="529" y="6234"/>
                    </a:cubicBezTo>
                    <a:cubicBezTo>
                      <a:pt x="442" y="6076"/>
                      <a:pt x="529" y="5847"/>
                      <a:pt x="627" y="5689"/>
                    </a:cubicBezTo>
                    <a:close/>
                    <a:moveTo>
                      <a:pt x="8245" y="6714"/>
                    </a:moveTo>
                    <a:cubicBezTo>
                      <a:pt x="8283" y="6834"/>
                      <a:pt x="8305" y="6970"/>
                      <a:pt x="8245" y="7052"/>
                    </a:cubicBezTo>
                    <a:cubicBezTo>
                      <a:pt x="8212" y="7093"/>
                      <a:pt x="8108" y="7179"/>
                      <a:pt x="7791" y="7179"/>
                    </a:cubicBezTo>
                    <a:cubicBezTo>
                      <a:pt x="7572" y="7179"/>
                      <a:pt x="7252" y="7138"/>
                      <a:pt x="6784" y="7013"/>
                    </a:cubicBezTo>
                    <a:cubicBezTo>
                      <a:pt x="6762" y="6975"/>
                      <a:pt x="6746" y="6937"/>
                      <a:pt x="6724" y="6899"/>
                    </a:cubicBezTo>
                    <a:lnTo>
                      <a:pt x="6724" y="6899"/>
                    </a:lnTo>
                    <a:cubicBezTo>
                      <a:pt x="6866" y="6904"/>
                      <a:pt x="7002" y="6910"/>
                      <a:pt x="7133" y="6910"/>
                    </a:cubicBezTo>
                    <a:cubicBezTo>
                      <a:pt x="7618" y="6910"/>
                      <a:pt x="7989" y="6844"/>
                      <a:pt x="8245" y="6714"/>
                    </a:cubicBezTo>
                    <a:close/>
                    <a:moveTo>
                      <a:pt x="545" y="6719"/>
                    </a:moveTo>
                    <a:cubicBezTo>
                      <a:pt x="801" y="6850"/>
                      <a:pt x="1172" y="6915"/>
                      <a:pt x="1657" y="6915"/>
                    </a:cubicBezTo>
                    <a:cubicBezTo>
                      <a:pt x="1788" y="6915"/>
                      <a:pt x="1924" y="6910"/>
                      <a:pt x="2065" y="6899"/>
                    </a:cubicBezTo>
                    <a:lnTo>
                      <a:pt x="2065" y="6899"/>
                    </a:lnTo>
                    <a:cubicBezTo>
                      <a:pt x="2049" y="6943"/>
                      <a:pt x="2027" y="6981"/>
                      <a:pt x="2006" y="7019"/>
                    </a:cubicBezTo>
                    <a:cubicBezTo>
                      <a:pt x="1532" y="7145"/>
                      <a:pt x="1209" y="7187"/>
                      <a:pt x="990" y="7187"/>
                    </a:cubicBezTo>
                    <a:cubicBezTo>
                      <a:pt x="680" y="7187"/>
                      <a:pt x="577" y="7104"/>
                      <a:pt x="545" y="7062"/>
                    </a:cubicBezTo>
                    <a:cubicBezTo>
                      <a:pt x="491" y="6992"/>
                      <a:pt x="507" y="6844"/>
                      <a:pt x="545" y="6719"/>
                    </a:cubicBezTo>
                    <a:close/>
                    <a:moveTo>
                      <a:pt x="6980" y="7438"/>
                    </a:moveTo>
                    <a:lnTo>
                      <a:pt x="6980" y="7438"/>
                    </a:lnTo>
                    <a:cubicBezTo>
                      <a:pt x="7253" y="7504"/>
                      <a:pt x="7525" y="7542"/>
                      <a:pt x="7798" y="7547"/>
                    </a:cubicBezTo>
                    <a:cubicBezTo>
                      <a:pt x="7945" y="7547"/>
                      <a:pt x="8092" y="7526"/>
                      <a:pt x="8228" y="7487"/>
                    </a:cubicBezTo>
                    <a:lnTo>
                      <a:pt x="8228" y="7487"/>
                    </a:lnTo>
                    <a:cubicBezTo>
                      <a:pt x="8256" y="7602"/>
                      <a:pt x="8277" y="7754"/>
                      <a:pt x="8217" y="7847"/>
                    </a:cubicBezTo>
                    <a:lnTo>
                      <a:pt x="8223" y="7847"/>
                    </a:lnTo>
                    <a:cubicBezTo>
                      <a:pt x="8154" y="7957"/>
                      <a:pt x="7978" y="7986"/>
                      <a:pt x="7816" y="7986"/>
                    </a:cubicBezTo>
                    <a:cubicBezTo>
                      <a:pt x="7786" y="7986"/>
                      <a:pt x="7756" y="7985"/>
                      <a:pt x="7727" y="7983"/>
                    </a:cubicBezTo>
                    <a:cubicBezTo>
                      <a:pt x="7237" y="7962"/>
                      <a:pt x="7160" y="7836"/>
                      <a:pt x="6980" y="7438"/>
                    </a:cubicBezTo>
                    <a:close/>
                    <a:moveTo>
                      <a:pt x="1809" y="7444"/>
                    </a:moveTo>
                    <a:cubicBezTo>
                      <a:pt x="1630" y="7847"/>
                      <a:pt x="1559" y="7967"/>
                      <a:pt x="1068" y="7994"/>
                    </a:cubicBezTo>
                    <a:cubicBezTo>
                      <a:pt x="1049" y="7995"/>
                      <a:pt x="1029" y="7995"/>
                      <a:pt x="1010" y="7995"/>
                    </a:cubicBezTo>
                    <a:cubicBezTo>
                      <a:pt x="837" y="7995"/>
                      <a:pt x="646" y="7970"/>
                      <a:pt x="572" y="7858"/>
                    </a:cubicBezTo>
                    <a:cubicBezTo>
                      <a:pt x="513" y="7760"/>
                      <a:pt x="534" y="7613"/>
                      <a:pt x="567" y="7493"/>
                    </a:cubicBezTo>
                    <a:lnTo>
                      <a:pt x="567" y="7493"/>
                    </a:lnTo>
                    <a:cubicBezTo>
                      <a:pt x="709" y="7531"/>
                      <a:pt x="850" y="7553"/>
                      <a:pt x="997" y="7553"/>
                    </a:cubicBezTo>
                    <a:cubicBezTo>
                      <a:pt x="1270" y="7542"/>
                      <a:pt x="1542" y="7509"/>
                      <a:pt x="1809" y="7444"/>
                    </a:cubicBezTo>
                    <a:close/>
                    <a:moveTo>
                      <a:pt x="4387" y="1"/>
                    </a:moveTo>
                    <a:cubicBezTo>
                      <a:pt x="3662" y="28"/>
                      <a:pt x="1967" y="142"/>
                      <a:pt x="1973" y="709"/>
                    </a:cubicBezTo>
                    <a:cubicBezTo>
                      <a:pt x="1973" y="753"/>
                      <a:pt x="1978" y="791"/>
                      <a:pt x="1995" y="834"/>
                    </a:cubicBezTo>
                    <a:cubicBezTo>
                      <a:pt x="1559" y="1014"/>
                      <a:pt x="1243" y="1276"/>
                      <a:pt x="1243" y="1641"/>
                    </a:cubicBezTo>
                    <a:cubicBezTo>
                      <a:pt x="1243" y="1722"/>
                      <a:pt x="1259" y="1804"/>
                      <a:pt x="1286" y="1875"/>
                    </a:cubicBezTo>
                    <a:cubicBezTo>
                      <a:pt x="1019" y="2066"/>
                      <a:pt x="883" y="2295"/>
                      <a:pt x="883" y="2567"/>
                    </a:cubicBezTo>
                    <a:cubicBezTo>
                      <a:pt x="883" y="2671"/>
                      <a:pt x="905" y="2774"/>
                      <a:pt x="954" y="2872"/>
                    </a:cubicBezTo>
                    <a:cubicBezTo>
                      <a:pt x="730" y="3030"/>
                      <a:pt x="594" y="3221"/>
                      <a:pt x="594" y="3455"/>
                    </a:cubicBezTo>
                    <a:cubicBezTo>
                      <a:pt x="594" y="3575"/>
                      <a:pt x="632" y="3684"/>
                      <a:pt x="698" y="3782"/>
                    </a:cubicBezTo>
                    <a:cubicBezTo>
                      <a:pt x="551" y="3957"/>
                      <a:pt x="344" y="4278"/>
                      <a:pt x="480" y="4605"/>
                    </a:cubicBezTo>
                    <a:cubicBezTo>
                      <a:pt x="480" y="4616"/>
                      <a:pt x="485" y="4621"/>
                      <a:pt x="491" y="4632"/>
                    </a:cubicBezTo>
                    <a:cubicBezTo>
                      <a:pt x="365" y="4796"/>
                      <a:pt x="207" y="5074"/>
                      <a:pt x="316" y="5357"/>
                    </a:cubicBezTo>
                    <a:cubicBezTo>
                      <a:pt x="327" y="5384"/>
                      <a:pt x="338" y="5406"/>
                      <a:pt x="349" y="5428"/>
                    </a:cubicBezTo>
                    <a:cubicBezTo>
                      <a:pt x="218" y="5624"/>
                      <a:pt x="0" y="6043"/>
                      <a:pt x="196" y="6409"/>
                    </a:cubicBezTo>
                    <a:cubicBezTo>
                      <a:pt x="207" y="6430"/>
                      <a:pt x="224" y="6458"/>
                      <a:pt x="246" y="6479"/>
                    </a:cubicBezTo>
                    <a:cubicBezTo>
                      <a:pt x="158" y="6665"/>
                      <a:pt x="49" y="7013"/>
                      <a:pt x="246" y="7280"/>
                    </a:cubicBezTo>
                    <a:cubicBezTo>
                      <a:pt x="180" y="7460"/>
                      <a:pt x="93" y="7793"/>
                      <a:pt x="256" y="8054"/>
                    </a:cubicBezTo>
                    <a:cubicBezTo>
                      <a:pt x="387" y="8256"/>
                      <a:pt x="632" y="8359"/>
                      <a:pt x="987" y="8359"/>
                    </a:cubicBezTo>
                    <a:lnTo>
                      <a:pt x="1079" y="8359"/>
                    </a:lnTo>
                    <a:cubicBezTo>
                      <a:pt x="1815" y="8327"/>
                      <a:pt x="1951" y="8016"/>
                      <a:pt x="2158" y="7542"/>
                    </a:cubicBezTo>
                    <a:cubicBezTo>
                      <a:pt x="2256" y="7308"/>
                      <a:pt x="2371" y="7079"/>
                      <a:pt x="2507" y="6861"/>
                    </a:cubicBezTo>
                    <a:lnTo>
                      <a:pt x="2550" y="6855"/>
                    </a:lnTo>
                    <a:lnTo>
                      <a:pt x="2545" y="6801"/>
                    </a:lnTo>
                    <a:cubicBezTo>
                      <a:pt x="2719" y="6523"/>
                      <a:pt x="2921" y="6261"/>
                      <a:pt x="3144" y="6022"/>
                    </a:cubicBezTo>
                    <a:cubicBezTo>
                      <a:pt x="4501" y="4540"/>
                      <a:pt x="4370" y="4033"/>
                      <a:pt x="4251" y="3886"/>
                    </a:cubicBezTo>
                    <a:lnTo>
                      <a:pt x="4251" y="3886"/>
                    </a:lnTo>
                    <a:lnTo>
                      <a:pt x="4027" y="4066"/>
                    </a:lnTo>
                    <a:lnTo>
                      <a:pt x="4027" y="4055"/>
                    </a:lnTo>
                    <a:cubicBezTo>
                      <a:pt x="3894" y="4061"/>
                      <a:pt x="3715" y="4066"/>
                      <a:pt x="3510" y="4066"/>
                    </a:cubicBezTo>
                    <a:cubicBezTo>
                      <a:pt x="2681" y="4066"/>
                      <a:pt x="1422" y="3988"/>
                      <a:pt x="1047" y="3630"/>
                    </a:cubicBezTo>
                    <a:cubicBezTo>
                      <a:pt x="992" y="3586"/>
                      <a:pt x="965" y="3521"/>
                      <a:pt x="959" y="3455"/>
                    </a:cubicBezTo>
                    <a:cubicBezTo>
                      <a:pt x="959" y="3341"/>
                      <a:pt x="1041" y="3237"/>
                      <a:pt x="1183" y="3145"/>
                    </a:cubicBezTo>
                    <a:cubicBezTo>
                      <a:pt x="1597" y="3461"/>
                      <a:pt x="2382" y="3532"/>
                      <a:pt x="3024" y="3532"/>
                    </a:cubicBezTo>
                    <a:cubicBezTo>
                      <a:pt x="3351" y="3532"/>
                      <a:pt x="3678" y="3515"/>
                      <a:pt x="4005" y="3477"/>
                    </a:cubicBezTo>
                    <a:lnTo>
                      <a:pt x="3967" y="3117"/>
                    </a:lnTo>
                    <a:cubicBezTo>
                      <a:pt x="3759" y="3140"/>
                      <a:pt x="3411" y="3165"/>
                      <a:pt x="3033" y="3165"/>
                    </a:cubicBezTo>
                    <a:cubicBezTo>
                      <a:pt x="2511" y="3165"/>
                      <a:pt x="1932" y="3118"/>
                      <a:pt x="1575" y="2954"/>
                    </a:cubicBezTo>
                    <a:cubicBezTo>
                      <a:pt x="2011" y="2785"/>
                      <a:pt x="2621" y="2660"/>
                      <a:pt x="3210" y="2583"/>
                    </a:cubicBezTo>
                    <a:cubicBezTo>
                      <a:pt x="3319" y="2589"/>
                      <a:pt x="3422" y="2589"/>
                      <a:pt x="3515" y="2589"/>
                    </a:cubicBezTo>
                    <a:cubicBezTo>
                      <a:pt x="3782" y="2589"/>
                      <a:pt x="3984" y="2578"/>
                      <a:pt x="4043" y="2572"/>
                    </a:cubicBezTo>
                    <a:lnTo>
                      <a:pt x="4022" y="2207"/>
                    </a:lnTo>
                    <a:lnTo>
                      <a:pt x="3978" y="2207"/>
                    </a:lnTo>
                    <a:lnTo>
                      <a:pt x="3973" y="2142"/>
                    </a:lnTo>
                    <a:cubicBezTo>
                      <a:pt x="3831" y="2147"/>
                      <a:pt x="3542" y="2169"/>
                      <a:pt x="3188" y="2207"/>
                    </a:cubicBezTo>
                    <a:cubicBezTo>
                      <a:pt x="2725" y="2191"/>
                      <a:pt x="2207" y="2126"/>
                      <a:pt x="1891" y="1968"/>
                    </a:cubicBezTo>
                    <a:cubicBezTo>
                      <a:pt x="2109" y="1897"/>
                      <a:pt x="2327" y="1837"/>
                      <a:pt x="2556" y="1799"/>
                    </a:cubicBezTo>
                    <a:cubicBezTo>
                      <a:pt x="3024" y="1717"/>
                      <a:pt x="3504" y="1673"/>
                      <a:pt x="3984" y="1663"/>
                    </a:cubicBezTo>
                    <a:lnTo>
                      <a:pt x="3984" y="1297"/>
                    </a:lnTo>
                    <a:cubicBezTo>
                      <a:pt x="3967" y="1297"/>
                      <a:pt x="3793" y="1297"/>
                      <a:pt x="3531" y="1319"/>
                    </a:cubicBezTo>
                    <a:cubicBezTo>
                      <a:pt x="3204" y="1243"/>
                      <a:pt x="2888" y="1139"/>
                      <a:pt x="2583" y="1009"/>
                    </a:cubicBezTo>
                    <a:cubicBezTo>
                      <a:pt x="3171" y="836"/>
                      <a:pt x="3779" y="750"/>
                      <a:pt x="4387" y="750"/>
                    </a:cubicBezTo>
                    <a:cubicBezTo>
                      <a:pt x="4990" y="750"/>
                      <a:pt x="5593" y="835"/>
                      <a:pt x="6179" y="1003"/>
                    </a:cubicBezTo>
                    <a:cubicBezTo>
                      <a:pt x="5874" y="1139"/>
                      <a:pt x="5553" y="1243"/>
                      <a:pt x="5231" y="1314"/>
                    </a:cubicBezTo>
                    <a:cubicBezTo>
                      <a:pt x="4970" y="1303"/>
                      <a:pt x="4795" y="1303"/>
                      <a:pt x="4779" y="1297"/>
                    </a:cubicBezTo>
                    <a:lnTo>
                      <a:pt x="4779" y="1663"/>
                    </a:lnTo>
                    <a:cubicBezTo>
                      <a:pt x="5259" y="1668"/>
                      <a:pt x="5738" y="1712"/>
                      <a:pt x="6207" y="1793"/>
                    </a:cubicBezTo>
                    <a:cubicBezTo>
                      <a:pt x="6436" y="1831"/>
                      <a:pt x="6654" y="1891"/>
                      <a:pt x="6871" y="1962"/>
                    </a:cubicBezTo>
                    <a:cubicBezTo>
                      <a:pt x="6550" y="2120"/>
                      <a:pt x="6038" y="2186"/>
                      <a:pt x="5575" y="2207"/>
                    </a:cubicBezTo>
                    <a:cubicBezTo>
                      <a:pt x="5220" y="2164"/>
                      <a:pt x="4932" y="2142"/>
                      <a:pt x="4790" y="2137"/>
                    </a:cubicBezTo>
                    <a:lnTo>
                      <a:pt x="4790" y="2207"/>
                    </a:lnTo>
                    <a:lnTo>
                      <a:pt x="4746" y="2207"/>
                    </a:lnTo>
                    <a:lnTo>
                      <a:pt x="4719" y="2567"/>
                    </a:lnTo>
                    <a:cubicBezTo>
                      <a:pt x="4779" y="2572"/>
                      <a:pt x="4981" y="2583"/>
                      <a:pt x="5248" y="2583"/>
                    </a:cubicBezTo>
                    <a:cubicBezTo>
                      <a:pt x="5346" y="2583"/>
                      <a:pt x="5449" y="2583"/>
                      <a:pt x="5558" y="2578"/>
                    </a:cubicBezTo>
                    <a:cubicBezTo>
                      <a:pt x="6147" y="2654"/>
                      <a:pt x="6757" y="2780"/>
                      <a:pt x="7198" y="2943"/>
                    </a:cubicBezTo>
                    <a:cubicBezTo>
                      <a:pt x="6840" y="3111"/>
                      <a:pt x="6255" y="3159"/>
                      <a:pt x="5732" y="3159"/>
                    </a:cubicBezTo>
                    <a:cubicBezTo>
                      <a:pt x="5357" y="3159"/>
                      <a:pt x="5013" y="3135"/>
                      <a:pt x="4806" y="3112"/>
                    </a:cubicBezTo>
                    <a:lnTo>
                      <a:pt x="4763" y="3477"/>
                    </a:lnTo>
                    <a:cubicBezTo>
                      <a:pt x="5090" y="3510"/>
                      <a:pt x="5422" y="3526"/>
                      <a:pt x="5749" y="3526"/>
                    </a:cubicBezTo>
                    <a:cubicBezTo>
                      <a:pt x="6387" y="3526"/>
                      <a:pt x="7171" y="3450"/>
                      <a:pt x="7591" y="3134"/>
                    </a:cubicBezTo>
                    <a:cubicBezTo>
                      <a:pt x="7727" y="3226"/>
                      <a:pt x="7814" y="3330"/>
                      <a:pt x="7814" y="3444"/>
                    </a:cubicBezTo>
                    <a:cubicBezTo>
                      <a:pt x="7809" y="3510"/>
                      <a:pt x="7781" y="3575"/>
                      <a:pt x="7727" y="3619"/>
                    </a:cubicBezTo>
                    <a:cubicBezTo>
                      <a:pt x="7348" y="3980"/>
                      <a:pt x="6071" y="4060"/>
                      <a:pt x="5241" y="4060"/>
                    </a:cubicBezTo>
                    <a:cubicBezTo>
                      <a:pt x="5045" y="4060"/>
                      <a:pt x="4875" y="4055"/>
                      <a:pt x="4746" y="4049"/>
                    </a:cubicBezTo>
                    <a:lnTo>
                      <a:pt x="4746" y="4066"/>
                    </a:lnTo>
                    <a:lnTo>
                      <a:pt x="4523" y="3886"/>
                    </a:lnTo>
                    <a:lnTo>
                      <a:pt x="4523" y="3886"/>
                    </a:lnTo>
                    <a:cubicBezTo>
                      <a:pt x="4403" y="4033"/>
                      <a:pt x="4278" y="4540"/>
                      <a:pt x="5635" y="6022"/>
                    </a:cubicBezTo>
                    <a:cubicBezTo>
                      <a:pt x="5858" y="6261"/>
                      <a:pt x="6060" y="6518"/>
                      <a:pt x="6239" y="6790"/>
                    </a:cubicBezTo>
                    <a:lnTo>
                      <a:pt x="6234" y="6850"/>
                    </a:lnTo>
                    <a:lnTo>
                      <a:pt x="6278" y="6855"/>
                    </a:lnTo>
                    <a:cubicBezTo>
                      <a:pt x="6408" y="7073"/>
                      <a:pt x="6523" y="7302"/>
                      <a:pt x="6626" y="7537"/>
                    </a:cubicBezTo>
                    <a:cubicBezTo>
                      <a:pt x="6833" y="8005"/>
                      <a:pt x="6975" y="8316"/>
                      <a:pt x="7705" y="8348"/>
                    </a:cubicBezTo>
                    <a:lnTo>
                      <a:pt x="7798" y="8348"/>
                    </a:lnTo>
                    <a:cubicBezTo>
                      <a:pt x="8152" y="8348"/>
                      <a:pt x="8397" y="8245"/>
                      <a:pt x="8528" y="8038"/>
                    </a:cubicBezTo>
                    <a:cubicBezTo>
                      <a:pt x="8691" y="7776"/>
                      <a:pt x="8604" y="7444"/>
                      <a:pt x="8533" y="7264"/>
                    </a:cubicBezTo>
                    <a:cubicBezTo>
                      <a:pt x="8735" y="7008"/>
                      <a:pt x="8621" y="6654"/>
                      <a:pt x="8539" y="6474"/>
                    </a:cubicBezTo>
                    <a:cubicBezTo>
                      <a:pt x="8555" y="6447"/>
                      <a:pt x="8572" y="6425"/>
                      <a:pt x="8588" y="6398"/>
                    </a:cubicBezTo>
                    <a:cubicBezTo>
                      <a:pt x="8779" y="6033"/>
                      <a:pt x="8561" y="5613"/>
                      <a:pt x="8430" y="5417"/>
                    </a:cubicBezTo>
                    <a:cubicBezTo>
                      <a:pt x="8441" y="5395"/>
                      <a:pt x="8452" y="5373"/>
                      <a:pt x="8463" y="5351"/>
                    </a:cubicBezTo>
                    <a:cubicBezTo>
                      <a:pt x="8572" y="5063"/>
                      <a:pt x="8414" y="4785"/>
                      <a:pt x="8283" y="4627"/>
                    </a:cubicBezTo>
                    <a:cubicBezTo>
                      <a:pt x="8288" y="4616"/>
                      <a:pt x="8294" y="4605"/>
                      <a:pt x="8299" y="4594"/>
                    </a:cubicBezTo>
                    <a:cubicBezTo>
                      <a:pt x="8435" y="4267"/>
                      <a:pt x="8223" y="3946"/>
                      <a:pt x="8076" y="3771"/>
                    </a:cubicBezTo>
                    <a:cubicBezTo>
                      <a:pt x="8141" y="3679"/>
                      <a:pt x="8179" y="3564"/>
                      <a:pt x="8179" y="3450"/>
                    </a:cubicBezTo>
                    <a:cubicBezTo>
                      <a:pt x="8179" y="3215"/>
                      <a:pt x="8043" y="3019"/>
                      <a:pt x="7820" y="2861"/>
                    </a:cubicBezTo>
                    <a:cubicBezTo>
                      <a:pt x="7869" y="2769"/>
                      <a:pt x="7890" y="2665"/>
                      <a:pt x="7890" y="2556"/>
                    </a:cubicBezTo>
                    <a:cubicBezTo>
                      <a:pt x="7890" y="2284"/>
                      <a:pt x="7754" y="2055"/>
                      <a:pt x="7482" y="1870"/>
                    </a:cubicBezTo>
                    <a:cubicBezTo>
                      <a:pt x="7509" y="1793"/>
                      <a:pt x="7525" y="1717"/>
                      <a:pt x="7525" y="1635"/>
                    </a:cubicBezTo>
                    <a:cubicBezTo>
                      <a:pt x="7525" y="1270"/>
                      <a:pt x="7209" y="1009"/>
                      <a:pt x="6773" y="823"/>
                    </a:cubicBezTo>
                    <a:cubicBezTo>
                      <a:pt x="6784" y="785"/>
                      <a:pt x="6795" y="747"/>
                      <a:pt x="6795" y="703"/>
                    </a:cubicBezTo>
                    <a:cubicBezTo>
                      <a:pt x="6795" y="137"/>
                      <a:pt x="5111" y="22"/>
                      <a:pt x="43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9"/>
              <p:cNvSpPr/>
              <p:nvPr/>
            </p:nvSpPr>
            <p:spPr>
              <a:xfrm>
                <a:off x="3147586" y="3469828"/>
                <a:ext cx="24135" cy="107004"/>
              </a:xfrm>
              <a:custGeom>
                <a:avLst/>
                <a:gdLst/>
                <a:ahLst/>
                <a:cxnLst/>
                <a:rect l="l" t="t" r="r" b="b"/>
                <a:pathLst>
                  <a:path w="955" h="4234" extrusionOk="0">
                    <a:moveTo>
                      <a:pt x="475" y="0"/>
                    </a:moveTo>
                    <a:cubicBezTo>
                      <a:pt x="475" y="0"/>
                      <a:pt x="208" y="33"/>
                      <a:pt x="137" y="76"/>
                    </a:cubicBezTo>
                    <a:cubicBezTo>
                      <a:pt x="61" y="114"/>
                      <a:pt x="1" y="1101"/>
                      <a:pt x="126" y="1210"/>
                    </a:cubicBezTo>
                    <a:cubicBezTo>
                      <a:pt x="251" y="1313"/>
                      <a:pt x="44" y="1477"/>
                      <a:pt x="55" y="1738"/>
                    </a:cubicBezTo>
                    <a:cubicBezTo>
                      <a:pt x="61" y="2005"/>
                      <a:pt x="126" y="2872"/>
                      <a:pt x="191" y="3013"/>
                    </a:cubicBezTo>
                    <a:cubicBezTo>
                      <a:pt x="251" y="3150"/>
                      <a:pt x="240" y="4234"/>
                      <a:pt x="475" y="4234"/>
                    </a:cubicBezTo>
                    <a:cubicBezTo>
                      <a:pt x="709" y="4234"/>
                      <a:pt x="698" y="3150"/>
                      <a:pt x="764" y="3013"/>
                    </a:cubicBezTo>
                    <a:cubicBezTo>
                      <a:pt x="823" y="2872"/>
                      <a:pt x="889" y="2005"/>
                      <a:pt x="900" y="1738"/>
                    </a:cubicBezTo>
                    <a:cubicBezTo>
                      <a:pt x="911" y="1471"/>
                      <a:pt x="698" y="1313"/>
                      <a:pt x="829" y="1210"/>
                    </a:cubicBezTo>
                    <a:cubicBezTo>
                      <a:pt x="954" y="1101"/>
                      <a:pt x="889" y="120"/>
                      <a:pt x="818" y="71"/>
                    </a:cubicBezTo>
                    <a:cubicBezTo>
                      <a:pt x="742" y="27"/>
                      <a:pt x="475" y="0"/>
                      <a:pt x="4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3316002" y="3800796"/>
                <a:ext cx="45895" cy="28608"/>
              </a:xfrm>
              <a:custGeom>
                <a:avLst/>
                <a:gdLst/>
                <a:ahLst/>
                <a:cxnLst/>
                <a:rect l="l" t="t" r="r" b="b"/>
                <a:pathLst>
                  <a:path w="1816" h="1132" extrusionOk="0">
                    <a:moveTo>
                      <a:pt x="915" y="0"/>
                    </a:moveTo>
                    <a:cubicBezTo>
                      <a:pt x="708" y="0"/>
                      <a:pt x="488" y="108"/>
                      <a:pt x="295" y="374"/>
                    </a:cubicBezTo>
                    <a:cubicBezTo>
                      <a:pt x="1" y="784"/>
                      <a:pt x="334" y="1132"/>
                      <a:pt x="575" y="1132"/>
                    </a:cubicBezTo>
                    <a:cubicBezTo>
                      <a:pt x="629" y="1132"/>
                      <a:pt x="678" y="1115"/>
                      <a:pt x="715" y="1077"/>
                    </a:cubicBezTo>
                    <a:cubicBezTo>
                      <a:pt x="916" y="870"/>
                      <a:pt x="1537" y="984"/>
                      <a:pt x="1679" y="674"/>
                    </a:cubicBezTo>
                    <a:cubicBezTo>
                      <a:pt x="1815" y="358"/>
                      <a:pt x="1412" y="221"/>
                      <a:pt x="1412" y="221"/>
                    </a:cubicBezTo>
                    <a:cubicBezTo>
                      <a:pt x="1274" y="85"/>
                      <a:pt x="1099" y="0"/>
                      <a:pt x="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2997897" y="3645093"/>
                <a:ext cx="37479" cy="23706"/>
              </a:xfrm>
              <a:custGeom>
                <a:avLst/>
                <a:gdLst/>
                <a:ahLst/>
                <a:cxnLst/>
                <a:rect l="l" t="t" r="r" b="b"/>
                <a:pathLst>
                  <a:path w="1483" h="938" extrusionOk="0">
                    <a:moveTo>
                      <a:pt x="568" y="1"/>
                    </a:moveTo>
                    <a:cubicBezTo>
                      <a:pt x="320" y="1"/>
                      <a:pt x="117" y="99"/>
                      <a:pt x="66" y="269"/>
                    </a:cubicBezTo>
                    <a:cubicBezTo>
                      <a:pt x="1" y="503"/>
                      <a:pt x="240" y="781"/>
                      <a:pt x="611" y="890"/>
                    </a:cubicBezTo>
                    <a:cubicBezTo>
                      <a:pt x="716" y="922"/>
                      <a:pt x="820" y="938"/>
                      <a:pt x="917" y="938"/>
                    </a:cubicBezTo>
                    <a:cubicBezTo>
                      <a:pt x="1162" y="938"/>
                      <a:pt x="1361" y="840"/>
                      <a:pt x="1412" y="672"/>
                    </a:cubicBezTo>
                    <a:cubicBezTo>
                      <a:pt x="1483" y="437"/>
                      <a:pt x="1238" y="160"/>
                      <a:pt x="867" y="45"/>
                    </a:cubicBezTo>
                    <a:cubicBezTo>
                      <a:pt x="765" y="15"/>
                      <a:pt x="663" y="1"/>
                      <a:pt x="5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9"/>
              <p:cNvSpPr/>
              <p:nvPr/>
            </p:nvSpPr>
            <p:spPr>
              <a:xfrm>
                <a:off x="2968025" y="3658714"/>
                <a:ext cx="65153" cy="151913"/>
              </a:xfrm>
              <a:custGeom>
                <a:avLst/>
                <a:gdLst/>
                <a:ahLst/>
                <a:cxnLst/>
                <a:rect l="l" t="t" r="r" b="b"/>
                <a:pathLst>
                  <a:path w="2578" h="6011" extrusionOk="0">
                    <a:moveTo>
                      <a:pt x="1635" y="1332"/>
                    </a:moveTo>
                    <a:cubicBezTo>
                      <a:pt x="1635" y="1332"/>
                      <a:pt x="1586" y="2770"/>
                      <a:pt x="1471" y="3446"/>
                    </a:cubicBezTo>
                    <a:lnTo>
                      <a:pt x="1471" y="3440"/>
                    </a:lnTo>
                    <a:cubicBezTo>
                      <a:pt x="1357" y="4116"/>
                      <a:pt x="1095" y="5418"/>
                      <a:pt x="1095" y="5418"/>
                    </a:cubicBezTo>
                    <a:cubicBezTo>
                      <a:pt x="1095" y="5418"/>
                      <a:pt x="850" y="4045"/>
                      <a:pt x="1014" y="3135"/>
                    </a:cubicBezTo>
                    <a:cubicBezTo>
                      <a:pt x="1177" y="2225"/>
                      <a:pt x="1635" y="1332"/>
                      <a:pt x="1635" y="1332"/>
                    </a:cubicBezTo>
                    <a:close/>
                    <a:moveTo>
                      <a:pt x="1333" y="0"/>
                    </a:moveTo>
                    <a:cubicBezTo>
                      <a:pt x="1262" y="0"/>
                      <a:pt x="1199" y="23"/>
                      <a:pt x="1155" y="84"/>
                    </a:cubicBezTo>
                    <a:cubicBezTo>
                      <a:pt x="965" y="345"/>
                      <a:pt x="1215" y="1201"/>
                      <a:pt x="861" y="1751"/>
                    </a:cubicBezTo>
                    <a:cubicBezTo>
                      <a:pt x="502" y="2307"/>
                      <a:pt x="442" y="4704"/>
                      <a:pt x="284" y="5004"/>
                    </a:cubicBezTo>
                    <a:cubicBezTo>
                      <a:pt x="131" y="5304"/>
                      <a:pt x="0" y="5734"/>
                      <a:pt x="180" y="5871"/>
                    </a:cubicBezTo>
                    <a:cubicBezTo>
                      <a:pt x="220" y="5899"/>
                      <a:pt x="263" y="5911"/>
                      <a:pt x="309" y="5911"/>
                    </a:cubicBezTo>
                    <a:cubicBezTo>
                      <a:pt x="461" y="5911"/>
                      <a:pt x="642" y="5792"/>
                      <a:pt x="820" y="5792"/>
                    </a:cubicBezTo>
                    <a:cubicBezTo>
                      <a:pt x="834" y="5792"/>
                      <a:pt x="847" y="5793"/>
                      <a:pt x="861" y="5794"/>
                    </a:cubicBezTo>
                    <a:cubicBezTo>
                      <a:pt x="1075" y="5813"/>
                      <a:pt x="1073" y="6010"/>
                      <a:pt x="1242" y="6010"/>
                    </a:cubicBezTo>
                    <a:cubicBezTo>
                      <a:pt x="1267" y="6010"/>
                      <a:pt x="1296" y="6006"/>
                      <a:pt x="1330" y="5996"/>
                    </a:cubicBezTo>
                    <a:cubicBezTo>
                      <a:pt x="1591" y="5920"/>
                      <a:pt x="1531" y="4786"/>
                      <a:pt x="1777" y="4301"/>
                    </a:cubicBezTo>
                    <a:cubicBezTo>
                      <a:pt x="2016" y="3816"/>
                      <a:pt x="2060" y="1114"/>
                      <a:pt x="2365" y="645"/>
                    </a:cubicBezTo>
                    <a:cubicBezTo>
                      <a:pt x="2577" y="319"/>
                      <a:pt x="2413" y="123"/>
                      <a:pt x="2183" y="123"/>
                    </a:cubicBezTo>
                    <a:cubicBezTo>
                      <a:pt x="2082" y="123"/>
                      <a:pt x="1969" y="160"/>
                      <a:pt x="1869" y="242"/>
                    </a:cubicBezTo>
                    <a:cubicBezTo>
                      <a:pt x="1869" y="242"/>
                      <a:pt x="1561" y="0"/>
                      <a:pt x="13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9"/>
              <p:cNvSpPr/>
              <p:nvPr/>
            </p:nvSpPr>
            <p:spPr>
              <a:xfrm>
                <a:off x="2997948" y="3820282"/>
                <a:ext cx="10994" cy="25930"/>
              </a:xfrm>
              <a:custGeom>
                <a:avLst/>
                <a:gdLst/>
                <a:ahLst/>
                <a:cxnLst/>
                <a:rect l="l" t="t" r="r" b="b"/>
                <a:pathLst>
                  <a:path w="435" h="1026" extrusionOk="0">
                    <a:moveTo>
                      <a:pt x="177" y="1"/>
                    </a:moveTo>
                    <a:cubicBezTo>
                      <a:pt x="154" y="1"/>
                      <a:pt x="131" y="8"/>
                      <a:pt x="113" y="22"/>
                    </a:cubicBezTo>
                    <a:cubicBezTo>
                      <a:pt x="113" y="22"/>
                      <a:pt x="0" y="1025"/>
                      <a:pt x="211" y="1025"/>
                    </a:cubicBezTo>
                    <a:cubicBezTo>
                      <a:pt x="213" y="1025"/>
                      <a:pt x="215" y="1025"/>
                      <a:pt x="217" y="1025"/>
                    </a:cubicBezTo>
                    <a:cubicBezTo>
                      <a:pt x="435" y="1014"/>
                      <a:pt x="277" y="22"/>
                      <a:pt x="211" y="6"/>
                    </a:cubicBezTo>
                    <a:cubicBezTo>
                      <a:pt x="200" y="2"/>
                      <a:pt x="189" y="1"/>
                      <a:pt x="1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2999869" y="3845352"/>
                <a:ext cx="10994" cy="25904"/>
              </a:xfrm>
              <a:custGeom>
                <a:avLst/>
                <a:gdLst/>
                <a:ahLst/>
                <a:cxnLst/>
                <a:rect l="l" t="t" r="r" b="b"/>
                <a:pathLst>
                  <a:path w="435" h="1025" extrusionOk="0">
                    <a:moveTo>
                      <a:pt x="173" y="0"/>
                    </a:moveTo>
                    <a:cubicBezTo>
                      <a:pt x="152" y="0"/>
                      <a:pt x="132" y="8"/>
                      <a:pt x="113" y="22"/>
                    </a:cubicBezTo>
                    <a:cubicBezTo>
                      <a:pt x="113" y="22"/>
                      <a:pt x="1" y="1025"/>
                      <a:pt x="212" y="1025"/>
                    </a:cubicBezTo>
                    <a:cubicBezTo>
                      <a:pt x="213" y="1025"/>
                      <a:pt x="215" y="1025"/>
                      <a:pt x="217" y="1025"/>
                    </a:cubicBezTo>
                    <a:cubicBezTo>
                      <a:pt x="435" y="1014"/>
                      <a:pt x="277" y="22"/>
                      <a:pt x="206" y="6"/>
                    </a:cubicBezTo>
                    <a:cubicBezTo>
                      <a:pt x="195" y="2"/>
                      <a:pt x="184" y="0"/>
                      <a:pt x="1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3001258" y="3869437"/>
                <a:ext cx="10842" cy="25930"/>
              </a:xfrm>
              <a:custGeom>
                <a:avLst/>
                <a:gdLst/>
                <a:ahLst/>
                <a:cxnLst/>
                <a:rect l="l" t="t" r="r" b="b"/>
                <a:pathLst>
                  <a:path w="429" h="1026" extrusionOk="0">
                    <a:moveTo>
                      <a:pt x="172" y="1"/>
                    </a:moveTo>
                    <a:cubicBezTo>
                      <a:pt x="149" y="1"/>
                      <a:pt x="126" y="8"/>
                      <a:pt x="107" y="23"/>
                    </a:cubicBezTo>
                    <a:cubicBezTo>
                      <a:pt x="107" y="23"/>
                      <a:pt x="0" y="1026"/>
                      <a:pt x="206" y="1026"/>
                    </a:cubicBezTo>
                    <a:cubicBezTo>
                      <a:pt x="208" y="1026"/>
                      <a:pt x="209" y="1025"/>
                      <a:pt x="211" y="1025"/>
                    </a:cubicBezTo>
                    <a:cubicBezTo>
                      <a:pt x="429" y="1014"/>
                      <a:pt x="271" y="23"/>
                      <a:pt x="205" y="6"/>
                    </a:cubicBezTo>
                    <a:cubicBezTo>
                      <a:pt x="195" y="3"/>
                      <a:pt x="183" y="1"/>
                      <a:pt x="1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3124740" y="3316398"/>
                <a:ext cx="31818" cy="31237"/>
              </a:xfrm>
              <a:custGeom>
                <a:avLst/>
                <a:gdLst/>
                <a:ahLst/>
                <a:cxnLst/>
                <a:rect l="l" t="t" r="r" b="b"/>
                <a:pathLst>
                  <a:path w="1259" h="1236" extrusionOk="0">
                    <a:moveTo>
                      <a:pt x="805" y="0"/>
                    </a:moveTo>
                    <a:cubicBezTo>
                      <a:pt x="602" y="0"/>
                      <a:pt x="240" y="105"/>
                      <a:pt x="120" y="241"/>
                    </a:cubicBezTo>
                    <a:cubicBezTo>
                      <a:pt x="0" y="382"/>
                      <a:pt x="0" y="873"/>
                      <a:pt x="87" y="987"/>
                    </a:cubicBezTo>
                    <a:cubicBezTo>
                      <a:pt x="162" y="1085"/>
                      <a:pt x="321" y="1235"/>
                      <a:pt x="505" y="1235"/>
                    </a:cubicBezTo>
                    <a:cubicBezTo>
                      <a:pt x="536" y="1235"/>
                      <a:pt x="567" y="1231"/>
                      <a:pt x="600" y="1221"/>
                    </a:cubicBezTo>
                    <a:cubicBezTo>
                      <a:pt x="817" y="1156"/>
                      <a:pt x="1052" y="687"/>
                      <a:pt x="1155" y="573"/>
                    </a:cubicBezTo>
                    <a:cubicBezTo>
                      <a:pt x="1259" y="459"/>
                      <a:pt x="1128" y="17"/>
                      <a:pt x="834" y="1"/>
                    </a:cubicBezTo>
                    <a:cubicBezTo>
                      <a:pt x="825" y="0"/>
                      <a:pt x="815" y="0"/>
                      <a:pt x="8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9"/>
              <p:cNvSpPr/>
              <p:nvPr/>
            </p:nvSpPr>
            <p:spPr>
              <a:xfrm>
                <a:off x="3163710" y="3316398"/>
                <a:ext cx="31970" cy="31085"/>
              </a:xfrm>
              <a:custGeom>
                <a:avLst/>
                <a:gdLst/>
                <a:ahLst/>
                <a:cxnLst/>
                <a:rect l="l" t="t" r="r" b="b"/>
                <a:pathLst>
                  <a:path w="1265" h="1230" extrusionOk="0">
                    <a:moveTo>
                      <a:pt x="454" y="0"/>
                    </a:moveTo>
                    <a:cubicBezTo>
                      <a:pt x="444" y="0"/>
                      <a:pt x="434" y="0"/>
                      <a:pt x="425" y="1"/>
                    </a:cubicBezTo>
                    <a:cubicBezTo>
                      <a:pt x="131" y="17"/>
                      <a:pt x="0" y="459"/>
                      <a:pt x="104" y="573"/>
                    </a:cubicBezTo>
                    <a:cubicBezTo>
                      <a:pt x="207" y="687"/>
                      <a:pt x="442" y="1156"/>
                      <a:pt x="665" y="1216"/>
                    </a:cubicBezTo>
                    <a:cubicBezTo>
                      <a:pt x="697" y="1225"/>
                      <a:pt x="729" y="1230"/>
                      <a:pt x="760" y="1230"/>
                    </a:cubicBezTo>
                    <a:cubicBezTo>
                      <a:pt x="944" y="1230"/>
                      <a:pt x="1103" y="1080"/>
                      <a:pt x="1177" y="982"/>
                    </a:cubicBezTo>
                    <a:cubicBezTo>
                      <a:pt x="1264" y="867"/>
                      <a:pt x="1264" y="382"/>
                      <a:pt x="1139" y="241"/>
                    </a:cubicBezTo>
                    <a:cubicBezTo>
                      <a:pt x="1020" y="105"/>
                      <a:pt x="657" y="0"/>
                      <a:pt x="4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3148825" y="3340786"/>
                <a:ext cx="23984" cy="19333"/>
              </a:xfrm>
              <a:custGeom>
                <a:avLst/>
                <a:gdLst/>
                <a:ahLst/>
                <a:cxnLst/>
                <a:rect l="l" t="t" r="r" b="b"/>
                <a:pathLst>
                  <a:path w="949" h="765" extrusionOk="0">
                    <a:moveTo>
                      <a:pt x="475" y="0"/>
                    </a:moveTo>
                    <a:cubicBezTo>
                      <a:pt x="355" y="0"/>
                      <a:pt x="1" y="649"/>
                      <a:pt x="208" y="736"/>
                    </a:cubicBezTo>
                    <a:cubicBezTo>
                      <a:pt x="248" y="753"/>
                      <a:pt x="283" y="760"/>
                      <a:pt x="313" y="760"/>
                    </a:cubicBezTo>
                    <a:cubicBezTo>
                      <a:pt x="436" y="760"/>
                      <a:pt x="475" y="643"/>
                      <a:pt x="475" y="643"/>
                    </a:cubicBezTo>
                    <a:cubicBezTo>
                      <a:pt x="475" y="643"/>
                      <a:pt x="514" y="765"/>
                      <a:pt x="639" y="765"/>
                    </a:cubicBezTo>
                    <a:cubicBezTo>
                      <a:pt x="668" y="765"/>
                      <a:pt x="702" y="758"/>
                      <a:pt x="742" y="741"/>
                    </a:cubicBezTo>
                    <a:cubicBezTo>
                      <a:pt x="949" y="654"/>
                      <a:pt x="595" y="0"/>
                      <a:pt x="4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69"/>
          <p:cNvGrpSpPr/>
          <p:nvPr/>
        </p:nvGrpSpPr>
        <p:grpSpPr>
          <a:xfrm>
            <a:off x="4707616" y="3256553"/>
            <a:ext cx="447702" cy="1135923"/>
            <a:chOff x="4707616" y="3256553"/>
            <a:chExt cx="447702" cy="1135923"/>
          </a:xfrm>
        </p:grpSpPr>
        <p:sp>
          <p:nvSpPr>
            <p:cNvPr id="5739" name="Google Shape;5739;p69"/>
            <p:cNvSpPr/>
            <p:nvPr/>
          </p:nvSpPr>
          <p:spPr>
            <a:xfrm>
              <a:off x="4707616"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0" name="Google Shape;5740;p69"/>
            <p:cNvGrpSpPr/>
            <p:nvPr/>
          </p:nvGrpSpPr>
          <p:grpSpPr>
            <a:xfrm>
              <a:off x="4724641" y="3320695"/>
              <a:ext cx="412877" cy="1031270"/>
              <a:chOff x="4724641" y="3320695"/>
              <a:chExt cx="412877" cy="1031270"/>
            </a:xfrm>
          </p:grpSpPr>
          <p:sp>
            <p:nvSpPr>
              <p:cNvPr id="5741" name="Google Shape;5741;p69"/>
              <p:cNvSpPr/>
              <p:nvPr/>
            </p:nvSpPr>
            <p:spPr>
              <a:xfrm>
                <a:off x="4923763" y="3572333"/>
                <a:ext cx="18474" cy="141678"/>
              </a:xfrm>
              <a:custGeom>
                <a:avLst/>
                <a:gdLst/>
                <a:ahLst/>
                <a:cxnLst/>
                <a:rect l="l" t="t" r="r" b="b"/>
                <a:pathLst>
                  <a:path w="731" h="5606" extrusionOk="0">
                    <a:moveTo>
                      <a:pt x="403" y="1"/>
                    </a:moveTo>
                    <a:cubicBezTo>
                      <a:pt x="278" y="1"/>
                      <a:pt x="145" y="88"/>
                      <a:pt x="148" y="249"/>
                    </a:cubicBezTo>
                    <a:cubicBezTo>
                      <a:pt x="153" y="821"/>
                      <a:pt x="191" y="1388"/>
                      <a:pt x="229" y="1960"/>
                    </a:cubicBezTo>
                    <a:cubicBezTo>
                      <a:pt x="153" y="1949"/>
                      <a:pt x="77" y="1943"/>
                      <a:pt x="1" y="1932"/>
                    </a:cubicBezTo>
                    <a:lnTo>
                      <a:pt x="1" y="2554"/>
                    </a:lnTo>
                    <a:cubicBezTo>
                      <a:pt x="88" y="2515"/>
                      <a:pt x="175" y="2483"/>
                      <a:pt x="262" y="2445"/>
                    </a:cubicBezTo>
                    <a:cubicBezTo>
                      <a:pt x="268" y="2559"/>
                      <a:pt x="273" y="2679"/>
                      <a:pt x="279" y="2793"/>
                    </a:cubicBezTo>
                    <a:cubicBezTo>
                      <a:pt x="317" y="3567"/>
                      <a:pt x="366" y="4395"/>
                      <a:pt x="159" y="5147"/>
                    </a:cubicBezTo>
                    <a:lnTo>
                      <a:pt x="355" y="5147"/>
                    </a:lnTo>
                    <a:lnTo>
                      <a:pt x="355" y="5605"/>
                    </a:lnTo>
                    <a:cubicBezTo>
                      <a:pt x="393" y="5507"/>
                      <a:pt x="437" y="5409"/>
                      <a:pt x="469" y="5311"/>
                    </a:cubicBezTo>
                    <a:cubicBezTo>
                      <a:pt x="731" y="4559"/>
                      <a:pt x="682" y="3676"/>
                      <a:pt x="682" y="2891"/>
                    </a:cubicBezTo>
                    <a:cubicBezTo>
                      <a:pt x="682" y="2668"/>
                      <a:pt x="676" y="2450"/>
                      <a:pt x="671" y="2232"/>
                    </a:cubicBezTo>
                    <a:cubicBezTo>
                      <a:pt x="720" y="2167"/>
                      <a:pt x="720" y="2080"/>
                      <a:pt x="665" y="2020"/>
                    </a:cubicBezTo>
                    <a:cubicBezTo>
                      <a:pt x="644" y="1415"/>
                      <a:pt x="611" y="810"/>
                      <a:pt x="611" y="205"/>
                    </a:cubicBezTo>
                    <a:cubicBezTo>
                      <a:pt x="611" y="66"/>
                      <a:pt x="510" y="1"/>
                      <a:pt x="4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4931193" y="3678983"/>
                <a:ext cx="72734" cy="148375"/>
              </a:xfrm>
              <a:custGeom>
                <a:avLst/>
                <a:gdLst/>
                <a:ahLst/>
                <a:cxnLst/>
                <a:rect l="l" t="t" r="r" b="b"/>
                <a:pathLst>
                  <a:path w="2878" h="5871" extrusionOk="0">
                    <a:moveTo>
                      <a:pt x="6" y="1"/>
                    </a:moveTo>
                    <a:cubicBezTo>
                      <a:pt x="28" y="377"/>
                      <a:pt x="1" y="742"/>
                      <a:pt x="115" y="1085"/>
                    </a:cubicBezTo>
                    <a:cubicBezTo>
                      <a:pt x="301" y="1619"/>
                      <a:pt x="595" y="2099"/>
                      <a:pt x="884" y="2584"/>
                    </a:cubicBezTo>
                    <a:cubicBezTo>
                      <a:pt x="867" y="2791"/>
                      <a:pt x="884" y="2992"/>
                      <a:pt x="878" y="3200"/>
                    </a:cubicBezTo>
                    <a:cubicBezTo>
                      <a:pt x="878" y="3418"/>
                      <a:pt x="845" y="3635"/>
                      <a:pt x="851" y="3853"/>
                    </a:cubicBezTo>
                    <a:cubicBezTo>
                      <a:pt x="851" y="3872"/>
                      <a:pt x="866" y="3884"/>
                      <a:pt x="880" y="3884"/>
                    </a:cubicBezTo>
                    <a:cubicBezTo>
                      <a:pt x="891" y="3884"/>
                      <a:pt x="901" y="3878"/>
                      <a:pt x="905" y="3864"/>
                    </a:cubicBezTo>
                    <a:cubicBezTo>
                      <a:pt x="1031" y="3614"/>
                      <a:pt x="1085" y="3276"/>
                      <a:pt x="1102" y="2954"/>
                    </a:cubicBezTo>
                    <a:cubicBezTo>
                      <a:pt x="1151" y="3036"/>
                      <a:pt x="1194" y="3118"/>
                      <a:pt x="1238" y="3200"/>
                    </a:cubicBezTo>
                    <a:cubicBezTo>
                      <a:pt x="1439" y="3554"/>
                      <a:pt x="1608" y="3919"/>
                      <a:pt x="1745" y="4300"/>
                    </a:cubicBezTo>
                    <a:cubicBezTo>
                      <a:pt x="1892" y="4753"/>
                      <a:pt x="1864" y="5205"/>
                      <a:pt x="1913" y="5668"/>
                    </a:cubicBezTo>
                    <a:cubicBezTo>
                      <a:pt x="1916" y="5709"/>
                      <a:pt x="1945" y="5727"/>
                      <a:pt x="1975" y="5727"/>
                    </a:cubicBezTo>
                    <a:cubicBezTo>
                      <a:pt x="2010" y="5727"/>
                      <a:pt x="2047" y="5703"/>
                      <a:pt x="2050" y="5662"/>
                    </a:cubicBezTo>
                    <a:cubicBezTo>
                      <a:pt x="2061" y="5592"/>
                      <a:pt x="2077" y="5499"/>
                      <a:pt x="2088" y="5417"/>
                    </a:cubicBezTo>
                    <a:cubicBezTo>
                      <a:pt x="2197" y="5608"/>
                      <a:pt x="2360" y="5766"/>
                      <a:pt x="2562" y="5864"/>
                    </a:cubicBezTo>
                    <a:cubicBezTo>
                      <a:pt x="2571" y="5868"/>
                      <a:pt x="2580" y="5870"/>
                      <a:pt x="2589" y="5870"/>
                    </a:cubicBezTo>
                    <a:cubicBezTo>
                      <a:pt x="2644" y="5870"/>
                      <a:pt x="2674" y="5787"/>
                      <a:pt x="2622" y="5744"/>
                    </a:cubicBezTo>
                    <a:cubicBezTo>
                      <a:pt x="2437" y="5597"/>
                      <a:pt x="2344" y="5412"/>
                      <a:pt x="2257" y="5216"/>
                    </a:cubicBezTo>
                    <a:lnTo>
                      <a:pt x="2257" y="5216"/>
                    </a:lnTo>
                    <a:cubicBezTo>
                      <a:pt x="2378" y="5256"/>
                      <a:pt x="2505" y="5279"/>
                      <a:pt x="2634" y="5279"/>
                    </a:cubicBezTo>
                    <a:cubicBezTo>
                      <a:pt x="2679" y="5279"/>
                      <a:pt x="2724" y="5276"/>
                      <a:pt x="2769" y="5270"/>
                    </a:cubicBezTo>
                    <a:cubicBezTo>
                      <a:pt x="2878" y="5259"/>
                      <a:pt x="2862" y="5096"/>
                      <a:pt x="2764" y="5085"/>
                    </a:cubicBezTo>
                    <a:cubicBezTo>
                      <a:pt x="2535" y="5052"/>
                      <a:pt x="2322" y="4998"/>
                      <a:pt x="2159" y="4829"/>
                    </a:cubicBezTo>
                    <a:cubicBezTo>
                      <a:pt x="2148" y="4818"/>
                      <a:pt x="2137" y="4807"/>
                      <a:pt x="2126" y="4802"/>
                    </a:cubicBezTo>
                    <a:cubicBezTo>
                      <a:pt x="2126" y="4693"/>
                      <a:pt x="2110" y="4578"/>
                      <a:pt x="2082" y="4475"/>
                    </a:cubicBezTo>
                    <a:cubicBezTo>
                      <a:pt x="1995" y="4093"/>
                      <a:pt x="1864" y="3728"/>
                      <a:pt x="1696" y="3385"/>
                    </a:cubicBezTo>
                    <a:cubicBezTo>
                      <a:pt x="1336" y="2671"/>
                      <a:pt x="845" y="2012"/>
                      <a:pt x="546" y="1271"/>
                    </a:cubicBezTo>
                    <a:cubicBezTo>
                      <a:pt x="388" y="867"/>
                      <a:pt x="301" y="437"/>
                      <a:pt x="2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4861946" y="3572333"/>
                <a:ext cx="76449" cy="255075"/>
              </a:xfrm>
              <a:custGeom>
                <a:avLst/>
                <a:gdLst/>
                <a:ahLst/>
                <a:cxnLst/>
                <a:rect l="l" t="t" r="r" b="b"/>
                <a:pathLst>
                  <a:path w="3025" h="10093" extrusionOk="0">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4724641" y="3320695"/>
                <a:ext cx="217697" cy="547933"/>
              </a:xfrm>
              <a:custGeom>
                <a:avLst/>
                <a:gdLst/>
                <a:ahLst/>
                <a:cxnLst/>
                <a:rect l="l" t="t" r="r" b="b"/>
                <a:pathLst>
                  <a:path w="8614" h="21681" extrusionOk="0">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4802227" y="3815202"/>
                <a:ext cx="106498" cy="536763"/>
              </a:xfrm>
              <a:custGeom>
                <a:avLst/>
                <a:gdLst/>
                <a:ahLst/>
                <a:cxnLst/>
                <a:rect l="l" t="t" r="r" b="b"/>
                <a:pathLst>
                  <a:path w="4214" h="21239" extrusionOk="0">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4927478" y="3678983"/>
                <a:ext cx="72886" cy="148375"/>
              </a:xfrm>
              <a:custGeom>
                <a:avLst/>
                <a:gdLst/>
                <a:ahLst/>
                <a:cxnLst/>
                <a:rect l="l" t="t" r="r" b="b"/>
                <a:pathLst>
                  <a:path w="2884" h="5871" extrusionOk="0">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4920098" y="3320695"/>
                <a:ext cx="217419" cy="547933"/>
              </a:xfrm>
              <a:custGeom>
                <a:avLst/>
                <a:gdLst/>
                <a:ahLst/>
                <a:cxnLst/>
                <a:rect l="l" t="t" r="r" b="b"/>
                <a:pathLst>
                  <a:path w="8603" h="21681" extrusionOk="0">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4953610" y="3815202"/>
                <a:ext cx="106625" cy="536712"/>
              </a:xfrm>
              <a:custGeom>
                <a:avLst/>
                <a:gdLst/>
                <a:ahLst/>
                <a:cxnLst/>
                <a:rect l="l" t="t" r="r" b="b"/>
                <a:pathLst>
                  <a:path w="4219" h="21237" extrusionOk="0">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9"/>
              <p:cNvSpPr/>
              <p:nvPr/>
            </p:nvSpPr>
            <p:spPr>
              <a:xfrm>
                <a:off x="4906830" y="3546656"/>
                <a:ext cx="45870" cy="41902"/>
              </a:xfrm>
              <a:custGeom>
                <a:avLst/>
                <a:gdLst/>
                <a:ahLst/>
                <a:cxnLst/>
                <a:rect l="l" t="t" r="r" b="b"/>
                <a:pathLst>
                  <a:path w="1815" h="1658" extrusionOk="0">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9"/>
              <p:cNvSpPr/>
              <p:nvPr/>
            </p:nvSpPr>
            <p:spPr>
              <a:xfrm>
                <a:off x="4938193" y="3484991"/>
                <a:ext cx="70662" cy="34800"/>
              </a:xfrm>
              <a:custGeom>
                <a:avLst/>
                <a:gdLst/>
                <a:ahLst/>
                <a:cxnLst/>
                <a:rect l="l" t="t" r="r" b="b"/>
                <a:pathLst>
                  <a:path w="2796" h="1377" extrusionOk="0">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9"/>
              <p:cNvSpPr/>
              <p:nvPr/>
            </p:nvSpPr>
            <p:spPr>
              <a:xfrm>
                <a:off x="4903671" y="3485219"/>
                <a:ext cx="80164" cy="84739"/>
              </a:xfrm>
              <a:custGeom>
                <a:avLst/>
                <a:gdLst/>
                <a:ahLst/>
                <a:cxnLst/>
                <a:rect l="l" t="t" r="r" b="b"/>
                <a:pathLst>
                  <a:path w="3172" h="3353" extrusionOk="0">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52" name="Google Shape;5752;p69"/>
          <p:cNvSpPr/>
          <p:nvPr/>
        </p:nvSpPr>
        <p:spPr>
          <a:xfrm>
            <a:off x="5890180" y="1558993"/>
            <a:ext cx="451013" cy="1136125"/>
          </a:xfrm>
          <a:custGeom>
            <a:avLst/>
            <a:gdLst/>
            <a:ahLst/>
            <a:cxnLst/>
            <a:rect l="l" t="t" r="r" b="b"/>
            <a:pathLst>
              <a:path w="17846" h="44955" extrusionOk="0">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756"/>
        <p:cNvGrpSpPr/>
        <p:nvPr/>
      </p:nvGrpSpPr>
      <p:grpSpPr>
        <a:xfrm>
          <a:off x="0" y="0"/>
          <a:ext cx="0" cy="0"/>
          <a:chOff x="0" y="0"/>
          <a:chExt cx="0" cy="0"/>
        </a:xfrm>
      </p:grpSpPr>
      <p:sp>
        <p:nvSpPr>
          <p:cNvPr id="5757" name="Google Shape;5757;p70"/>
          <p:cNvSpPr/>
          <p:nvPr/>
        </p:nvSpPr>
        <p:spPr>
          <a:xfrm>
            <a:off x="5983275"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8" name="Google Shape;5758;p70"/>
          <p:cNvGrpSpPr/>
          <p:nvPr/>
        </p:nvGrpSpPr>
        <p:grpSpPr>
          <a:xfrm>
            <a:off x="5881075" y="1606500"/>
            <a:ext cx="389275" cy="1299125"/>
            <a:chOff x="5881075" y="1606500"/>
            <a:chExt cx="389275" cy="1299125"/>
          </a:xfrm>
        </p:grpSpPr>
        <p:sp>
          <p:nvSpPr>
            <p:cNvPr id="5759" name="Google Shape;5759;p70"/>
            <p:cNvSpPr/>
            <p:nvPr/>
          </p:nvSpPr>
          <p:spPr>
            <a:xfrm>
              <a:off x="5881075"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70"/>
            <p:cNvGrpSpPr/>
            <p:nvPr/>
          </p:nvGrpSpPr>
          <p:grpSpPr>
            <a:xfrm>
              <a:off x="5888300" y="1606500"/>
              <a:ext cx="375575" cy="1290700"/>
              <a:chOff x="5888300" y="1606500"/>
              <a:chExt cx="375575" cy="1290700"/>
            </a:xfrm>
          </p:grpSpPr>
          <p:sp>
            <p:nvSpPr>
              <p:cNvPr id="5761" name="Google Shape;5761;p70"/>
              <p:cNvSpPr/>
              <p:nvPr/>
            </p:nvSpPr>
            <p:spPr>
              <a:xfrm>
                <a:off x="5979725" y="2199875"/>
                <a:ext cx="86950" cy="241525"/>
              </a:xfrm>
              <a:custGeom>
                <a:avLst/>
                <a:gdLst/>
                <a:ahLst/>
                <a:cxnLst/>
                <a:rect l="l" t="t" r="r" b="b"/>
                <a:pathLst>
                  <a:path w="3478" h="9661" extrusionOk="0">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5961200" y="2207325"/>
                <a:ext cx="76950" cy="326275"/>
              </a:xfrm>
              <a:custGeom>
                <a:avLst/>
                <a:gdLst/>
                <a:ahLst/>
                <a:cxnLst/>
                <a:rect l="l" t="t" r="r" b="b"/>
                <a:pathLst>
                  <a:path w="3078" h="13051" extrusionOk="0">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5978500" y="2551650"/>
                <a:ext cx="47050" cy="246275"/>
              </a:xfrm>
              <a:custGeom>
                <a:avLst/>
                <a:gdLst/>
                <a:ahLst/>
                <a:cxnLst/>
                <a:rect l="l" t="t" r="r" b="b"/>
                <a:pathLst>
                  <a:path w="1882" h="9851" extrusionOk="0">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6000925" y="2557375"/>
                <a:ext cx="28425" cy="133200"/>
              </a:xfrm>
              <a:custGeom>
                <a:avLst/>
                <a:gdLst/>
                <a:ahLst/>
                <a:cxnLst/>
                <a:rect l="l" t="t" r="r" b="b"/>
                <a:pathLst>
                  <a:path w="1137" h="5328" extrusionOk="0">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5963800" y="1958025"/>
                <a:ext cx="108925" cy="269175"/>
              </a:xfrm>
              <a:custGeom>
                <a:avLst/>
                <a:gdLst/>
                <a:ahLst/>
                <a:cxnLst/>
                <a:rect l="l" t="t" r="r" b="b"/>
                <a:pathLst>
                  <a:path w="4357" h="10767" extrusionOk="0">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0"/>
              <p:cNvSpPr/>
              <p:nvPr/>
            </p:nvSpPr>
            <p:spPr>
              <a:xfrm>
                <a:off x="6018925" y="2116700"/>
                <a:ext cx="55950" cy="86200"/>
              </a:xfrm>
              <a:custGeom>
                <a:avLst/>
                <a:gdLst/>
                <a:ahLst/>
                <a:cxnLst/>
                <a:rect l="l" t="t" r="r" b="b"/>
                <a:pathLst>
                  <a:path w="2238" h="3448" extrusionOk="0">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6022450" y="2062450"/>
                <a:ext cx="49800" cy="65975"/>
              </a:xfrm>
              <a:custGeom>
                <a:avLst/>
                <a:gdLst/>
                <a:ahLst/>
                <a:cxnLst/>
                <a:rect l="l" t="t" r="r" b="b"/>
                <a:pathLst>
                  <a:path w="1992" h="2639" extrusionOk="0">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5979275" y="1827925"/>
                <a:ext cx="93900" cy="138525"/>
              </a:xfrm>
              <a:custGeom>
                <a:avLst/>
                <a:gdLst/>
                <a:ahLst/>
                <a:cxnLst/>
                <a:rect l="l" t="t" r="r" b="b"/>
                <a:pathLst>
                  <a:path w="3756" h="5541" extrusionOk="0">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6026750" y="2017050"/>
                <a:ext cx="43825" cy="44200"/>
              </a:xfrm>
              <a:custGeom>
                <a:avLst/>
                <a:gdLst/>
                <a:ahLst/>
                <a:cxnLst/>
                <a:rect l="l" t="t" r="r" b="b"/>
                <a:pathLst>
                  <a:path w="1753" h="1768" extrusionOk="0">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0"/>
              <p:cNvSpPr/>
              <p:nvPr/>
            </p:nvSpPr>
            <p:spPr>
              <a:xfrm>
                <a:off x="6030275" y="1978675"/>
                <a:ext cx="37050" cy="33225"/>
              </a:xfrm>
              <a:custGeom>
                <a:avLst/>
                <a:gdLst/>
                <a:ahLst/>
                <a:cxnLst/>
                <a:rect l="l" t="t" r="r" b="b"/>
                <a:pathLst>
                  <a:path w="1482" h="1329" extrusionOk="0">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0"/>
              <p:cNvSpPr/>
              <p:nvPr/>
            </p:nvSpPr>
            <p:spPr>
              <a:xfrm>
                <a:off x="5958675" y="1795100"/>
                <a:ext cx="102375" cy="25225"/>
              </a:xfrm>
              <a:custGeom>
                <a:avLst/>
                <a:gdLst/>
                <a:ahLst/>
                <a:cxnLst/>
                <a:rect l="l" t="t" r="r" b="b"/>
                <a:pathLst>
                  <a:path w="4095" h="1009" extrusionOk="0">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5943475" y="1817525"/>
                <a:ext cx="78075" cy="87500"/>
              </a:xfrm>
              <a:custGeom>
                <a:avLst/>
                <a:gdLst/>
                <a:ahLst/>
                <a:cxnLst/>
                <a:rect l="l" t="t" r="r" b="b"/>
                <a:pathLst>
                  <a:path w="3123" h="3500" extrusionOk="0">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5934700" y="1873700"/>
                <a:ext cx="50775" cy="163500"/>
              </a:xfrm>
              <a:custGeom>
                <a:avLst/>
                <a:gdLst/>
                <a:ahLst/>
                <a:cxnLst/>
                <a:rect l="l" t="t" r="r" b="b"/>
                <a:pathLst>
                  <a:path w="2031" h="6540" extrusionOk="0">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5915500" y="2038075"/>
                <a:ext cx="42750" cy="146800"/>
              </a:xfrm>
              <a:custGeom>
                <a:avLst/>
                <a:gdLst/>
                <a:ahLst/>
                <a:cxnLst/>
                <a:rect l="l" t="t" r="r" b="b"/>
                <a:pathLst>
                  <a:path w="1710" h="5872" extrusionOk="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0"/>
              <p:cNvSpPr/>
              <p:nvPr/>
            </p:nvSpPr>
            <p:spPr>
              <a:xfrm>
                <a:off x="5904425" y="2034950"/>
                <a:ext cx="31075" cy="149500"/>
              </a:xfrm>
              <a:custGeom>
                <a:avLst/>
                <a:gdLst/>
                <a:ahLst/>
                <a:cxnLst/>
                <a:rect l="l" t="t" r="r" b="b"/>
                <a:pathLst>
                  <a:path w="1243" h="5980" extrusionOk="0">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0"/>
              <p:cNvSpPr/>
              <p:nvPr/>
            </p:nvSpPr>
            <p:spPr>
              <a:xfrm>
                <a:off x="5889625" y="2199400"/>
                <a:ext cx="30975" cy="54575"/>
              </a:xfrm>
              <a:custGeom>
                <a:avLst/>
                <a:gdLst/>
                <a:ahLst/>
                <a:cxnLst/>
                <a:rect l="l" t="t" r="r" b="b"/>
                <a:pathLst>
                  <a:path w="1239" h="2183" extrusionOk="0">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5888300" y="2260125"/>
                <a:ext cx="23150" cy="47750"/>
              </a:xfrm>
              <a:custGeom>
                <a:avLst/>
                <a:gdLst/>
                <a:ahLst/>
                <a:cxnLst/>
                <a:rect l="l" t="t" r="r" b="b"/>
                <a:pathLst>
                  <a:path w="926" h="1910" extrusionOk="0">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5913425" y="2247575"/>
                <a:ext cx="9375" cy="26700"/>
              </a:xfrm>
              <a:custGeom>
                <a:avLst/>
                <a:gdLst/>
                <a:ahLst/>
                <a:cxnLst/>
                <a:rect l="l" t="t" r="r" b="b"/>
                <a:pathLst>
                  <a:path w="375" h="1068" extrusionOk="0">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6045250" y="1772400"/>
                <a:ext cx="30850" cy="22675"/>
              </a:xfrm>
              <a:custGeom>
                <a:avLst/>
                <a:gdLst/>
                <a:ahLst/>
                <a:cxnLst/>
                <a:rect l="l" t="t" r="r" b="b"/>
                <a:pathLst>
                  <a:path w="1234" h="907" extrusionOk="0">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0"/>
              <p:cNvSpPr/>
              <p:nvPr/>
            </p:nvSpPr>
            <p:spPr>
              <a:xfrm>
                <a:off x="6030950" y="1782325"/>
                <a:ext cx="47600" cy="38100"/>
              </a:xfrm>
              <a:custGeom>
                <a:avLst/>
                <a:gdLst/>
                <a:ahLst/>
                <a:cxnLst/>
                <a:rect l="l" t="t" r="r" b="b"/>
                <a:pathLst>
                  <a:path w="1904" h="1524" extrusionOk="0">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0"/>
              <p:cNvSpPr/>
              <p:nvPr/>
            </p:nvSpPr>
            <p:spPr>
              <a:xfrm>
                <a:off x="5984025" y="1878975"/>
                <a:ext cx="83350" cy="75625"/>
              </a:xfrm>
              <a:custGeom>
                <a:avLst/>
                <a:gdLst/>
                <a:ahLst/>
                <a:cxnLst/>
                <a:rect l="l" t="t" r="r" b="b"/>
                <a:pathLst>
                  <a:path w="3334" h="3025" extrusionOk="0">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6002000" y="2800350"/>
                <a:ext cx="24325" cy="31775"/>
              </a:xfrm>
              <a:custGeom>
                <a:avLst/>
                <a:gdLst/>
                <a:ahLst/>
                <a:cxnLst/>
                <a:rect l="l" t="t" r="r" b="b"/>
                <a:pathLst>
                  <a:path w="973" h="1271" extrusionOk="0">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6021550" y="2827575"/>
                <a:ext cx="11975" cy="54225"/>
              </a:xfrm>
              <a:custGeom>
                <a:avLst/>
                <a:gdLst/>
                <a:ahLst/>
                <a:cxnLst/>
                <a:rect l="l" t="t" r="r" b="b"/>
                <a:pathLst>
                  <a:path w="479" h="2169" extrusionOk="0">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6013675" y="2835800"/>
                <a:ext cx="10650" cy="54575"/>
              </a:xfrm>
              <a:custGeom>
                <a:avLst/>
                <a:gdLst/>
                <a:ahLst/>
                <a:cxnLst/>
                <a:rect l="l" t="t" r="r" b="b"/>
                <a:pathLst>
                  <a:path w="426" h="2183" extrusionOk="0">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0"/>
              <p:cNvSpPr/>
              <p:nvPr/>
            </p:nvSpPr>
            <p:spPr>
              <a:xfrm>
                <a:off x="6006475" y="2839675"/>
                <a:ext cx="11075" cy="56625"/>
              </a:xfrm>
              <a:custGeom>
                <a:avLst/>
                <a:gdLst/>
                <a:ahLst/>
                <a:cxnLst/>
                <a:rect l="l" t="t" r="r" b="b"/>
                <a:pathLst>
                  <a:path w="443" h="2265" extrusionOk="0">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5996425" y="2846600"/>
                <a:ext cx="9950" cy="50600"/>
              </a:xfrm>
              <a:custGeom>
                <a:avLst/>
                <a:gdLst/>
                <a:ahLst/>
                <a:cxnLst/>
                <a:rect l="l" t="t" r="r" b="b"/>
                <a:pathLst>
                  <a:path w="398" h="2024" extrusionOk="0">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5991150" y="2857400"/>
                <a:ext cx="6425" cy="29150"/>
              </a:xfrm>
              <a:custGeom>
                <a:avLst/>
                <a:gdLst/>
                <a:ahLst/>
                <a:cxnLst/>
                <a:rect l="l" t="t" r="r" b="b"/>
                <a:pathLst>
                  <a:path w="257" h="1166" extrusionOk="0">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6085650" y="2199875"/>
                <a:ext cx="86950" cy="241525"/>
              </a:xfrm>
              <a:custGeom>
                <a:avLst/>
                <a:gdLst/>
                <a:ahLst/>
                <a:cxnLst/>
                <a:rect l="l" t="t" r="r" b="b"/>
                <a:pathLst>
                  <a:path w="3478" h="9661" extrusionOk="0">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6114025" y="2207325"/>
                <a:ext cx="77075" cy="326275"/>
              </a:xfrm>
              <a:custGeom>
                <a:avLst/>
                <a:gdLst/>
                <a:ahLst/>
                <a:cxnLst/>
                <a:rect l="l" t="t" r="r" b="b"/>
                <a:pathLst>
                  <a:path w="3083" h="13051" extrusionOk="0">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6126800" y="2551650"/>
                <a:ext cx="47025" cy="246275"/>
              </a:xfrm>
              <a:custGeom>
                <a:avLst/>
                <a:gdLst/>
                <a:ahLst/>
                <a:cxnLst/>
                <a:rect l="l" t="t" r="r" b="b"/>
                <a:pathLst>
                  <a:path w="1881" h="9851" extrusionOk="0">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6122850" y="2557375"/>
                <a:ext cx="28550" cy="133200"/>
              </a:xfrm>
              <a:custGeom>
                <a:avLst/>
                <a:gdLst/>
                <a:ahLst/>
                <a:cxnLst/>
                <a:rect l="l" t="t" r="r" b="b"/>
                <a:pathLst>
                  <a:path w="1142" h="5328" extrusionOk="0">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0"/>
              <p:cNvSpPr/>
              <p:nvPr/>
            </p:nvSpPr>
            <p:spPr>
              <a:xfrm>
                <a:off x="6079450" y="1958025"/>
                <a:ext cx="109075" cy="269175"/>
              </a:xfrm>
              <a:custGeom>
                <a:avLst/>
                <a:gdLst/>
                <a:ahLst/>
                <a:cxnLst/>
                <a:rect l="l" t="t" r="r" b="b"/>
                <a:pathLst>
                  <a:path w="4363" h="10767" extrusionOk="0">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6076700" y="2116700"/>
                <a:ext cx="56725" cy="86200"/>
              </a:xfrm>
              <a:custGeom>
                <a:avLst/>
                <a:gdLst/>
                <a:ahLst/>
                <a:cxnLst/>
                <a:rect l="l" t="t" r="r" b="b"/>
                <a:pathLst>
                  <a:path w="2269" h="3448" extrusionOk="0">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6079300" y="2062450"/>
                <a:ext cx="50425" cy="65975"/>
              </a:xfrm>
              <a:custGeom>
                <a:avLst/>
                <a:gdLst/>
                <a:ahLst/>
                <a:cxnLst/>
                <a:rect l="l" t="t" r="r" b="b"/>
                <a:pathLst>
                  <a:path w="2017" h="2639" extrusionOk="0">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6079000" y="1827925"/>
                <a:ext cx="93925" cy="138525"/>
              </a:xfrm>
              <a:custGeom>
                <a:avLst/>
                <a:gdLst/>
                <a:ahLst/>
                <a:cxnLst/>
                <a:rect l="l" t="t" r="r" b="b"/>
                <a:pathLst>
                  <a:path w="3757" h="5541" extrusionOk="0">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6081000" y="2017050"/>
                <a:ext cx="44425" cy="44200"/>
              </a:xfrm>
              <a:custGeom>
                <a:avLst/>
                <a:gdLst/>
                <a:ahLst/>
                <a:cxnLst/>
                <a:rect l="l" t="t" r="r" b="b"/>
                <a:pathLst>
                  <a:path w="1777" h="1768" extrusionOk="0">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0"/>
              <p:cNvSpPr/>
              <p:nvPr/>
            </p:nvSpPr>
            <p:spPr>
              <a:xfrm>
                <a:off x="6084275" y="1978675"/>
                <a:ext cx="37625" cy="33225"/>
              </a:xfrm>
              <a:custGeom>
                <a:avLst/>
                <a:gdLst/>
                <a:ahLst/>
                <a:cxnLst/>
                <a:rect l="l" t="t" r="r" b="b"/>
                <a:pathLst>
                  <a:path w="1505" h="1329" extrusionOk="0">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0"/>
              <p:cNvSpPr/>
              <p:nvPr/>
            </p:nvSpPr>
            <p:spPr>
              <a:xfrm>
                <a:off x="6091150" y="1795100"/>
                <a:ext cx="102500" cy="25225"/>
              </a:xfrm>
              <a:custGeom>
                <a:avLst/>
                <a:gdLst/>
                <a:ahLst/>
                <a:cxnLst/>
                <a:rect l="l" t="t" r="r" b="b"/>
                <a:pathLst>
                  <a:path w="4100" h="1009" extrusionOk="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6130775" y="1817525"/>
                <a:ext cx="78100" cy="87500"/>
              </a:xfrm>
              <a:custGeom>
                <a:avLst/>
                <a:gdLst/>
                <a:ahLst/>
                <a:cxnLst/>
                <a:rect l="l" t="t" r="r" b="b"/>
                <a:pathLst>
                  <a:path w="3124" h="3500" extrusionOk="0">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6166800" y="1873700"/>
                <a:ext cx="50825" cy="163500"/>
              </a:xfrm>
              <a:custGeom>
                <a:avLst/>
                <a:gdLst/>
                <a:ahLst/>
                <a:cxnLst/>
                <a:rect l="l" t="t" r="r" b="b"/>
                <a:pathLst>
                  <a:path w="2033" h="6540" extrusionOk="0">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6194100" y="2038075"/>
                <a:ext cx="42575" cy="146800"/>
              </a:xfrm>
              <a:custGeom>
                <a:avLst/>
                <a:gdLst/>
                <a:ahLst/>
                <a:cxnLst/>
                <a:rect l="l" t="t" r="r" b="b"/>
                <a:pathLst>
                  <a:path w="1703" h="5872" extrusionOk="0">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0"/>
              <p:cNvSpPr/>
              <p:nvPr/>
            </p:nvSpPr>
            <p:spPr>
              <a:xfrm>
                <a:off x="6216675" y="2034950"/>
                <a:ext cx="31225" cy="149500"/>
              </a:xfrm>
              <a:custGeom>
                <a:avLst/>
                <a:gdLst/>
                <a:ahLst/>
                <a:cxnLst/>
                <a:rect l="l" t="t" r="r" b="b"/>
                <a:pathLst>
                  <a:path w="1249" h="5980" extrusionOk="0">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6231750" y="2199400"/>
                <a:ext cx="30825" cy="54575"/>
              </a:xfrm>
              <a:custGeom>
                <a:avLst/>
                <a:gdLst/>
                <a:ahLst/>
                <a:cxnLst/>
                <a:rect l="l" t="t" r="r" b="b"/>
                <a:pathLst>
                  <a:path w="1233" h="2183" extrusionOk="0">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6240875" y="2260125"/>
                <a:ext cx="23000" cy="47750"/>
              </a:xfrm>
              <a:custGeom>
                <a:avLst/>
                <a:gdLst/>
                <a:ahLst/>
                <a:cxnLst/>
                <a:rect l="l" t="t" r="r" b="b"/>
                <a:pathLst>
                  <a:path w="920" h="1910" extrusionOk="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6229525" y="2247575"/>
                <a:ext cx="9375" cy="26700"/>
              </a:xfrm>
              <a:custGeom>
                <a:avLst/>
                <a:gdLst/>
                <a:ahLst/>
                <a:cxnLst/>
                <a:rect l="l" t="t" r="r" b="b"/>
                <a:pathLst>
                  <a:path w="375" h="1068" extrusionOk="0">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6076225" y="1772400"/>
                <a:ext cx="30875" cy="22675"/>
              </a:xfrm>
              <a:custGeom>
                <a:avLst/>
                <a:gdLst/>
                <a:ahLst/>
                <a:cxnLst/>
                <a:rect l="l" t="t" r="r" b="b"/>
                <a:pathLst>
                  <a:path w="1235" h="907" extrusionOk="0">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6073775" y="1782325"/>
                <a:ext cx="47600" cy="38100"/>
              </a:xfrm>
              <a:custGeom>
                <a:avLst/>
                <a:gdLst/>
                <a:ahLst/>
                <a:cxnLst/>
                <a:rect l="l" t="t" r="r" b="b"/>
                <a:pathLst>
                  <a:path w="1904" h="1524" extrusionOk="0">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6084825" y="1878975"/>
                <a:ext cx="83325" cy="75625"/>
              </a:xfrm>
              <a:custGeom>
                <a:avLst/>
                <a:gdLst/>
                <a:ahLst/>
                <a:cxnLst/>
                <a:rect l="l" t="t" r="r" b="b"/>
                <a:pathLst>
                  <a:path w="3333" h="3025" extrusionOk="0">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6126025" y="2800350"/>
                <a:ext cx="24300" cy="31775"/>
              </a:xfrm>
              <a:custGeom>
                <a:avLst/>
                <a:gdLst/>
                <a:ahLst/>
                <a:cxnLst/>
                <a:rect l="l" t="t" r="r" b="b"/>
                <a:pathLst>
                  <a:path w="972" h="1271" extrusionOk="0">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6118800" y="2827575"/>
                <a:ext cx="11825" cy="54225"/>
              </a:xfrm>
              <a:custGeom>
                <a:avLst/>
                <a:gdLst/>
                <a:ahLst/>
                <a:cxnLst/>
                <a:rect l="l" t="t" r="r" b="b"/>
                <a:pathLst>
                  <a:path w="473" h="2169" extrusionOk="0">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6128025" y="2835800"/>
                <a:ext cx="10475" cy="54575"/>
              </a:xfrm>
              <a:custGeom>
                <a:avLst/>
                <a:gdLst/>
                <a:ahLst/>
                <a:cxnLst/>
                <a:rect l="l" t="t" r="r" b="b"/>
                <a:pathLst>
                  <a:path w="419" h="2183" extrusionOk="0">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0"/>
              <p:cNvSpPr/>
              <p:nvPr/>
            </p:nvSpPr>
            <p:spPr>
              <a:xfrm>
                <a:off x="6134625" y="2839675"/>
                <a:ext cx="11100" cy="56625"/>
              </a:xfrm>
              <a:custGeom>
                <a:avLst/>
                <a:gdLst/>
                <a:ahLst/>
                <a:cxnLst/>
                <a:rect l="l" t="t" r="r" b="b"/>
                <a:pathLst>
                  <a:path w="444" h="2265" extrusionOk="0">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6145800" y="2846600"/>
                <a:ext cx="10125" cy="50600"/>
              </a:xfrm>
              <a:custGeom>
                <a:avLst/>
                <a:gdLst/>
                <a:ahLst/>
                <a:cxnLst/>
                <a:rect l="l" t="t" r="r" b="b"/>
                <a:pathLst>
                  <a:path w="405" h="2024" extrusionOk="0">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6154600" y="2857400"/>
                <a:ext cx="6550" cy="29150"/>
              </a:xfrm>
              <a:custGeom>
                <a:avLst/>
                <a:gdLst/>
                <a:ahLst/>
                <a:cxnLst/>
                <a:rect l="l" t="t" r="r" b="b"/>
                <a:pathLst>
                  <a:path w="262" h="1166" extrusionOk="0">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6011075" y="1606500"/>
                <a:ext cx="129250" cy="165675"/>
              </a:xfrm>
              <a:custGeom>
                <a:avLst/>
                <a:gdLst/>
                <a:ahLst/>
                <a:cxnLst/>
                <a:rect l="l" t="t" r="r" b="b"/>
                <a:pathLst>
                  <a:path w="5170" h="6627" extrusionOk="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6015808" y="1651250"/>
                <a:ext cx="62900" cy="64500"/>
              </a:xfrm>
              <a:custGeom>
                <a:avLst/>
                <a:gdLst/>
                <a:ahLst/>
                <a:cxnLst/>
                <a:rect l="l" t="t" r="r" b="b"/>
                <a:pathLst>
                  <a:path w="2516" h="2580" extrusionOk="0">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0"/>
              <p:cNvSpPr/>
              <p:nvPr/>
            </p:nvSpPr>
            <p:spPr>
              <a:xfrm>
                <a:off x="6023758" y="1678175"/>
                <a:ext cx="47875" cy="33150"/>
              </a:xfrm>
              <a:custGeom>
                <a:avLst/>
                <a:gdLst/>
                <a:ahLst/>
                <a:cxnLst/>
                <a:rect l="l" t="t" r="r" b="b"/>
                <a:pathLst>
                  <a:path w="1915" h="1326" extrusionOk="0">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6027375" y="1711375"/>
                <a:ext cx="33525" cy="26800"/>
              </a:xfrm>
              <a:custGeom>
                <a:avLst/>
                <a:gdLst/>
                <a:ahLst/>
                <a:cxnLst/>
                <a:rect l="l" t="t" r="r" b="b"/>
                <a:pathLst>
                  <a:path w="1341" h="1072" extrusionOk="0">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6074233" y="1651250"/>
                <a:ext cx="62875" cy="64500"/>
              </a:xfrm>
              <a:custGeom>
                <a:avLst/>
                <a:gdLst/>
                <a:ahLst/>
                <a:cxnLst/>
                <a:rect l="l" t="t" r="r" b="b"/>
                <a:pathLst>
                  <a:path w="2515" h="2580" extrusionOk="0">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6081283" y="1678175"/>
                <a:ext cx="47875" cy="33150"/>
              </a:xfrm>
              <a:custGeom>
                <a:avLst/>
                <a:gdLst/>
                <a:ahLst/>
                <a:cxnLst/>
                <a:rect l="l" t="t" r="r" b="b"/>
                <a:pathLst>
                  <a:path w="1915" h="1326" extrusionOk="0">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0"/>
              <p:cNvSpPr/>
              <p:nvPr/>
            </p:nvSpPr>
            <p:spPr>
              <a:xfrm>
                <a:off x="6092650" y="1711375"/>
                <a:ext cx="33400" cy="26800"/>
              </a:xfrm>
              <a:custGeom>
                <a:avLst/>
                <a:gdLst/>
                <a:ahLst/>
                <a:cxnLst/>
                <a:rect l="l" t="t" r="r" b="b"/>
                <a:pathLst>
                  <a:path w="1336" h="1072" extrusionOk="0">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6048100" y="1722500"/>
                <a:ext cx="55825" cy="37375"/>
              </a:xfrm>
              <a:custGeom>
                <a:avLst/>
                <a:gdLst/>
                <a:ahLst/>
                <a:cxnLst/>
                <a:rect l="l" t="t" r="r" b="b"/>
                <a:pathLst>
                  <a:path w="2233" h="1495" extrusionOk="0">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23" name="Google Shape;5823;p70"/>
          <p:cNvSpPr/>
          <p:nvPr/>
        </p:nvSpPr>
        <p:spPr>
          <a:xfrm>
            <a:off x="5970050"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6763600" y="2567675"/>
            <a:ext cx="30300" cy="306750"/>
          </a:xfrm>
          <a:custGeom>
            <a:avLst/>
            <a:gdLst/>
            <a:ahLst/>
            <a:cxnLst/>
            <a:rect l="l" t="t" r="r" b="b"/>
            <a:pathLst>
              <a:path w="1212" h="12270" extrusionOk="0">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6763450" y="2788650"/>
            <a:ext cx="24700" cy="100375"/>
          </a:xfrm>
          <a:custGeom>
            <a:avLst/>
            <a:gdLst/>
            <a:ahLst/>
            <a:cxnLst/>
            <a:rect l="l" t="t" r="r" b="b"/>
            <a:pathLst>
              <a:path w="988" h="4015" extrusionOk="0">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0"/>
          <p:cNvSpPr/>
          <p:nvPr/>
        </p:nvSpPr>
        <p:spPr>
          <a:xfrm>
            <a:off x="6887450" y="2573550"/>
            <a:ext cx="22075" cy="300725"/>
          </a:xfrm>
          <a:custGeom>
            <a:avLst/>
            <a:gdLst/>
            <a:ahLst/>
            <a:cxnLst/>
            <a:rect l="l" t="t" r="r" b="b"/>
            <a:pathLst>
              <a:path w="883" h="12029" extrusionOk="0">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6892675" y="2795550"/>
            <a:ext cx="23075" cy="88700"/>
          </a:xfrm>
          <a:custGeom>
            <a:avLst/>
            <a:gdLst/>
            <a:ahLst/>
            <a:cxnLst/>
            <a:rect l="l" t="t" r="r" b="b"/>
            <a:pathLst>
              <a:path w="923" h="3548" extrusionOk="0">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8" name="Google Shape;5828;p70"/>
          <p:cNvGrpSpPr/>
          <p:nvPr/>
        </p:nvGrpSpPr>
        <p:grpSpPr>
          <a:xfrm>
            <a:off x="5099200" y="3022588"/>
            <a:ext cx="435225" cy="1370250"/>
            <a:chOff x="5099200" y="2992450"/>
            <a:chExt cx="435225" cy="1370250"/>
          </a:xfrm>
        </p:grpSpPr>
        <p:grpSp>
          <p:nvGrpSpPr>
            <p:cNvPr id="5829" name="Google Shape;5829;p70"/>
            <p:cNvGrpSpPr/>
            <p:nvPr/>
          </p:nvGrpSpPr>
          <p:grpSpPr>
            <a:xfrm>
              <a:off x="5099200" y="3018075"/>
              <a:ext cx="435225" cy="1344625"/>
              <a:chOff x="5099200" y="3018075"/>
              <a:chExt cx="435225" cy="1344625"/>
            </a:xfrm>
          </p:grpSpPr>
          <p:sp>
            <p:nvSpPr>
              <p:cNvPr id="5830" name="Google Shape;5830;p70"/>
              <p:cNvSpPr/>
              <p:nvPr/>
            </p:nvSpPr>
            <p:spPr>
              <a:xfrm>
                <a:off x="5099200" y="3172825"/>
                <a:ext cx="435225" cy="1189875"/>
              </a:xfrm>
              <a:custGeom>
                <a:avLst/>
                <a:gdLst/>
                <a:ahLst/>
                <a:cxnLst/>
                <a:rect l="l" t="t" r="r" b="b"/>
                <a:pathLst>
                  <a:path w="17409" h="47595" extrusionOk="0">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5241650" y="3018075"/>
                <a:ext cx="150475" cy="201175"/>
              </a:xfrm>
              <a:custGeom>
                <a:avLst/>
                <a:gdLst/>
                <a:ahLst/>
                <a:cxnLst/>
                <a:rect l="l" t="t" r="r" b="b"/>
                <a:pathLst>
                  <a:path w="6019" h="8047" extrusionOk="0">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70"/>
            <p:cNvGrpSpPr/>
            <p:nvPr/>
          </p:nvGrpSpPr>
          <p:grpSpPr>
            <a:xfrm>
              <a:off x="5110575" y="3060800"/>
              <a:ext cx="411850" cy="1291550"/>
              <a:chOff x="5110575" y="3060800"/>
              <a:chExt cx="411850" cy="1291550"/>
            </a:xfrm>
          </p:grpSpPr>
          <p:sp>
            <p:nvSpPr>
              <p:cNvPr id="5833" name="Google Shape;5833;p70"/>
              <p:cNvSpPr/>
              <p:nvPr/>
            </p:nvSpPr>
            <p:spPr>
              <a:xfrm>
                <a:off x="5216600" y="3670775"/>
                <a:ext cx="62725" cy="343700"/>
              </a:xfrm>
              <a:custGeom>
                <a:avLst/>
                <a:gdLst/>
                <a:ahLst/>
                <a:cxnLst/>
                <a:rect l="l" t="t" r="r" b="b"/>
                <a:pathLst>
                  <a:path w="2509" h="13748" extrusionOk="0">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5217525" y="4046725"/>
                <a:ext cx="53050" cy="217175"/>
              </a:xfrm>
              <a:custGeom>
                <a:avLst/>
                <a:gdLst/>
                <a:ahLst/>
                <a:cxnLst/>
                <a:rect l="l" t="t" r="r" b="b"/>
                <a:pathLst>
                  <a:path w="2122" h="8687" extrusionOk="0">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5242000" y="4261550"/>
                <a:ext cx="31650" cy="24500"/>
              </a:xfrm>
              <a:custGeom>
                <a:avLst/>
                <a:gdLst/>
                <a:ahLst/>
                <a:cxnLst/>
                <a:rect l="l" t="t" r="r" b="b"/>
                <a:pathLst>
                  <a:path w="1266" h="980" extrusionOk="0">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5263775" y="4283850"/>
                <a:ext cx="11400" cy="28100"/>
              </a:xfrm>
              <a:custGeom>
                <a:avLst/>
                <a:gdLst/>
                <a:ahLst/>
                <a:cxnLst/>
                <a:rect l="l" t="t" r="r" b="b"/>
                <a:pathLst>
                  <a:path w="456" h="1124" extrusionOk="0">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5257325" y="4284950"/>
                <a:ext cx="8800" cy="28100"/>
              </a:xfrm>
              <a:custGeom>
                <a:avLst/>
                <a:gdLst/>
                <a:ahLst/>
                <a:cxnLst/>
                <a:rect l="l" t="t" r="r" b="b"/>
                <a:pathLst>
                  <a:path w="352" h="1124" extrusionOk="0">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5249500" y="4286900"/>
                <a:ext cx="7400" cy="26500"/>
              </a:xfrm>
              <a:custGeom>
                <a:avLst/>
                <a:gdLst/>
                <a:ahLst/>
                <a:cxnLst/>
                <a:rect l="l" t="t" r="r" b="b"/>
                <a:pathLst>
                  <a:path w="296" h="1060" extrusionOk="0">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0"/>
              <p:cNvSpPr/>
              <p:nvPr/>
            </p:nvSpPr>
            <p:spPr>
              <a:xfrm>
                <a:off x="5268560" y="4334400"/>
                <a:ext cx="8025" cy="10275"/>
              </a:xfrm>
              <a:custGeom>
                <a:avLst/>
                <a:gdLst/>
                <a:ahLst/>
                <a:cxnLst/>
                <a:rect l="l" t="t" r="r" b="b"/>
                <a:pathLst>
                  <a:path w="321" h="411" extrusionOk="0">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5257960" y="4337525"/>
                <a:ext cx="8475" cy="12675"/>
              </a:xfrm>
              <a:custGeom>
                <a:avLst/>
                <a:gdLst/>
                <a:ahLst/>
                <a:cxnLst/>
                <a:rect l="l" t="t" r="r" b="b"/>
                <a:pathLst>
                  <a:path w="339" h="507" extrusionOk="0">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0"/>
              <p:cNvSpPr/>
              <p:nvPr/>
            </p:nvSpPr>
            <p:spPr>
              <a:xfrm>
                <a:off x="5248435" y="4338725"/>
                <a:ext cx="7400" cy="13625"/>
              </a:xfrm>
              <a:custGeom>
                <a:avLst/>
                <a:gdLst/>
                <a:ahLst/>
                <a:cxnLst/>
                <a:rect l="l" t="t" r="r" b="b"/>
                <a:pathLst>
                  <a:path w="296" h="545" extrusionOk="0">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0"/>
              <p:cNvSpPr/>
              <p:nvPr/>
            </p:nvSpPr>
            <p:spPr>
              <a:xfrm>
                <a:off x="5239060" y="4337425"/>
                <a:ext cx="7250" cy="12650"/>
              </a:xfrm>
              <a:custGeom>
                <a:avLst/>
                <a:gdLst/>
                <a:ahLst/>
                <a:cxnLst/>
                <a:rect l="l" t="t" r="r" b="b"/>
                <a:pathLst>
                  <a:path w="290" h="506" extrusionOk="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5232935" y="4334100"/>
                <a:ext cx="6250" cy="9100"/>
              </a:xfrm>
              <a:custGeom>
                <a:avLst/>
                <a:gdLst/>
                <a:ahLst/>
                <a:cxnLst/>
                <a:rect l="l" t="t" r="r" b="b"/>
                <a:pathLst>
                  <a:path w="250" h="364" extrusionOk="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5243500" y="4289900"/>
                <a:ext cx="8325" cy="22800"/>
              </a:xfrm>
              <a:custGeom>
                <a:avLst/>
                <a:gdLst/>
                <a:ahLst/>
                <a:cxnLst/>
                <a:rect l="l" t="t" r="r" b="b"/>
                <a:pathLst>
                  <a:path w="333" h="912" extrusionOk="0">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0"/>
              <p:cNvSpPr/>
              <p:nvPr/>
            </p:nvSpPr>
            <p:spPr>
              <a:xfrm>
                <a:off x="5262900" y="4293900"/>
                <a:ext cx="9600" cy="17075"/>
              </a:xfrm>
              <a:custGeom>
                <a:avLst/>
                <a:gdLst/>
                <a:ahLst/>
                <a:cxnLst/>
                <a:rect l="l" t="t" r="r" b="b"/>
                <a:pathLst>
                  <a:path w="384" h="683" extrusionOk="0">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0"/>
              <p:cNvSpPr/>
              <p:nvPr/>
            </p:nvSpPr>
            <p:spPr>
              <a:xfrm>
                <a:off x="5268110" y="4313150"/>
                <a:ext cx="9250" cy="20275"/>
              </a:xfrm>
              <a:custGeom>
                <a:avLst/>
                <a:gdLst/>
                <a:ahLst/>
                <a:cxnLst/>
                <a:rect l="l" t="t" r="r" b="b"/>
                <a:pathLst>
                  <a:path w="370" h="811" extrusionOk="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5258285" y="4314775"/>
                <a:ext cx="7400" cy="20900"/>
              </a:xfrm>
              <a:custGeom>
                <a:avLst/>
                <a:gdLst/>
                <a:ahLst/>
                <a:cxnLst/>
                <a:rect l="l" t="t" r="r" b="b"/>
                <a:pathLst>
                  <a:path w="296" h="836" extrusionOk="0">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5249985" y="4316575"/>
                <a:ext cx="6150" cy="19075"/>
              </a:xfrm>
              <a:custGeom>
                <a:avLst/>
                <a:gdLst/>
                <a:ahLst/>
                <a:cxnLst/>
                <a:rect l="l" t="t" r="r" b="b"/>
                <a:pathLst>
                  <a:path w="246" h="763" extrusionOk="0">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0"/>
              <p:cNvSpPr/>
              <p:nvPr/>
            </p:nvSpPr>
            <p:spPr>
              <a:xfrm>
                <a:off x="5241360" y="4316300"/>
                <a:ext cx="5875" cy="18300"/>
              </a:xfrm>
              <a:custGeom>
                <a:avLst/>
                <a:gdLst/>
                <a:ahLst/>
                <a:cxnLst/>
                <a:rect l="l" t="t" r="r" b="b"/>
                <a:pathLst>
                  <a:path w="235" h="732" extrusionOk="0">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a:off x="5233685" y="4315500"/>
                <a:ext cx="6625" cy="16125"/>
              </a:xfrm>
              <a:custGeom>
                <a:avLst/>
                <a:gdLst/>
                <a:ahLst/>
                <a:cxnLst/>
                <a:rect l="l" t="t" r="r" b="b"/>
                <a:pathLst>
                  <a:path w="265" h="645" extrusionOk="0">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5218150" y="4017250"/>
                <a:ext cx="47200" cy="32750"/>
              </a:xfrm>
              <a:custGeom>
                <a:avLst/>
                <a:gdLst/>
                <a:ahLst/>
                <a:cxnLst/>
                <a:rect l="l" t="t" r="r" b="b"/>
                <a:pathLst>
                  <a:path w="1888" h="1310" extrusionOk="0">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5214600" y="3595400"/>
                <a:ext cx="203950" cy="107425"/>
              </a:xfrm>
              <a:custGeom>
                <a:avLst/>
                <a:gdLst/>
                <a:ahLst/>
                <a:cxnLst/>
                <a:rect l="l" t="t" r="r" b="b"/>
                <a:pathLst>
                  <a:path w="8158" h="4297" extrusionOk="0">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a:off x="5147300" y="3277175"/>
                <a:ext cx="57200" cy="177000"/>
              </a:xfrm>
              <a:custGeom>
                <a:avLst/>
                <a:gdLst/>
                <a:ahLst/>
                <a:cxnLst/>
                <a:rect l="l" t="t" r="r" b="b"/>
                <a:pathLst>
                  <a:path w="2288" h="7080" extrusionOk="0">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0"/>
              <p:cNvSpPr/>
              <p:nvPr/>
            </p:nvSpPr>
            <p:spPr>
              <a:xfrm>
                <a:off x="5122100" y="3459325"/>
                <a:ext cx="59350" cy="189300"/>
              </a:xfrm>
              <a:custGeom>
                <a:avLst/>
                <a:gdLst/>
                <a:ahLst/>
                <a:cxnLst/>
                <a:rect l="l" t="t" r="r" b="b"/>
                <a:pathLst>
                  <a:path w="2374" h="7572" extrusionOk="0">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5133025" y="3652625"/>
                <a:ext cx="16450" cy="38000"/>
              </a:xfrm>
              <a:custGeom>
                <a:avLst/>
                <a:gdLst/>
                <a:ahLst/>
                <a:cxnLst/>
                <a:rect l="l" t="t" r="r" b="b"/>
                <a:pathLst>
                  <a:path w="658" h="1520" extrusionOk="0">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5138400" y="3692475"/>
                <a:ext cx="9850" cy="15900"/>
              </a:xfrm>
              <a:custGeom>
                <a:avLst/>
                <a:gdLst/>
                <a:ahLst/>
                <a:cxnLst/>
                <a:rect l="l" t="t" r="r" b="b"/>
                <a:pathLst>
                  <a:path w="394" h="636" extrusionOk="0">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5142075" y="3714950"/>
                <a:ext cx="5875" cy="10650"/>
              </a:xfrm>
              <a:custGeom>
                <a:avLst/>
                <a:gdLst/>
                <a:ahLst/>
                <a:cxnLst/>
                <a:rect l="l" t="t" r="r" b="b"/>
                <a:pathLst>
                  <a:path w="235" h="426" extrusionOk="0">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5114425" y="3654700"/>
                <a:ext cx="14475" cy="37975"/>
              </a:xfrm>
              <a:custGeom>
                <a:avLst/>
                <a:gdLst/>
                <a:ahLst/>
                <a:cxnLst/>
                <a:rect l="l" t="t" r="r" b="b"/>
                <a:pathLst>
                  <a:path w="579" h="1519" extrusionOk="0">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0"/>
              <p:cNvSpPr/>
              <p:nvPr/>
            </p:nvSpPr>
            <p:spPr>
              <a:xfrm>
                <a:off x="5110575" y="3696375"/>
                <a:ext cx="12025" cy="27425"/>
              </a:xfrm>
              <a:custGeom>
                <a:avLst/>
                <a:gdLst/>
                <a:ahLst/>
                <a:cxnLst/>
                <a:rect l="l" t="t" r="r" b="b"/>
                <a:pathLst>
                  <a:path w="481" h="1097" extrusionOk="0">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5116275" y="3726575"/>
                <a:ext cx="12150" cy="19075"/>
              </a:xfrm>
              <a:custGeom>
                <a:avLst/>
                <a:gdLst/>
                <a:ahLst/>
                <a:cxnLst/>
                <a:rect l="l" t="t" r="r" b="b"/>
                <a:pathLst>
                  <a:path w="486" h="763" extrusionOk="0">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5128550" y="3745675"/>
                <a:ext cx="7550" cy="13725"/>
              </a:xfrm>
              <a:custGeom>
                <a:avLst/>
                <a:gdLst/>
                <a:ahLst/>
                <a:cxnLst/>
                <a:rect l="l" t="t" r="r" b="b"/>
                <a:pathLst>
                  <a:path w="302" h="549" extrusionOk="0">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5222800" y="3273175"/>
                <a:ext cx="93725" cy="201525"/>
              </a:xfrm>
              <a:custGeom>
                <a:avLst/>
                <a:gdLst/>
                <a:ahLst/>
                <a:cxnLst/>
                <a:rect l="l" t="t" r="r" b="b"/>
                <a:pathLst>
                  <a:path w="3749" h="8061" extrusionOk="0">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5228100" y="3274500"/>
                <a:ext cx="76125" cy="17600"/>
              </a:xfrm>
              <a:custGeom>
                <a:avLst/>
                <a:gdLst/>
                <a:ahLst/>
                <a:cxnLst/>
                <a:rect l="l" t="t" r="r" b="b"/>
                <a:pathLst>
                  <a:path w="3045" h="704" extrusionOk="0">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0"/>
              <p:cNvSpPr/>
              <p:nvPr/>
            </p:nvSpPr>
            <p:spPr>
              <a:xfrm>
                <a:off x="5277625" y="3243725"/>
                <a:ext cx="34750" cy="10350"/>
              </a:xfrm>
              <a:custGeom>
                <a:avLst/>
                <a:gdLst/>
                <a:ahLst/>
                <a:cxnLst/>
                <a:rect l="l" t="t" r="r" b="b"/>
                <a:pathLst>
                  <a:path w="1390" h="414" extrusionOk="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5289300" y="3228050"/>
                <a:ext cx="27075" cy="9525"/>
              </a:xfrm>
              <a:custGeom>
                <a:avLst/>
                <a:gdLst/>
                <a:ahLst/>
                <a:cxnLst/>
                <a:rect l="l" t="t" r="r" b="b"/>
                <a:pathLst>
                  <a:path w="1083" h="381" extrusionOk="0">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0"/>
              <p:cNvSpPr/>
              <p:nvPr/>
            </p:nvSpPr>
            <p:spPr>
              <a:xfrm>
                <a:off x="5289400" y="3427625"/>
                <a:ext cx="24975" cy="8775"/>
              </a:xfrm>
              <a:custGeom>
                <a:avLst/>
                <a:gdLst/>
                <a:ahLst/>
                <a:cxnLst/>
                <a:rect l="l" t="t" r="r" b="b"/>
                <a:pathLst>
                  <a:path w="999" h="351" extrusionOk="0">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0"/>
              <p:cNvSpPr/>
              <p:nvPr/>
            </p:nvSpPr>
            <p:spPr>
              <a:xfrm>
                <a:off x="5289250" y="3446250"/>
                <a:ext cx="25125" cy="8800"/>
              </a:xfrm>
              <a:custGeom>
                <a:avLst/>
                <a:gdLst/>
                <a:ahLst/>
                <a:cxnLst/>
                <a:rect l="l" t="t" r="r" b="b"/>
                <a:pathLst>
                  <a:path w="1005" h="352" extrusionOk="0">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5289275" y="3464950"/>
                <a:ext cx="25100" cy="8775"/>
              </a:xfrm>
              <a:custGeom>
                <a:avLst/>
                <a:gdLst/>
                <a:ahLst/>
                <a:cxnLst/>
                <a:rect l="l" t="t" r="r" b="b"/>
                <a:pathLst>
                  <a:path w="1004" h="351" extrusionOk="0">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5289275" y="3483550"/>
                <a:ext cx="25100" cy="8750"/>
              </a:xfrm>
              <a:custGeom>
                <a:avLst/>
                <a:gdLst/>
                <a:ahLst/>
                <a:cxnLst/>
                <a:rect l="l" t="t" r="r" b="b"/>
                <a:pathLst>
                  <a:path w="1004" h="350" extrusionOk="0">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0"/>
              <p:cNvSpPr/>
              <p:nvPr/>
            </p:nvSpPr>
            <p:spPr>
              <a:xfrm>
                <a:off x="5289275" y="3502150"/>
                <a:ext cx="25100" cy="8750"/>
              </a:xfrm>
              <a:custGeom>
                <a:avLst/>
                <a:gdLst/>
                <a:ahLst/>
                <a:cxnLst/>
                <a:rect l="l" t="t" r="r" b="b"/>
                <a:pathLst>
                  <a:path w="1004" h="350" extrusionOk="0">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0"/>
              <p:cNvSpPr/>
              <p:nvPr/>
            </p:nvSpPr>
            <p:spPr>
              <a:xfrm>
                <a:off x="5289250" y="3520775"/>
                <a:ext cx="25125" cy="8800"/>
              </a:xfrm>
              <a:custGeom>
                <a:avLst/>
                <a:gdLst/>
                <a:ahLst/>
                <a:cxnLst/>
                <a:rect l="l" t="t" r="r" b="b"/>
                <a:pathLst>
                  <a:path w="1005" h="352" extrusionOk="0">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5289275" y="3539500"/>
                <a:ext cx="25100" cy="8750"/>
              </a:xfrm>
              <a:custGeom>
                <a:avLst/>
                <a:gdLst/>
                <a:ahLst/>
                <a:cxnLst/>
                <a:rect l="l" t="t" r="r" b="b"/>
                <a:pathLst>
                  <a:path w="1004" h="350" extrusionOk="0">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5289250" y="3558125"/>
                <a:ext cx="24975" cy="8700"/>
              </a:xfrm>
              <a:custGeom>
                <a:avLst/>
                <a:gdLst/>
                <a:ahLst/>
                <a:cxnLst/>
                <a:rect l="l" t="t" r="r" b="b"/>
                <a:pathLst>
                  <a:path w="999" h="348" extrusionOk="0">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5289225" y="3576725"/>
                <a:ext cx="25000" cy="8800"/>
              </a:xfrm>
              <a:custGeom>
                <a:avLst/>
                <a:gdLst/>
                <a:ahLst/>
                <a:cxnLst/>
                <a:rect l="l" t="t" r="r" b="b"/>
                <a:pathLst>
                  <a:path w="1000" h="352" extrusionOk="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0"/>
              <p:cNvSpPr/>
              <p:nvPr/>
            </p:nvSpPr>
            <p:spPr>
              <a:xfrm>
                <a:off x="5218050" y="3291300"/>
                <a:ext cx="87550" cy="17825"/>
              </a:xfrm>
              <a:custGeom>
                <a:avLst/>
                <a:gdLst/>
                <a:ahLst/>
                <a:cxnLst/>
                <a:rect l="l" t="t" r="r" b="b"/>
                <a:pathLst>
                  <a:path w="3502" h="713" extrusionOk="0">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0"/>
              <p:cNvSpPr/>
              <p:nvPr/>
            </p:nvSpPr>
            <p:spPr>
              <a:xfrm>
                <a:off x="5216250" y="3341450"/>
                <a:ext cx="89975" cy="14725"/>
              </a:xfrm>
              <a:custGeom>
                <a:avLst/>
                <a:gdLst/>
                <a:ahLst/>
                <a:cxnLst/>
                <a:rect l="l" t="t" r="r" b="b"/>
                <a:pathLst>
                  <a:path w="3599" h="589" extrusionOk="0">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5211750" y="3314650"/>
                <a:ext cx="96775" cy="20050"/>
              </a:xfrm>
              <a:custGeom>
                <a:avLst/>
                <a:gdLst/>
                <a:ahLst/>
                <a:cxnLst/>
                <a:rect l="l" t="t" r="r" b="b"/>
                <a:pathLst>
                  <a:path w="3871" h="802" extrusionOk="0">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5219300" y="3364600"/>
                <a:ext cx="90150" cy="14750"/>
              </a:xfrm>
              <a:custGeom>
                <a:avLst/>
                <a:gdLst/>
                <a:ahLst/>
                <a:cxnLst/>
                <a:rect l="l" t="t" r="r" b="b"/>
                <a:pathLst>
                  <a:path w="3606" h="590" extrusionOk="0">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5220075" y="3384575"/>
                <a:ext cx="93075" cy="16425"/>
              </a:xfrm>
              <a:custGeom>
                <a:avLst/>
                <a:gdLst/>
                <a:ahLst/>
                <a:cxnLst/>
                <a:rect l="l" t="t" r="r" b="b"/>
                <a:pathLst>
                  <a:path w="3723" h="657" extrusionOk="0">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0"/>
              <p:cNvSpPr/>
              <p:nvPr/>
            </p:nvSpPr>
            <p:spPr>
              <a:xfrm>
                <a:off x="5223625" y="3408850"/>
                <a:ext cx="66300" cy="13425"/>
              </a:xfrm>
              <a:custGeom>
                <a:avLst/>
                <a:gdLst/>
                <a:ahLst/>
                <a:cxnLst/>
                <a:rect l="l" t="t" r="r" b="b"/>
                <a:pathLst>
                  <a:path w="2652" h="537" extrusionOk="0">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0"/>
              <p:cNvSpPr/>
              <p:nvPr/>
            </p:nvSpPr>
            <p:spPr>
              <a:xfrm>
                <a:off x="5227675" y="3429900"/>
                <a:ext cx="49350" cy="11475"/>
              </a:xfrm>
              <a:custGeom>
                <a:avLst/>
                <a:gdLst/>
                <a:ahLst/>
                <a:cxnLst/>
                <a:rect l="l" t="t" r="r" b="b"/>
                <a:pathLst>
                  <a:path w="1974" h="459" extrusionOk="0">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5300975" y="3223375"/>
                <a:ext cx="15550" cy="51050"/>
              </a:xfrm>
              <a:custGeom>
                <a:avLst/>
                <a:gdLst/>
                <a:ahLst/>
                <a:cxnLst/>
                <a:rect l="l" t="t" r="r" b="b"/>
                <a:pathLst>
                  <a:path w="622" h="2042" extrusionOk="0">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5165450" y="3253825"/>
                <a:ext cx="49025" cy="26900"/>
              </a:xfrm>
              <a:custGeom>
                <a:avLst/>
                <a:gdLst/>
                <a:ahLst/>
                <a:cxnLst/>
                <a:rect l="l" t="t" r="r" b="b"/>
                <a:pathLst>
                  <a:path w="1961" h="1076" extrusionOk="0">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0"/>
              <p:cNvSpPr/>
              <p:nvPr/>
            </p:nvSpPr>
            <p:spPr>
              <a:xfrm>
                <a:off x="5209375" y="3247925"/>
                <a:ext cx="96225" cy="29275"/>
              </a:xfrm>
              <a:custGeom>
                <a:avLst/>
                <a:gdLst/>
                <a:ahLst/>
                <a:cxnLst/>
                <a:rect l="l" t="t" r="r" b="b"/>
                <a:pathLst>
                  <a:path w="3849" h="1171" extrusionOk="0">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0"/>
              <p:cNvSpPr/>
              <p:nvPr/>
            </p:nvSpPr>
            <p:spPr>
              <a:xfrm>
                <a:off x="5303575" y="3408850"/>
                <a:ext cx="12950" cy="181050"/>
              </a:xfrm>
              <a:custGeom>
                <a:avLst/>
                <a:gdLst/>
                <a:ahLst/>
                <a:cxnLst/>
                <a:rect l="l" t="t" r="r" b="b"/>
                <a:pathLst>
                  <a:path w="518" h="7242" extrusionOk="0">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5353675" y="3670775"/>
                <a:ext cx="62725" cy="343700"/>
              </a:xfrm>
              <a:custGeom>
                <a:avLst/>
                <a:gdLst/>
                <a:ahLst/>
                <a:cxnLst/>
                <a:rect l="l" t="t" r="r" b="b"/>
                <a:pathLst>
                  <a:path w="2509" h="13748" extrusionOk="0">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5362300" y="4046725"/>
                <a:ext cx="53025" cy="217175"/>
              </a:xfrm>
              <a:custGeom>
                <a:avLst/>
                <a:gdLst/>
                <a:ahLst/>
                <a:cxnLst/>
                <a:rect l="l" t="t" r="r" b="b"/>
                <a:pathLst>
                  <a:path w="2121" h="8687" extrusionOk="0">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5359375" y="4261550"/>
                <a:ext cx="31475" cy="24500"/>
              </a:xfrm>
              <a:custGeom>
                <a:avLst/>
                <a:gdLst/>
                <a:ahLst/>
                <a:cxnLst/>
                <a:rect l="l" t="t" r="r" b="b"/>
                <a:pathLst>
                  <a:path w="1259" h="980" extrusionOk="0">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0"/>
              <p:cNvSpPr/>
              <p:nvPr/>
            </p:nvSpPr>
            <p:spPr>
              <a:xfrm>
                <a:off x="5357825" y="4283850"/>
                <a:ext cx="11400" cy="28100"/>
              </a:xfrm>
              <a:custGeom>
                <a:avLst/>
                <a:gdLst/>
                <a:ahLst/>
                <a:cxnLst/>
                <a:rect l="l" t="t" r="r" b="b"/>
                <a:pathLst>
                  <a:path w="456" h="1124" extrusionOk="0">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0"/>
              <p:cNvSpPr/>
              <p:nvPr/>
            </p:nvSpPr>
            <p:spPr>
              <a:xfrm>
                <a:off x="5366900" y="4284950"/>
                <a:ext cx="8625" cy="28100"/>
              </a:xfrm>
              <a:custGeom>
                <a:avLst/>
                <a:gdLst/>
                <a:ahLst/>
                <a:cxnLst/>
                <a:rect l="l" t="t" r="r" b="b"/>
                <a:pathLst>
                  <a:path w="345" h="1124" extrusionOk="0">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5376125" y="4286900"/>
                <a:ext cx="7250" cy="26500"/>
              </a:xfrm>
              <a:custGeom>
                <a:avLst/>
                <a:gdLst/>
                <a:ahLst/>
                <a:cxnLst/>
                <a:rect l="l" t="t" r="r" b="b"/>
                <a:pathLst>
                  <a:path w="290" h="1060" extrusionOk="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5357710" y="4334400"/>
                <a:ext cx="8000" cy="10275"/>
              </a:xfrm>
              <a:custGeom>
                <a:avLst/>
                <a:gdLst/>
                <a:ahLst/>
                <a:cxnLst/>
                <a:rect l="l" t="t" r="r" b="b"/>
                <a:pathLst>
                  <a:path w="320" h="411" extrusionOk="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5367685" y="4337525"/>
                <a:ext cx="8475" cy="12675"/>
              </a:xfrm>
              <a:custGeom>
                <a:avLst/>
                <a:gdLst/>
                <a:ahLst/>
                <a:cxnLst/>
                <a:rect l="l" t="t" r="r" b="b"/>
                <a:pathLst>
                  <a:path w="339" h="507" extrusionOk="0">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0"/>
              <p:cNvSpPr/>
              <p:nvPr/>
            </p:nvSpPr>
            <p:spPr>
              <a:xfrm>
                <a:off x="5378435" y="4338725"/>
                <a:ext cx="7250" cy="13625"/>
              </a:xfrm>
              <a:custGeom>
                <a:avLst/>
                <a:gdLst/>
                <a:ahLst/>
                <a:cxnLst/>
                <a:rect l="l" t="t" r="r" b="b"/>
                <a:pathLst>
                  <a:path w="290" h="545" extrusionOk="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0"/>
              <p:cNvSpPr/>
              <p:nvPr/>
            </p:nvSpPr>
            <p:spPr>
              <a:xfrm>
                <a:off x="5387810" y="4337425"/>
                <a:ext cx="7250" cy="12650"/>
              </a:xfrm>
              <a:custGeom>
                <a:avLst/>
                <a:gdLst/>
                <a:ahLst/>
                <a:cxnLst/>
                <a:rect l="l" t="t" r="r" b="b"/>
                <a:pathLst>
                  <a:path w="290" h="506" extrusionOk="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5394935" y="4334100"/>
                <a:ext cx="6400" cy="9100"/>
              </a:xfrm>
              <a:custGeom>
                <a:avLst/>
                <a:gdLst/>
                <a:ahLst/>
                <a:cxnLst/>
                <a:rect l="l" t="t" r="r" b="b"/>
                <a:pathLst>
                  <a:path w="256" h="364" extrusionOk="0">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5381200" y="4289900"/>
                <a:ext cx="8300" cy="22800"/>
              </a:xfrm>
              <a:custGeom>
                <a:avLst/>
                <a:gdLst/>
                <a:ahLst/>
                <a:cxnLst/>
                <a:rect l="l" t="t" r="r" b="b"/>
                <a:pathLst>
                  <a:path w="332" h="912" extrusionOk="0">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5386885" y="4293900"/>
                <a:ext cx="9500" cy="17075"/>
              </a:xfrm>
              <a:custGeom>
                <a:avLst/>
                <a:gdLst/>
                <a:ahLst/>
                <a:cxnLst/>
                <a:rect l="l" t="t" r="r" b="b"/>
                <a:pathLst>
                  <a:path w="380" h="683" extrusionOk="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5356935" y="4313150"/>
                <a:ext cx="9250" cy="20275"/>
              </a:xfrm>
              <a:custGeom>
                <a:avLst/>
                <a:gdLst/>
                <a:ahLst/>
                <a:cxnLst/>
                <a:rect l="l" t="t" r="r" b="b"/>
                <a:pathLst>
                  <a:path w="370" h="811" extrusionOk="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5368610" y="4314775"/>
                <a:ext cx="7400" cy="20900"/>
              </a:xfrm>
              <a:custGeom>
                <a:avLst/>
                <a:gdLst/>
                <a:ahLst/>
                <a:cxnLst/>
                <a:rect l="l" t="t" r="r" b="b"/>
                <a:pathLst>
                  <a:path w="296" h="836" extrusionOk="0">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5378135" y="4316575"/>
                <a:ext cx="6175" cy="19075"/>
              </a:xfrm>
              <a:custGeom>
                <a:avLst/>
                <a:gdLst/>
                <a:ahLst/>
                <a:cxnLst/>
                <a:rect l="l" t="t" r="r" b="b"/>
                <a:pathLst>
                  <a:path w="247" h="763" extrusionOk="0">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5387060" y="4316300"/>
                <a:ext cx="5850" cy="18300"/>
              </a:xfrm>
              <a:custGeom>
                <a:avLst/>
                <a:gdLst/>
                <a:ahLst/>
                <a:cxnLst/>
                <a:rect l="l" t="t" r="r" b="b"/>
                <a:pathLst>
                  <a:path w="234" h="732" extrusionOk="0">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5393810" y="4315500"/>
                <a:ext cx="6625" cy="16125"/>
              </a:xfrm>
              <a:custGeom>
                <a:avLst/>
                <a:gdLst/>
                <a:ahLst/>
                <a:cxnLst/>
                <a:rect l="l" t="t" r="r" b="b"/>
                <a:pathLst>
                  <a:path w="265" h="645" extrusionOk="0">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5367500" y="4017250"/>
                <a:ext cx="47375" cy="32750"/>
              </a:xfrm>
              <a:custGeom>
                <a:avLst/>
                <a:gdLst/>
                <a:ahLst/>
                <a:cxnLst/>
                <a:rect l="l" t="t" r="r" b="b"/>
                <a:pathLst>
                  <a:path w="1895" h="1310" extrusionOk="0">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5428525" y="3277175"/>
                <a:ext cx="57025" cy="177000"/>
              </a:xfrm>
              <a:custGeom>
                <a:avLst/>
                <a:gdLst/>
                <a:ahLst/>
                <a:cxnLst/>
                <a:rect l="l" t="t" r="r" b="b"/>
                <a:pathLst>
                  <a:path w="2281" h="7080" extrusionOk="0">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5451425" y="3459325"/>
                <a:ext cx="59325" cy="189300"/>
              </a:xfrm>
              <a:custGeom>
                <a:avLst/>
                <a:gdLst/>
                <a:ahLst/>
                <a:cxnLst/>
                <a:rect l="l" t="t" r="r" b="b"/>
                <a:pathLst>
                  <a:path w="2373" h="7572" extrusionOk="0">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5483375" y="3652625"/>
                <a:ext cx="16475" cy="38000"/>
              </a:xfrm>
              <a:custGeom>
                <a:avLst/>
                <a:gdLst/>
                <a:ahLst/>
                <a:cxnLst/>
                <a:rect l="l" t="t" r="r" b="b"/>
                <a:pathLst>
                  <a:path w="659" h="1520" extrusionOk="0">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5484600" y="3692475"/>
                <a:ext cx="9875" cy="15900"/>
              </a:xfrm>
              <a:custGeom>
                <a:avLst/>
                <a:gdLst/>
                <a:ahLst/>
                <a:cxnLst/>
                <a:rect l="l" t="t" r="r" b="b"/>
                <a:pathLst>
                  <a:path w="395" h="636" extrusionOk="0">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0"/>
              <p:cNvSpPr/>
              <p:nvPr/>
            </p:nvSpPr>
            <p:spPr>
              <a:xfrm>
                <a:off x="5484925" y="3714950"/>
                <a:ext cx="5850" cy="10650"/>
              </a:xfrm>
              <a:custGeom>
                <a:avLst/>
                <a:gdLst/>
                <a:ahLst/>
                <a:cxnLst/>
                <a:rect l="l" t="t" r="r" b="b"/>
                <a:pathLst>
                  <a:path w="234" h="426" extrusionOk="0">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0"/>
              <p:cNvSpPr/>
              <p:nvPr/>
            </p:nvSpPr>
            <p:spPr>
              <a:xfrm>
                <a:off x="5504125" y="3654700"/>
                <a:ext cx="14475" cy="37975"/>
              </a:xfrm>
              <a:custGeom>
                <a:avLst/>
                <a:gdLst/>
                <a:ahLst/>
                <a:cxnLst/>
                <a:rect l="l" t="t" r="r" b="b"/>
                <a:pathLst>
                  <a:path w="579" h="1519" extrusionOk="0">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5510425" y="3696375"/>
                <a:ext cx="12000" cy="27425"/>
              </a:xfrm>
              <a:custGeom>
                <a:avLst/>
                <a:gdLst/>
                <a:ahLst/>
                <a:cxnLst/>
                <a:rect l="l" t="t" r="r" b="b"/>
                <a:pathLst>
                  <a:path w="480" h="1097" extrusionOk="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5504425" y="3726575"/>
                <a:ext cx="12175" cy="19075"/>
              </a:xfrm>
              <a:custGeom>
                <a:avLst/>
                <a:gdLst/>
                <a:ahLst/>
                <a:cxnLst/>
                <a:rect l="l" t="t" r="r" b="b"/>
                <a:pathLst>
                  <a:path w="487" h="763" extrusionOk="0">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5496900" y="3745675"/>
                <a:ext cx="7400" cy="13725"/>
              </a:xfrm>
              <a:custGeom>
                <a:avLst/>
                <a:gdLst/>
                <a:ahLst/>
                <a:cxnLst/>
                <a:rect l="l" t="t" r="r" b="b"/>
                <a:pathLst>
                  <a:path w="296" h="549" extrusionOk="0">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0"/>
              <p:cNvSpPr/>
              <p:nvPr/>
            </p:nvSpPr>
            <p:spPr>
              <a:xfrm>
                <a:off x="5316350" y="3273175"/>
                <a:ext cx="93850" cy="201525"/>
              </a:xfrm>
              <a:custGeom>
                <a:avLst/>
                <a:gdLst/>
                <a:ahLst/>
                <a:cxnLst/>
                <a:rect l="l" t="t" r="r" b="b"/>
                <a:pathLst>
                  <a:path w="3754" h="8061" extrusionOk="0">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0"/>
              <p:cNvSpPr/>
              <p:nvPr/>
            </p:nvSpPr>
            <p:spPr>
              <a:xfrm>
                <a:off x="5328625" y="3274500"/>
                <a:ext cx="76150" cy="17600"/>
              </a:xfrm>
              <a:custGeom>
                <a:avLst/>
                <a:gdLst/>
                <a:ahLst/>
                <a:cxnLst/>
                <a:rect l="l" t="t" r="r" b="b"/>
                <a:pathLst>
                  <a:path w="3046" h="704" extrusionOk="0">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5320500" y="3243725"/>
                <a:ext cx="34725" cy="10350"/>
              </a:xfrm>
              <a:custGeom>
                <a:avLst/>
                <a:gdLst/>
                <a:ahLst/>
                <a:cxnLst/>
                <a:rect l="l" t="t" r="r" b="b"/>
                <a:pathLst>
                  <a:path w="1389" h="414" extrusionOk="0">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5316650" y="3228050"/>
                <a:ext cx="26925" cy="9525"/>
              </a:xfrm>
              <a:custGeom>
                <a:avLst/>
                <a:gdLst/>
                <a:ahLst/>
                <a:cxnLst/>
                <a:rect l="l" t="t" r="r" b="b"/>
                <a:pathLst>
                  <a:path w="1077" h="381" extrusionOk="0">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5318500" y="3427625"/>
                <a:ext cx="25100" cy="8775"/>
              </a:xfrm>
              <a:custGeom>
                <a:avLst/>
                <a:gdLst/>
                <a:ahLst/>
                <a:cxnLst/>
                <a:rect l="l" t="t" r="r" b="b"/>
                <a:pathLst>
                  <a:path w="1004" h="351" extrusionOk="0">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5318650" y="3446250"/>
                <a:ext cx="24950" cy="8800"/>
              </a:xfrm>
              <a:custGeom>
                <a:avLst/>
                <a:gdLst/>
                <a:ahLst/>
                <a:cxnLst/>
                <a:rect l="l" t="t" r="r" b="b"/>
                <a:pathLst>
                  <a:path w="998" h="352" extrusionOk="0">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5318650" y="3464950"/>
                <a:ext cx="24950" cy="8775"/>
              </a:xfrm>
              <a:custGeom>
                <a:avLst/>
                <a:gdLst/>
                <a:ahLst/>
                <a:cxnLst/>
                <a:rect l="l" t="t" r="r" b="b"/>
                <a:pathLst>
                  <a:path w="998" h="351" extrusionOk="0">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5318650" y="3483550"/>
                <a:ext cx="24950" cy="8750"/>
              </a:xfrm>
              <a:custGeom>
                <a:avLst/>
                <a:gdLst/>
                <a:ahLst/>
                <a:cxnLst/>
                <a:rect l="l" t="t" r="r" b="b"/>
                <a:pathLst>
                  <a:path w="998" h="350" extrusionOk="0">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5318650" y="3502150"/>
                <a:ext cx="24950" cy="8750"/>
              </a:xfrm>
              <a:custGeom>
                <a:avLst/>
                <a:gdLst/>
                <a:ahLst/>
                <a:cxnLst/>
                <a:rect l="l" t="t" r="r" b="b"/>
                <a:pathLst>
                  <a:path w="998" h="350" extrusionOk="0">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0"/>
              <p:cNvSpPr/>
              <p:nvPr/>
            </p:nvSpPr>
            <p:spPr>
              <a:xfrm>
                <a:off x="5318650" y="3520775"/>
                <a:ext cx="24975" cy="8800"/>
              </a:xfrm>
              <a:custGeom>
                <a:avLst/>
                <a:gdLst/>
                <a:ahLst/>
                <a:cxnLst/>
                <a:rect l="l" t="t" r="r" b="b"/>
                <a:pathLst>
                  <a:path w="999" h="352" extrusionOk="0">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0"/>
              <p:cNvSpPr/>
              <p:nvPr/>
            </p:nvSpPr>
            <p:spPr>
              <a:xfrm>
                <a:off x="5318650" y="3539500"/>
                <a:ext cx="24950" cy="8750"/>
              </a:xfrm>
              <a:custGeom>
                <a:avLst/>
                <a:gdLst/>
                <a:ahLst/>
                <a:cxnLst/>
                <a:rect l="l" t="t" r="r" b="b"/>
                <a:pathLst>
                  <a:path w="998" h="350" extrusionOk="0">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5318650" y="3558125"/>
                <a:ext cx="24975" cy="8700"/>
              </a:xfrm>
              <a:custGeom>
                <a:avLst/>
                <a:gdLst/>
                <a:ahLst/>
                <a:cxnLst/>
                <a:rect l="l" t="t" r="r" b="b"/>
                <a:pathLst>
                  <a:path w="999" h="348" extrusionOk="0">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5318650" y="3576725"/>
                <a:ext cx="24975" cy="8800"/>
              </a:xfrm>
              <a:custGeom>
                <a:avLst/>
                <a:gdLst/>
                <a:ahLst/>
                <a:cxnLst/>
                <a:rect l="l" t="t" r="r" b="b"/>
                <a:pathLst>
                  <a:path w="999" h="352" extrusionOk="0">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5327250" y="3291300"/>
                <a:ext cx="87575" cy="17825"/>
              </a:xfrm>
              <a:custGeom>
                <a:avLst/>
                <a:gdLst/>
                <a:ahLst/>
                <a:cxnLst/>
                <a:rect l="l" t="t" r="r" b="b"/>
                <a:pathLst>
                  <a:path w="3503" h="713" extrusionOk="0">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5326625" y="3341450"/>
                <a:ext cx="90125" cy="14725"/>
              </a:xfrm>
              <a:custGeom>
                <a:avLst/>
                <a:gdLst/>
                <a:ahLst/>
                <a:cxnLst/>
                <a:rect l="l" t="t" r="r" b="b"/>
                <a:pathLst>
                  <a:path w="3605" h="589" extrusionOk="0">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5324325" y="3314650"/>
                <a:ext cx="96775" cy="20050"/>
              </a:xfrm>
              <a:custGeom>
                <a:avLst/>
                <a:gdLst/>
                <a:ahLst/>
                <a:cxnLst/>
                <a:rect l="l" t="t" r="r" b="b"/>
                <a:pathLst>
                  <a:path w="3871" h="802" extrusionOk="0">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5323400" y="3364600"/>
                <a:ext cx="90150" cy="14750"/>
              </a:xfrm>
              <a:custGeom>
                <a:avLst/>
                <a:gdLst/>
                <a:ahLst/>
                <a:cxnLst/>
                <a:rect l="l" t="t" r="r" b="b"/>
                <a:pathLst>
                  <a:path w="3606" h="590" extrusionOk="0">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0"/>
              <p:cNvSpPr/>
              <p:nvPr/>
            </p:nvSpPr>
            <p:spPr>
              <a:xfrm>
                <a:off x="5319875" y="3384575"/>
                <a:ext cx="92900" cy="16425"/>
              </a:xfrm>
              <a:custGeom>
                <a:avLst/>
                <a:gdLst/>
                <a:ahLst/>
                <a:cxnLst/>
                <a:rect l="l" t="t" r="r" b="b"/>
                <a:pathLst>
                  <a:path w="3716" h="657" extrusionOk="0">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0"/>
              <p:cNvSpPr/>
              <p:nvPr/>
            </p:nvSpPr>
            <p:spPr>
              <a:xfrm>
                <a:off x="5342925" y="3408850"/>
                <a:ext cx="66450" cy="13425"/>
              </a:xfrm>
              <a:custGeom>
                <a:avLst/>
                <a:gdLst/>
                <a:ahLst/>
                <a:cxnLst/>
                <a:rect l="l" t="t" r="r" b="b"/>
                <a:pathLst>
                  <a:path w="2658" h="537" extrusionOk="0">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5355975" y="3429900"/>
                <a:ext cx="49225" cy="11475"/>
              </a:xfrm>
              <a:custGeom>
                <a:avLst/>
                <a:gdLst/>
                <a:ahLst/>
                <a:cxnLst/>
                <a:rect l="l" t="t" r="r" b="b"/>
                <a:pathLst>
                  <a:path w="1969" h="459" extrusionOk="0">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5316350" y="3223375"/>
                <a:ext cx="15700" cy="51050"/>
              </a:xfrm>
              <a:custGeom>
                <a:avLst/>
                <a:gdLst/>
                <a:ahLst/>
                <a:cxnLst/>
                <a:rect l="l" t="t" r="r" b="b"/>
                <a:pathLst>
                  <a:path w="628" h="2042" extrusionOk="0">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5418525" y="3253825"/>
                <a:ext cx="48900" cy="26900"/>
              </a:xfrm>
              <a:custGeom>
                <a:avLst/>
                <a:gdLst/>
                <a:ahLst/>
                <a:cxnLst/>
                <a:rect l="l" t="t" r="r" b="b"/>
                <a:pathLst>
                  <a:path w="1956" h="1076" extrusionOk="0">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5327100" y="3247925"/>
                <a:ext cx="96375" cy="29275"/>
              </a:xfrm>
              <a:custGeom>
                <a:avLst/>
                <a:gdLst/>
                <a:ahLst/>
                <a:cxnLst/>
                <a:rect l="l" t="t" r="r" b="b"/>
                <a:pathLst>
                  <a:path w="3855" h="1171" extrusionOk="0">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0"/>
              <p:cNvSpPr/>
              <p:nvPr/>
            </p:nvSpPr>
            <p:spPr>
              <a:xfrm>
                <a:off x="5316350" y="3408850"/>
                <a:ext cx="12925" cy="181050"/>
              </a:xfrm>
              <a:custGeom>
                <a:avLst/>
                <a:gdLst/>
                <a:ahLst/>
                <a:cxnLst/>
                <a:rect l="l" t="t" r="r" b="b"/>
                <a:pathLst>
                  <a:path w="517" h="7242" extrusionOk="0">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5253800" y="3060800"/>
                <a:ext cx="126025" cy="150325"/>
              </a:xfrm>
              <a:custGeom>
                <a:avLst/>
                <a:gdLst/>
                <a:ahLst/>
                <a:cxnLst/>
                <a:rect l="l" t="t" r="r" b="b"/>
                <a:pathLst>
                  <a:path w="5041" h="6013" extrusionOk="0">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5307425" y="3178825"/>
                <a:ext cx="8950" cy="10800"/>
              </a:xfrm>
              <a:custGeom>
                <a:avLst/>
                <a:gdLst/>
                <a:ahLst/>
                <a:cxnLst/>
                <a:rect l="l" t="t" r="r" b="b"/>
                <a:pathLst>
                  <a:path w="358" h="432" extrusionOk="0">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5306500" y="3190200"/>
                <a:ext cx="9400" cy="10600"/>
              </a:xfrm>
              <a:custGeom>
                <a:avLst/>
                <a:gdLst/>
                <a:ahLst/>
                <a:cxnLst/>
                <a:rect l="l" t="t" r="r" b="b"/>
                <a:pathLst>
                  <a:path w="376" h="424" extrusionOk="0">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5301425" y="3178325"/>
                <a:ext cx="6325" cy="8975"/>
              </a:xfrm>
              <a:custGeom>
                <a:avLst/>
                <a:gdLst/>
                <a:ahLst/>
                <a:cxnLst/>
                <a:rect l="l" t="t" r="r" b="b"/>
                <a:pathLst>
                  <a:path w="253" h="359" extrusionOk="0">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0"/>
              <p:cNvSpPr/>
              <p:nvPr/>
            </p:nvSpPr>
            <p:spPr>
              <a:xfrm>
                <a:off x="5300350" y="3188425"/>
                <a:ext cx="6025" cy="8575"/>
              </a:xfrm>
              <a:custGeom>
                <a:avLst/>
                <a:gdLst/>
                <a:ahLst/>
                <a:cxnLst/>
                <a:rect l="l" t="t" r="r" b="b"/>
                <a:pathLst>
                  <a:path w="241" h="343" extrusionOk="0">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0"/>
              <p:cNvSpPr/>
              <p:nvPr/>
            </p:nvSpPr>
            <p:spPr>
              <a:xfrm>
                <a:off x="5295300" y="3177425"/>
                <a:ext cx="8000" cy="9100"/>
              </a:xfrm>
              <a:custGeom>
                <a:avLst/>
                <a:gdLst/>
                <a:ahLst/>
                <a:cxnLst/>
                <a:rect l="l" t="t" r="r" b="b"/>
                <a:pathLst>
                  <a:path w="320" h="364" extrusionOk="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5293600" y="3186050"/>
                <a:ext cx="5700" cy="7875"/>
              </a:xfrm>
              <a:custGeom>
                <a:avLst/>
                <a:gdLst/>
                <a:ahLst/>
                <a:cxnLst/>
                <a:rect l="l" t="t" r="r" b="b"/>
                <a:pathLst>
                  <a:path w="228" h="315" extrusionOk="0">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5290075" y="3174900"/>
                <a:ext cx="5850" cy="8700"/>
              </a:xfrm>
              <a:custGeom>
                <a:avLst/>
                <a:gdLst/>
                <a:ahLst/>
                <a:cxnLst/>
                <a:rect l="l" t="t" r="r" b="b"/>
                <a:pathLst>
                  <a:path w="234" h="348" extrusionOk="0">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5288675" y="3183800"/>
                <a:ext cx="5250" cy="6925"/>
              </a:xfrm>
              <a:custGeom>
                <a:avLst/>
                <a:gdLst/>
                <a:ahLst/>
                <a:cxnLst/>
                <a:rect l="l" t="t" r="r" b="b"/>
                <a:pathLst>
                  <a:path w="210" h="277" extrusionOk="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0"/>
              <p:cNvSpPr/>
              <p:nvPr/>
            </p:nvSpPr>
            <p:spPr>
              <a:xfrm>
                <a:off x="5285150" y="3173800"/>
                <a:ext cx="4025" cy="6800"/>
              </a:xfrm>
              <a:custGeom>
                <a:avLst/>
                <a:gdLst/>
                <a:ahLst/>
                <a:cxnLst/>
                <a:rect l="l" t="t" r="r" b="b"/>
                <a:pathLst>
                  <a:path w="161" h="272" extrusionOk="0">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0"/>
              <p:cNvSpPr/>
              <p:nvPr/>
            </p:nvSpPr>
            <p:spPr>
              <a:xfrm>
                <a:off x="5280850" y="3171125"/>
                <a:ext cx="3700" cy="7100"/>
              </a:xfrm>
              <a:custGeom>
                <a:avLst/>
                <a:gdLst/>
                <a:ahLst/>
                <a:cxnLst/>
                <a:rect l="l" t="t" r="r" b="b"/>
                <a:pathLst>
                  <a:path w="148" h="284" extrusionOk="0">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5283600" y="3180900"/>
                <a:ext cx="4950" cy="6250"/>
              </a:xfrm>
              <a:custGeom>
                <a:avLst/>
                <a:gdLst/>
                <a:ahLst/>
                <a:cxnLst/>
                <a:rect l="l" t="t" r="r" b="b"/>
                <a:pathLst>
                  <a:path w="198" h="250" extrusionOk="0">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5280525" y="3178150"/>
                <a:ext cx="2800" cy="5175"/>
              </a:xfrm>
              <a:custGeom>
                <a:avLst/>
                <a:gdLst/>
                <a:ahLst/>
                <a:cxnLst/>
                <a:rect l="l" t="t" r="r" b="b"/>
                <a:pathLst>
                  <a:path w="112" h="207" extrusionOk="0">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5317425" y="3178900"/>
                <a:ext cx="8925" cy="10650"/>
              </a:xfrm>
              <a:custGeom>
                <a:avLst/>
                <a:gdLst/>
                <a:ahLst/>
                <a:cxnLst/>
                <a:rect l="l" t="t" r="r" b="b"/>
                <a:pathLst>
                  <a:path w="357" h="426" extrusionOk="0">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5317875" y="3190175"/>
                <a:ext cx="9400" cy="10550"/>
              </a:xfrm>
              <a:custGeom>
                <a:avLst/>
                <a:gdLst/>
                <a:ahLst/>
                <a:cxnLst/>
                <a:rect l="l" t="t" r="r" b="b"/>
                <a:pathLst>
                  <a:path w="376" h="422" extrusionOk="0">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5326025" y="3178325"/>
                <a:ext cx="6325" cy="9000"/>
              </a:xfrm>
              <a:custGeom>
                <a:avLst/>
                <a:gdLst/>
                <a:ahLst/>
                <a:cxnLst/>
                <a:rect l="l" t="t" r="r" b="b"/>
                <a:pathLst>
                  <a:path w="253" h="360" extrusionOk="0">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5327400" y="3188425"/>
                <a:ext cx="6025" cy="8575"/>
              </a:xfrm>
              <a:custGeom>
                <a:avLst/>
                <a:gdLst/>
                <a:ahLst/>
                <a:cxnLst/>
                <a:rect l="l" t="t" r="r" b="b"/>
                <a:pathLst>
                  <a:path w="241" h="343" extrusionOk="0">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5330475" y="3177425"/>
                <a:ext cx="7975" cy="9100"/>
              </a:xfrm>
              <a:custGeom>
                <a:avLst/>
                <a:gdLst/>
                <a:ahLst/>
                <a:cxnLst/>
                <a:rect l="l" t="t" r="r" b="b"/>
                <a:pathLst>
                  <a:path w="319" h="364" extrusionOk="0">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5334475" y="3186050"/>
                <a:ext cx="5700" cy="7875"/>
              </a:xfrm>
              <a:custGeom>
                <a:avLst/>
                <a:gdLst/>
                <a:ahLst/>
                <a:cxnLst/>
                <a:rect l="l" t="t" r="r" b="b"/>
                <a:pathLst>
                  <a:path w="228" h="315" extrusionOk="0">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5338000" y="3174925"/>
                <a:ext cx="5725" cy="8675"/>
              </a:xfrm>
              <a:custGeom>
                <a:avLst/>
                <a:gdLst/>
                <a:ahLst/>
                <a:cxnLst/>
                <a:rect l="l" t="t" r="r" b="b"/>
                <a:pathLst>
                  <a:path w="229" h="347" extrusionOk="0">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5339850" y="3183775"/>
                <a:ext cx="5250" cy="6950"/>
              </a:xfrm>
              <a:custGeom>
                <a:avLst/>
                <a:gdLst/>
                <a:ahLst/>
                <a:cxnLst/>
                <a:rect l="l" t="t" r="r" b="b"/>
                <a:pathLst>
                  <a:path w="210" h="278" extrusionOk="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5344625" y="3173800"/>
                <a:ext cx="3850" cy="6800"/>
              </a:xfrm>
              <a:custGeom>
                <a:avLst/>
                <a:gdLst/>
                <a:ahLst/>
                <a:cxnLst/>
                <a:rect l="l" t="t" r="r" b="b"/>
                <a:pathLst>
                  <a:path w="154" h="272" extrusionOk="0">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0"/>
              <p:cNvSpPr/>
              <p:nvPr/>
            </p:nvSpPr>
            <p:spPr>
              <a:xfrm>
                <a:off x="5349225" y="3171100"/>
                <a:ext cx="3875" cy="7125"/>
              </a:xfrm>
              <a:custGeom>
                <a:avLst/>
                <a:gdLst/>
                <a:ahLst/>
                <a:cxnLst/>
                <a:rect l="l" t="t" r="r" b="b"/>
                <a:pathLst>
                  <a:path w="155" h="285" extrusionOk="0">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5345075" y="3180900"/>
                <a:ext cx="5100" cy="6275"/>
              </a:xfrm>
              <a:custGeom>
                <a:avLst/>
                <a:gdLst/>
                <a:ahLst/>
                <a:cxnLst/>
                <a:rect l="l" t="t" r="r" b="b"/>
                <a:pathLst>
                  <a:path w="204" h="251" extrusionOk="0">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5350475" y="3178175"/>
                <a:ext cx="2775" cy="5150"/>
              </a:xfrm>
              <a:custGeom>
                <a:avLst/>
                <a:gdLst/>
                <a:ahLst/>
                <a:cxnLst/>
                <a:rect l="l" t="t" r="r" b="b"/>
                <a:pathLst>
                  <a:path w="111" h="206" extrusionOk="0">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70"/>
            <p:cNvSpPr/>
            <p:nvPr/>
          </p:nvSpPr>
          <p:spPr>
            <a:xfrm>
              <a:off x="5233150" y="2992450"/>
              <a:ext cx="201550" cy="156325"/>
            </a:xfrm>
            <a:custGeom>
              <a:avLst/>
              <a:gdLst/>
              <a:ahLst/>
              <a:cxnLst/>
              <a:rect l="l" t="t" r="r" b="b"/>
              <a:pathLst>
                <a:path w="8062" h="6253" extrusionOk="0">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70"/>
          <p:cNvGrpSpPr/>
          <p:nvPr/>
        </p:nvGrpSpPr>
        <p:grpSpPr>
          <a:xfrm>
            <a:off x="5866925" y="3022588"/>
            <a:ext cx="435225" cy="1370250"/>
            <a:chOff x="5866925" y="2992450"/>
            <a:chExt cx="435225" cy="1370250"/>
          </a:xfrm>
        </p:grpSpPr>
        <p:grpSp>
          <p:nvGrpSpPr>
            <p:cNvPr id="5965" name="Google Shape;5965;p70"/>
            <p:cNvGrpSpPr/>
            <p:nvPr/>
          </p:nvGrpSpPr>
          <p:grpSpPr>
            <a:xfrm>
              <a:off x="5866925" y="3018075"/>
              <a:ext cx="435225" cy="1344625"/>
              <a:chOff x="5866925" y="3018075"/>
              <a:chExt cx="435225" cy="1344625"/>
            </a:xfrm>
          </p:grpSpPr>
          <p:sp>
            <p:nvSpPr>
              <p:cNvPr id="5966" name="Google Shape;5966;p70"/>
              <p:cNvSpPr/>
              <p:nvPr/>
            </p:nvSpPr>
            <p:spPr>
              <a:xfrm>
                <a:off x="5866925" y="3172825"/>
                <a:ext cx="435225" cy="1189875"/>
              </a:xfrm>
              <a:custGeom>
                <a:avLst/>
                <a:gdLst/>
                <a:ahLst/>
                <a:cxnLst/>
                <a:rect l="l" t="t" r="r" b="b"/>
                <a:pathLst>
                  <a:path w="17409" h="47595" extrusionOk="0">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6009225" y="3018075"/>
                <a:ext cx="150475" cy="201175"/>
              </a:xfrm>
              <a:custGeom>
                <a:avLst/>
                <a:gdLst/>
                <a:ahLst/>
                <a:cxnLst/>
                <a:rect l="l" t="t" r="r" b="b"/>
                <a:pathLst>
                  <a:path w="6019" h="8047" extrusionOk="0">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0"/>
            <p:cNvGrpSpPr/>
            <p:nvPr/>
          </p:nvGrpSpPr>
          <p:grpSpPr>
            <a:xfrm>
              <a:off x="5879375" y="3075750"/>
              <a:ext cx="407400" cy="1278050"/>
              <a:chOff x="5879375" y="3075750"/>
              <a:chExt cx="407400" cy="1278050"/>
            </a:xfrm>
          </p:grpSpPr>
          <p:sp>
            <p:nvSpPr>
              <p:cNvPr id="5969" name="Google Shape;5969;p70"/>
              <p:cNvSpPr/>
              <p:nvPr/>
            </p:nvSpPr>
            <p:spPr>
              <a:xfrm>
                <a:off x="5880175" y="3646700"/>
                <a:ext cx="37350" cy="53575"/>
              </a:xfrm>
              <a:custGeom>
                <a:avLst/>
                <a:gdLst/>
                <a:ahLst/>
                <a:cxnLst/>
                <a:rect l="l" t="t" r="r" b="b"/>
                <a:pathLst>
                  <a:path w="1494" h="2143" extrusionOk="0">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5879375" y="3707225"/>
                <a:ext cx="28550" cy="47100"/>
              </a:xfrm>
              <a:custGeom>
                <a:avLst/>
                <a:gdLst/>
                <a:ahLst/>
                <a:cxnLst/>
                <a:rect l="l" t="t" r="r" b="b"/>
                <a:pathLst>
                  <a:path w="1142" h="1884" extrusionOk="0">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5988800" y="3665425"/>
                <a:ext cx="85100" cy="242725"/>
              </a:xfrm>
              <a:custGeom>
                <a:avLst/>
                <a:gdLst/>
                <a:ahLst/>
                <a:cxnLst/>
                <a:rect l="l" t="t" r="r" b="b"/>
                <a:pathLst>
                  <a:path w="3404" h="9709" extrusionOk="0">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5974650" y="3674325"/>
                <a:ext cx="71325" cy="317875"/>
              </a:xfrm>
              <a:custGeom>
                <a:avLst/>
                <a:gdLst/>
                <a:ahLst/>
                <a:cxnLst/>
                <a:rect l="l" t="t" r="r" b="b"/>
                <a:pathLst>
                  <a:path w="2853" h="12715" extrusionOk="0">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5980950" y="4010450"/>
                <a:ext cx="52575" cy="241400"/>
              </a:xfrm>
              <a:custGeom>
                <a:avLst/>
                <a:gdLst/>
                <a:ahLst/>
                <a:cxnLst/>
                <a:rect l="l" t="t" r="r" b="b"/>
                <a:pathLst>
                  <a:path w="2103" h="9656" extrusionOk="0">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6009350" y="4010450"/>
                <a:ext cx="37775" cy="158800"/>
              </a:xfrm>
              <a:custGeom>
                <a:avLst/>
                <a:gdLst/>
                <a:ahLst/>
                <a:cxnLst/>
                <a:rect l="l" t="t" r="r" b="b"/>
                <a:pathLst>
                  <a:path w="1511" h="6352" extrusionOk="0">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5985175" y="3419325"/>
                <a:ext cx="94775" cy="272775"/>
              </a:xfrm>
              <a:custGeom>
                <a:avLst/>
                <a:gdLst/>
                <a:ahLst/>
                <a:cxnLst/>
                <a:rect l="l" t="t" r="r" b="b"/>
                <a:pathLst>
                  <a:path w="3791" h="10911" extrusionOk="0">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6027050" y="3583950"/>
                <a:ext cx="54900" cy="84475"/>
              </a:xfrm>
              <a:custGeom>
                <a:avLst/>
                <a:gdLst/>
                <a:ahLst/>
                <a:cxnLst/>
                <a:rect l="l" t="t" r="r" b="b"/>
                <a:pathLst>
                  <a:path w="2196" h="3379" extrusionOk="0">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6030450" y="3530650"/>
                <a:ext cx="49025" cy="64700"/>
              </a:xfrm>
              <a:custGeom>
                <a:avLst/>
                <a:gdLst/>
                <a:ahLst/>
                <a:cxnLst/>
                <a:rect l="l" t="t" r="r" b="b"/>
                <a:pathLst>
                  <a:path w="1961" h="2588" extrusionOk="0">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5988175" y="3313675"/>
                <a:ext cx="92075" cy="113100"/>
              </a:xfrm>
              <a:custGeom>
                <a:avLst/>
                <a:gdLst/>
                <a:ahLst/>
                <a:cxnLst/>
                <a:rect l="l" t="t" r="r" b="b"/>
                <a:pathLst>
                  <a:path w="3683" h="4524" extrusionOk="0">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6034750" y="3486250"/>
                <a:ext cx="42900" cy="43250"/>
              </a:xfrm>
              <a:custGeom>
                <a:avLst/>
                <a:gdLst/>
                <a:ahLst/>
                <a:cxnLst/>
                <a:rect l="l" t="t" r="r" b="b"/>
                <a:pathLst>
                  <a:path w="1716" h="1730" extrusionOk="0">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0"/>
              <p:cNvSpPr/>
              <p:nvPr/>
            </p:nvSpPr>
            <p:spPr>
              <a:xfrm>
                <a:off x="6038275" y="3448550"/>
                <a:ext cx="36425" cy="32550"/>
              </a:xfrm>
              <a:custGeom>
                <a:avLst/>
                <a:gdLst/>
                <a:ahLst/>
                <a:cxnLst/>
                <a:rect l="l" t="t" r="r" b="b"/>
                <a:pathLst>
                  <a:path w="1457" h="1302" extrusionOk="0">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0"/>
              <p:cNvSpPr/>
              <p:nvPr/>
            </p:nvSpPr>
            <p:spPr>
              <a:xfrm>
                <a:off x="5931775" y="3248250"/>
                <a:ext cx="152625" cy="51500"/>
              </a:xfrm>
              <a:custGeom>
                <a:avLst/>
                <a:gdLst/>
                <a:ahLst/>
                <a:cxnLst/>
                <a:rect l="l" t="t" r="r" b="b"/>
                <a:pathLst>
                  <a:path w="6105" h="2060" extrusionOk="0">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5918875" y="3281725"/>
                <a:ext cx="104725" cy="142325"/>
              </a:xfrm>
              <a:custGeom>
                <a:avLst/>
                <a:gdLst/>
                <a:ahLst/>
                <a:cxnLst/>
                <a:rect l="l" t="t" r="r" b="b"/>
                <a:pathLst>
                  <a:path w="4189" h="5693" extrusionOk="0">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5883400" y="3331225"/>
                <a:ext cx="95575" cy="159800"/>
              </a:xfrm>
              <a:custGeom>
                <a:avLst/>
                <a:gdLst/>
                <a:ahLst/>
                <a:cxnLst/>
                <a:rect l="l" t="t" r="r" b="b"/>
                <a:pathLst>
                  <a:path w="3823" h="6392" extrusionOk="0">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5904275" y="3498075"/>
                <a:ext cx="42750" cy="145300"/>
              </a:xfrm>
              <a:custGeom>
                <a:avLst/>
                <a:gdLst/>
                <a:ahLst/>
                <a:cxnLst/>
                <a:rect l="l" t="t" r="r" b="b"/>
                <a:pathLst>
                  <a:path w="1710" h="5812" extrusionOk="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5894300" y="3493300"/>
                <a:ext cx="24450" cy="148325"/>
              </a:xfrm>
              <a:custGeom>
                <a:avLst/>
                <a:gdLst/>
                <a:ahLst/>
                <a:cxnLst/>
                <a:rect l="l" t="t" r="r" b="b"/>
                <a:pathLst>
                  <a:path w="978" h="5933" extrusionOk="0">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5906800" y="3694050"/>
                <a:ext cx="13250" cy="26100"/>
              </a:xfrm>
              <a:custGeom>
                <a:avLst/>
                <a:gdLst/>
                <a:ahLst/>
                <a:cxnLst/>
                <a:rect l="l" t="t" r="r" b="b"/>
                <a:pathLst>
                  <a:path w="530" h="1044" extrusionOk="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6041850" y="3219600"/>
                <a:ext cx="41175" cy="26700"/>
              </a:xfrm>
              <a:custGeom>
                <a:avLst/>
                <a:gdLst/>
                <a:ahLst/>
                <a:cxnLst/>
                <a:rect l="l" t="t" r="r" b="b"/>
                <a:pathLst>
                  <a:path w="1647" h="1068" extrusionOk="0">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6029850" y="3233525"/>
                <a:ext cx="58850" cy="35050"/>
              </a:xfrm>
              <a:custGeom>
                <a:avLst/>
                <a:gdLst/>
                <a:ahLst/>
                <a:cxnLst/>
                <a:rect l="l" t="t" r="r" b="b"/>
                <a:pathLst>
                  <a:path w="2354" h="1402" extrusionOk="0">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6005225" y="4254425"/>
                <a:ext cx="33225" cy="22050"/>
              </a:xfrm>
              <a:custGeom>
                <a:avLst/>
                <a:gdLst/>
                <a:ahLst/>
                <a:cxnLst/>
                <a:rect l="l" t="t" r="r" b="b"/>
                <a:pathLst>
                  <a:path w="1329" h="882" extrusionOk="0">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6032325" y="4268200"/>
                <a:ext cx="12725" cy="66575"/>
              </a:xfrm>
              <a:custGeom>
                <a:avLst/>
                <a:gdLst/>
                <a:ahLst/>
                <a:cxnLst/>
                <a:rect l="l" t="t" r="r" b="b"/>
                <a:pathLst>
                  <a:path w="509" h="2663" extrusionOk="0">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6023825" y="4278425"/>
                <a:ext cx="11250" cy="67050"/>
              </a:xfrm>
              <a:custGeom>
                <a:avLst/>
                <a:gdLst/>
                <a:ahLst/>
                <a:cxnLst/>
                <a:rect l="l" t="t" r="r" b="b"/>
                <a:pathLst>
                  <a:path w="450" h="2682" extrusionOk="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0"/>
              <p:cNvSpPr/>
              <p:nvPr/>
            </p:nvSpPr>
            <p:spPr>
              <a:xfrm>
                <a:off x="6016150" y="4282925"/>
                <a:ext cx="11850" cy="69550"/>
              </a:xfrm>
              <a:custGeom>
                <a:avLst/>
                <a:gdLst/>
                <a:ahLst/>
                <a:cxnLst/>
                <a:rect l="l" t="t" r="r" b="b"/>
                <a:pathLst>
                  <a:path w="474" h="2782" extrusionOk="0">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6004461" y="4291675"/>
                <a:ext cx="10650" cy="62125"/>
              </a:xfrm>
              <a:custGeom>
                <a:avLst/>
                <a:gdLst/>
                <a:ahLst/>
                <a:cxnLst/>
                <a:rect l="l" t="t" r="r" b="b"/>
                <a:pathLst>
                  <a:path w="426" h="2485" extrusionOk="0">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5998861" y="4304925"/>
                <a:ext cx="6900" cy="35750"/>
              </a:xfrm>
              <a:custGeom>
                <a:avLst/>
                <a:gdLst/>
                <a:ahLst/>
                <a:cxnLst/>
                <a:rect l="l" t="t" r="r" b="b"/>
                <a:pathLst>
                  <a:path w="276" h="1430" extrusionOk="0">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5982800" y="3312525"/>
                <a:ext cx="26150" cy="33875"/>
              </a:xfrm>
              <a:custGeom>
                <a:avLst/>
                <a:gdLst/>
                <a:ahLst/>
                <a:cxnLst/>
                <a:rect l="l" t="t" r="r" b="b"/>
                <a:pathLst>
                  <a:path w="1046" h="1355" extrusionOk="0">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6092250" y="3665425"/>
                <a:ext cx="85125" cy="242725"/>
              </a:xfrm>
              <a:custGeom>
                <a:avLst/>
                <a:gdLst/>
                <a:ahLst/>
                <a:cxnLst/>
                <a:rect l="l" t="t" r="r" b="b"/>
                <a:pathLst>
                  <a:path w="3405" h="9709" extrusionOk="0">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6120175" y="3674325"/>
                <a:ext cx="71325" cy="317875"/>
              </a:xfrm>
              <a:custGeom>
                <a:avLst/>
                <a:gdLst/>
                <a:ahLst/>
                <a:cxnLst/>
                <a:rect l="l" t="t" r="r" b="b"/>
                <a:pathLst>
                  <a:path w="2853" h="12715" extrusionOk="0">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6132625" y="4010450"/>
                <a:ext cx="52575" cy="241400"/>
              </a:xfrm>
              <a:custGeom>
                <a:avLst/>
                <a:gdLst/>
                <a:ahLst/>
                <a:cxnLst/>
                <a:rect l="l" t="t" r="r" b="b"/>
                <a:pathLst>
                  <a:path w="2103" h="9656" extrusionOk="0">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6119050" y="4010450"/>
                <a:ext cx="37625" cy="158800"/>
              </a:xfrm>
              <a:custGeom>
                <a:avLst/>
                <a:gdLst/>
                <a:ahLst/>
                <a:cxnLst/>
                <a:rect l="l" t="t" r="r" b="b"/>
                <a:pathLst>
                  <a:path w="1505" h="6352" extrusionOk="0">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0"/>
              <p:cNvSpPr/>
              <p:nvPr/>
            </p:nvSpPr>
            <p:spPr>
              <a:xfrm>
                <a:off x="6086225" y="3419325"/>
                <a:ext cx="94625" cy="272775"/>
              </a:xfrm>
              <a:custGeom>
                <a:avLst/>
                <a:gdLst/>
                <a:ahLst/>
                <a:cxnLst/>
                <a:rect l="l" t="t" r="r" b="b"/>
                <a:pathLst>
                  <a:path w="3785" h="10911" extrusionOk="0">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6084225" y="3583950"/>
                <a:ext cx="54875" cy="84475"/>
              </a:xfrm>
              <a:custGeom>
                <a:avLst/>
                <a:gdLst/>
                <a:ahLst/>
                <a:cxnLst/>
                <a:rect l="l" t="t" r="r" b="b"/>
                <a:pathLst>
                  <a:path w="2195" h="3379" extrusionOk="0">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6086825" y="3530650"/>
                <a:ext cx="48750" cy="64700"/>
              </a:xfrm>
              <a:custGeom>
                <a:avLst/>
                <a:gdLst/>
                <a:ahLst/>
                <a:cxnLst/>
                <a:rect l="l" t="t" r="r" b="b"/>
                <a:pathLst>
                  <a:path w="1950" h="2588" extrusionOk="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6085750" y="3313675"/>
                <a:ext cx="92075" cy="113100"/>
              </a:xfrm>
              <a:custGeom>
                <a:avLst/>
                <a:gdLst/>
                <a:ahLst/>
                <a:cxnLst/>
                <a:rect l="l" t="t" r="r" b="b"/>
                <a:pathLst>
                  <a:path w="3683" h="4524" extrusionOk="0">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6088525" y="3486250"/>
                <a:ext cx="42750" cy="43250"/>
              </a:xfrm>
              <a:custGeom>
                <a:avLst/>
                <a:gdLst/>
                <a:ahLst/>
                <a:cxnLst/>
                <a:rect l="l" t="t" r="r" b="b"/>
                <a:pathLst>
                  <a:path w="1710" h="1730" extrusionOk="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0"/>
              <p:cNvSpPr/>
              <p:nvPr/>
            </p:nvSpPr>
            <p:spPr>
              <a:xfrm>
                <a:off x="6091450" y="3448550"/>
                <a:ext cx="36450" cy="32550"/>
              </a:xfrm>
              <a:custGeom>
                <a:avLst/>
                <a:gdLst/>
                <a:ahLst/>
                <a:cxnLst/>
                <a:rect l="l" t="t" r="r" b="b"/>
                <a:pathLst>
                  <a:path w="1458" h="1302" extrusionOk="0">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6081775" y="3248250"/>
                <a:ext cx="152625" cy="51500"/>
              </a:xfrm>
              <a:custGeom>
                <a:avLst/>
                <a:gdLst/>
                <a:ahLst/>
                <a:cxnLst/>
                <a:rect l="l" t="t" r="r" b="b"/>
                <a:pathLst>
                  <a:path w="6105" h="2060" extrusionOk="0">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6142550" y="3281725"/>
                <a:ext cx="104750" cy="142325"/>
              </a:xfrm>
              <a:custGeom>
                <a:avLst/>
                <a:gdLst/>
                <a:ahLst/>
                <a:cxnLst/>
                <a:rect l="l" t="t" r="r" b="b"/>
                <a:pathLst>
                  <a:path w="4190" h="5693" extrusionOk="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6187125" y="3331225"/>
                <a:ext cx="95625" cy="159800"/>
              </a:xfrm>
              <a:custGeom>
                <a:avLst/>
                <a:gdLst/>
                <a:ahLst/>
                <a:cxnLst/>
                <a:rect l="l" t="t" r="r" b="b"/>
                <a:pathLst>
                  <a:path w="3825" h="6392" extrusionOk="0">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0"/>
              <p:cNvSpPr/>
              <p:nvPr/>
            </p:nvSpPr>
            <p:spPr>
              <a:xfrm>
                <a:off x="6219000" y="3498075"/>
                <a:ext cx="42900" cy="145300"/>
              </a:xfrm>
              <a:custGeom>
                <a:avLst/>
                <a:gdLst/>
                <a:ahLst/>
                <a:cxnLst/>
                <a:rect l="l" t="t" r="r" b="b"/>
                <a:pathLst>
                  <a:path w="1716" h="5812" extrusionOk="0">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0"/>
              <p:cNvSpPr/>
              <p:nvPr/>
            </p:nvSpPr>
            <p:spPr>
              <a:xfrm>
                <a:off x="6247275" y="3493300"/>
                <a:ext cx="24600" cy="148325"/>
              </a:xfrm>
              <a:custGeom>
                <a:avLst/>
                <a:gdLst/>
                <a:ahLst/>
                <a:cxnLst/>
                <a:rect l="l" t="t" r="r" b="b"/>
                <a:pathLst>
                  <a:path w="984" h="5933" extrusionOk="0">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6248650" y="3646700"/>
                <a:ext cx="37200" cy="53575"/>
              </a:xfrm>
              <a:custGeom>
                <a:avLst/>
                <a:gdLst/>
                <a:ahLst/>
                <a:cxnLst/>
                <a:rect l="l" t="t" r="r" b="b"/>
                <a:pathLst>
                  <a:path w="1488" h="2143" extrusionOk="0">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6258225" y="3707225"/>
                <a:ext cx="28550" cy="47100"/>
              </a:xfrm>
              <a:custGeom>
                <a:avLst/>
                <a:gdLst/>
                <a:ahLst/>
                <a:cxnLst/>
                <a:rect l="l" t="t" r="r" b="b"/>
                <a:pathLst>
                  <a:path w="1142" h="1884" extrusionOk="0">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6245975" y="3694050"/>
                <a:ext cx="13250" cy="26100"/>
              </a:xfrm>
              <a:custGeom>
                <a:avLst/>
                <a:gdLst/>
                <a:ahLst/>
                <a:cxnLst/>
                <a:rect l="l" t="t" r="r" b="b"/>
                <a:pathLst>
                  <a:path w="530" h="1044" extrusionOk="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0"/>
              <p:cNvSpPr/>
              <p:nvPr/>
            </p:nvSpPr>
            <p:spPr>
              <a:xfrm>
                <a:off x="6083000" y="3219600"/>
                <a:ext cx="41200" cy="26700"/>
              </a:xfrm>
              <a:custGeom>
                <a:avLst/>
                <a:gdLst/>
                <a:ahLst/>
                <a:cxnLst/>
                <a:rect l="l" t="t" r="r" b="b"/>
                <a:pathLst>
                  <a:path w="1648" h="1068" extrusionOk="0">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0"/>
              <p:cNvSpPr/>
              <p:nvPr/>
            </p:nvSpPr>
            <p:spPr>
              <a:xfrm>
                <a:off x="6077450" y="3233525"/>
                <a:ext cx="58850" cy="35050"/>
              </a:xfrm>
              <a:custGeom>
                <a:avLst/>
                <a:gdLst/>
                <a:ahLst/>
                <a:cxnLst/>
                <a:rect l="l" t="t" r="r" b="b"/>
                <a:pathLst>
                  <a:path w="2354" h="1402" extrusionOk="0">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6127700" y="4254425"/>
                <a:ext cx="33225" cy="22050"/>
              </a:xfrm>
              <a:custGeom>
                <a:avLst/>
                <a:gdLst/>
                <a:ahLst/>
                <a:cxnLst/>
                <a:rect l="l" t="t" r="r" b="b"/>
                <a:pathLst>
                  <a:path w="1329" h="882" extrusionOk="0">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6121100" y="4268200"/>
                <a:ext cx="12725" cy="66575"/>
              </a:xfrm>
              <a:custGeom>
                <a:avLst/>
                <a:gdLst/>
                <a:ahLst/>
                <a:cxnLst/>
                <a:rect l="l" t="t" r="r" b="b"/>
                <a:pathLst>
                  <a:path w="509" h="2663" extrusionOk="0">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6130950" y="4278425"/>
                <a:ext cx="11225" cy="67050"/>
              </a:xfrm>
              <a:custGeom>
                <a:avLst/>
                <a:gdLst/>
                <a:ahLst/>
                <a:cxnLst/>
                <a:rect l="l" t="t" r="r" b="b"/>
                <a:pathLst>
                  <a:path w="449" h="2682" extrusionOk="0">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0"/>
              <p:cNvSpPr/>
              <p:nvPr/>
            </p:nvSpPr>
            <p:spPr>
              <a:xfrm>
                <a:off x="6138150" y="4282925"/>
                <a:ext cx="11875" cy="69550"/>
              </a:xfrm>
              <a:custGeom>
                <a:avLst/>
                <a:gdLst/>
                <a:ahLst/>
                <a:cxnLst/>
                <a:rect l="l" t="t" r="r" b="b"/>
                <a:pathLst>
                  <a:path w="475" h="2782" extrusionOk="0">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0"/>
              <p:cNvSpPr/>
              <p:nvPr/>
            </p:nvSpPr>
            <p:spPr>
              <a:xfrm>
                <a:off x="6152334" y="4291675"/>
                <a:ext cx="10650" cy="62125"/>
              </a:xfrm>
              <a:custGeom>
                <a:avLst/>
                <a:gdLst/>
                <a:ahLst/>
                <a:cxnLst/>
                <a:rect l="l" t="t" r="r" b="b"/>
                <a:pathLst>
                  <a:path w="426" h="2485" extrusionOk="0">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6161684" y="4304925"/>
                <a:ext cx="6900" cy="35750"/>
              </a:xfrm>
              <a:custGeom>
                <a:avLst/>
                <a:gdLst/>
                <a:ahLst/>
                <a:cxnLst/>
                <a:rect l="l" t="t" r="r" b="b"/>
                <a:pathLst>
                  <a:path w="276" h="1430" extrusionOk="0">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6157225" y="3312525"/>
                <a:ext cx="26150" cy="33875"/>
              </a:xfrm>
              <a:custGeom>
                <a:avLst/>
                <a:gdLst/>
                <a:ahLst/>
                <a:cxnLst/>
                <a:rect l="l" t="t" r="r" b="b"/>
                <a:pathLst>
                  <a:path w="1046" h="1355" extrusionOk="0">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6019075" y="3075750"/>
                <a:ext cx="67025" cy="78050"/>
              </a:xfrm>
              <a:custGeom>
                <a:avLst/>
                <a:gdLst/>
                <a:ahLst/>
                <a:cxnLst/>
                <a:rect l="l" t="t" r="r" b="b"/>
                <a:pathLst>
                  <a:path w="2681" h="3122" extrusionOk="0">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6027475" y="3108350"/>
                <a:ext cx="51250" cy="39925"/>
              </a:xfrm>
              <a:custGeom>
                <a:avLst/>
                <a:gdLst/>
                <a:ahLst/>
                <a:cxnLst/>
                <a:rect l="l" t="t" r="r" b="b"/>
                <a:pathLst>
                  <a:path w="2050" h="1597" extrusionOk="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6031050" y="3148425"/>
                <a:ext cx="35625" cy="32475"/>
              </a:xfrm>
              <a:custGeom>
                <a:avLst/>
                <a:gdLst/>
                <a:ahLst/>
                <a:cxnLst/>
                <a:rect l="l" t="t" r="r" b="b"/>
                <a:pathLst>
                  <a:path w="1425" h="1299" extrusionOk="0">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6081450" y="3075750"/>
                <a:ext cx="67025" cy="78050"/>
              </a:xfrm>
              <a:custGeom>
                <a:avLst/>
                <a:gdLst/>
                <a:ahLst/>
                <a:cxnLst/>
                <a:rect l="l" t="t" r="r" b="b"/>
                <a:pathLst>
                  <a:path w="2681" h="3122" extrusionOk="0">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6088975" y="3108350"/>
                <a:ext cx="51100" cy="39925"/>
              </a:xfrm>
              <a:custGeom>
                <a:avLst/>
                <a:gdLst/>
                <a:ahLst/>
                <a:cxnLst/>
                <a:rect l="l" t="t" r="r" b="b"/>
                <a:pathLst>
                  <a:path w="2044" h="1597" extrusionOk="0">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6101000" y="3148425"/>
                <a:ext cx="35500" cy="32475"/>
              </a:xfrm>
              <a:custGeom>
                <a:avLst/>
                <a:gdLst/>
                <a:ahLst/>
                <a:cxnLst/>
                <a:rect l="l" t="t" r="r" b="b"/>
                <a:pathLst>
                  <a:path w="1420" h="1299" extrusionOk="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6053175" y="3161925"/>
                <a:ext cx="59650" cy="45200"/>
              </a:xfrm>
              <a:custGeom>
                <a:avLst/>
                <a:gdLst/>
                <a:ahLst/>
                <a:cxnLst/>
                <a:rect l="l" t="t" r="r" b="b"/>
                <a:pathLst>
                  <a:path w="2386" h="1808" extrusionOk="0">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0" name="Google Shape;6030;p70"/>
            <p:cNvSpPr/>
            <p:nvPr/>
          </p:nvSpPr>
          <p:spPr>
            <a:xfrm>
              <a:off x="6000725" y="2992450"/>
              <a:ext cx="201725" cy="156325"/>
            </a:xfrm>
            <a:custGeom>
              <a:avLst/>
              <a:gdLst/>
              <a:ahLst/>
              <a:cxnLst/>
              <a:rect l="l" t="t" r="r" b="b"/>
              <a:pathLst>
                <a:path w="8069" h="6253" extrusionOk="0">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0"/>
          <p:cNvGrpSpPr/>
          <p:nvPr/>
        </p:nvGrpSpPr>
        <p:grpSpPr>
          <a:xfrm>
            <a:off x="6634500" y="3022588"/>
            <a:ext cx="435225" cy="1370250"/>
            <a:chOff x="6634500" y="2992450"/>
            <a:chExt cx="435225" cy="1370250"/>
          </a:xfrm>
        </p:grpSpPr>
        <p:sp>
          <p:nvSpPr>
            <p:cNvPr id="6032" name="Google Shape;6032;p70"/>
            <p:cNvSpPr/>
            <p:nvPr/>
          </p:nvSpPr>
          <p:spPr>
            <a:xfrm>
              <a:off x="6634500" y="3172825"/>
              <a:ext cx="435225" cy="1189875"/>
            </a:xfrm>
            <a:custGeom>
              <a:avLst/>
              <a:gdLst/>
              <a:ahLst/>
              <a:cxnLst/>
              <a:rect l="l" t="t" r="r" b="b"/>
              <a:pathLst>
                <a:path w="17409" h="47595" extrusionOk="0">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6776950" y="3018075"/>
              <a:ext cx="150475" cy="201175"/>
            </a:xfrm>
            <a:custGeom>
              <a:avLst/>
              <a:gdLst/>
              <a:ahLst/>
              <a:cxnLst/>
              <a:rect l="l" t="t" r="r" b="b"/>
              <a:pathLst>
                <a:path w="6019" h="8047" extrusionOk="0">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0"/>
            <p:cNvSpPr/>
            <p:nvPr/>
          </p:nvSpPr>
          <p:spPr>
            <a:xfrm>
              <a:off x="6768450" y="2992450"/>
              <a:ext cx="201575" cy="156325"/>
            </a:xfrm>
            <a:custGeom>
              <a:avLst/>
              <a:gdLst/>
              <a:ahLst/>
              <a:cxnLst/>
              <a:rect l="l" t="t" r="r" b="b"/>
              <a:pathLst>
                <a:path w="8063" h="6253" extrusionOk="0">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5" name="Google Shape;6035;p70"/>
          <p:cNvSpPr/>
          <p:nvPr/>
        </p:nvSpPr>
        <p:spPr>
          <a:xfrm>
            <a:off x="6624825" y="3676288"/>
            <a:ext cx="53450" cy="104650"/>
          </a:xfrm>
          <a:custGeom>
            <a:avLst/>
            <a:gdLst/>
            <a:ahLst/>
            <a:cxnLst/>
            <a:rect l="l" t="t" r="r" b="b"/>
            <a:pathLst>
              <a:path w="2138" h="4186" extrusionOk="0">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7030350" y="3650688"/>
            <a:ext cx="41225" cy="132550"/>
          </a:xfrm>
          <a:custGeom>
            <a:avLst/>
            <a:gdLst/>
            <a:ahLst/>
            <a:cxnLst/>
            <a:rect l="l" t="t" r="r" b="b"/>
            <a:pathLst>
              <a:path w="1649" h="5302" extrusionOk="0">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6642500" y="3681138"/>
            <a:ext cx="29675" cy="86725"/>
          </a:xfrm>
          <a:custGeom>
            <a:avLst/>
            <a:gdLst/>
            <a:ahLst/>
            <a:cxnLst/>
            <a:rect l="l" t="t" r="r" b="b"/>
            <a:pathLst>
              <a:path w="1187" h="3469" extrusionOk="0">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7028650" y="3675338"/>
            <a:ext cx="35850" cy="94850"/>
          </a:xfrm>
          <a:custGeom>
            <a:avLst/>
            <a:gdLst/>
            <a:ahLst/>
            <a:cxnLst/>
            <a:rect l="l" t="t" r="r" b="b"/>
            <a:pathLst>
              <a:path w="1434" h="3794" extrusionOk="0">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6772875" y="4044738"/>
            <a:ext cx="32550" cy="313550"/>
          </a:xfrm>
          <a:custGeom>
            <a:avLst/>
            <a:gdLst/>
            <a:ahLst/>
            <a:cxnLst/>
            <a:rect l="l" t="t" r="r" b="b"/>
            <a:pathLst>
              <a:path w="1302" h="12542" extrusionOk="0">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6771275" y="4240900"/>
            <a:ext cx="29350" cy="92000"/>
          </a:xfrm>
          <a:custGeom>
            <a:avLst/>
            <a:gdLst/>
            <a:ahLst/>
            <a:cxnLst/>
            <a:rect l="l" t="t" r="r" b="b"/>
            <a:pathLst>
              <a:path w="1174" h="3680" extrusionOk="0">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6901125" y="4051238"/>
            <a:ext cx="27300" cy="305500"/>
          </a:xfrm>
          <a:custGeom>
            <a:avLst/>
            <a:gdLst/>
            <a:ahLst/>
            <a:cxnLst/>
            <a:rect l="l" t="t" r="r" b="b"/>
            <a:pathLst>
              <a:path w="1092" h="12220" extrusionOk="0">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6904000" y="4244325"/>
            <a:ext cx="29275" cy="80725"/>
          </a:xfrm>
          <a:custGeom>
            <a:avLst/>
            <a:gdLst/>
            <a:ahLst/>
            <a:cxnLst/>
            <a:rect l="l" t="t" r="r" b="b"/>
            <a:pathLst>
              <a:path w="1171" h="3229" extrusionOk="0">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3" name="Google Shape;6043;p70"/>
          <p:cNvGrpSpPr/>
          <p:nvPr/>
        </p:nvGrpSpPr>
        <p:grpSpPr>
          <a:xfrm>
            <a:off x="6658800" y="3128663"/>
            <a:ext cx="382500" cy="1243900"/>
            <a:chOff x="6658800" y="3098525"/>
            <a:chExt cx="382500" cy="1243900"/>
          </a:xfrm>
        </p:grpSpPr>
        <p:grpSp>
          <p:nvGrpSpPr>
            <p:cNvPr id="6044" name="Google Shape;6044;p70"/>
            <p:cNvGrpSpPr/>
            <p:nvPr/>
          </p:nvGrpSpPr>
          <p:grpSpPr>
            <a:xfrm>
              <a:off x="6750375" y="3274500"/>
              <a:ext cx="203475" cy="165800"/>
              <a:chOff x="6750375" y="3274500"/>
              <a:chExt cx="203475" cy="165800"/>
            </a:xfrm>
          </p:grpSpPr>
          <p:sp>
            <p:nvSpPr>
              <p:cNvPr id="6045" name="Google Shape;6045;p70"/>
              <p:cNvSpPr/>
              <p:nvPr/>
            </p:nvSpPr>
            <p:spPr>
              <a:xfrm>
                <a:off x="6750375" y="3274500"/>
                <a:ext cx="101600" cy="165800"/>
              </a:xfrm>
              <a:custGeom>
                <a:avLst/>
                <a:gdLst/>
                <a:ahLst/>
                <a:cxnLst/>
                <a:rect l="l" t="t" r="r" b="b"/>
                <a:pathLst>
                  <a:path w="4064" h="6632" extrusionOk="0">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6777425" y="3290125"/>
                <a:ext cx="74550" cy="130550"/>
              </a:xfrm>
              <a:custGeom>
                <a:avLst/>
                <a:gdLst/>
                <a:ahLst/>
                <a:cxnLst/>
                <a:rect l="l" t="t" r="r" b="b"/>
                <a:pathLst>
                  <a:path w="2982" h="5222" extrusionOk="0">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6852250" y="3274500"/>
                <a:ext cx="101600" cy="165800"/>
              </a:xfrm>
              <a:custGeom>
                <a:avLst/>
                <a:gdLst/>
                <a:ahLst/>
                <a:cxnLst/>
                <a:rect l="l" t="t" r="r" b="b"/>
                <a:pathLst>
                  <a:path w="4064" h="6632" extrusionOk="0">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6852250" y="3290125"/>
                <a:ext cx="74575" cy="130550"/>
              </a:xfrm>
              <a:custGeom>
                <a:avLst/>
                <a:gdLst/>
                <a:ahLst/>
                <a:cxnLst/>
                <a:rect l="l" t="t" r="r" b="b"/>
                <a:pathLst>
                  <a:path w="2983" h="5222" extrusionOk="0">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9" name="Google Shape;6049;p70"/>
            <p:cNvSpPr/>
            <p:nvPr/>
          </p:nvSpPr>
          <p:spPr>
            <a:xfrm>
              <a:off x="6836900" y="3295900"/>
              <a:ext cx="109700" cy="84400"/>
            </a:xfrm>
            <a:custGeom>
              <a:avLst/>
              <a:gdLst/>
              <a:ahLst/>
              <a:cxnLst/>
              <a:rect l="l" t="t" r="r" b="b"/>
              <a:pathLst>
                <a:path w="4388" h="3376" extrusionOk="0">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6794950" y="3118325"/>
              <a:ext cx="73775" cy="202350"/>
            </a:xfrm>
            <a:custGeom>
              <a:avLst/>
              <a:gdLst/>
              <a:ahLst/>
              <a:cxnLst/>
              <a:rect l="l" t="t" r="r" b="b"/>
              <a:pathLst>
                <a:path w="2951" h="8094" extrusionOk="0">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0"/>
            <p:cNvSpPr/>
            <p:nvPr/>
          </p:nvSpPr>
          <p:spPr>
            <a:xfrm>
              <a:off x="6855025" y="3111325"/>
              <a:ext cx="48750" cy="212125"/>
            </a:xfrm>
            <a:custGeom>
              <a:avLst/>
              <a:gdLst/>
              <a:ahLst/>
              <a:cxnLst/>
              <a:rect l="l" t="t" r="r" b="b"/>
              <a:pathLst>
                <a:path w="1950" h="8485" extrusionOk="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6793100" y="3103025"/>
              <a:ext cx="79475" cy="219650"/>
            </a:xfrm>
            <a:custGeom>
              <a:avLst/>
              <a:gdLst/>
              <a:ahLst/>
              <a:cxnLst/>
              <a:rect l="l" t="t" r="r" b="b"/>
              <a:pathLst>
                <a:path w="3179" h="8786" extrusionOk="0">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6855800" y="3098525"/>
              <a:ext cx="47500" cy="226600"/>
            </a:xfrm>
            <a:custGeom>
              <a:avLst/>
              <a:gdLst/>
              <a:ahLst/>
              <a:cxnLst/>
              <a:rect l="l" t="t" r="r" b="b"/>
              <a:pathLst>
                <a:path w="1900" h="9064" extrusionOk="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6668175" y="3255650"/>
              <a:ext cx="198250" cy="461950"/>
            </a:xfrm>
            <a:custGeom>
              <a:avLst/>
              <a:gdLst/>
              <a:ahLst/>
              <a:cxnLst/>
              <a:rect l="l" t="t" r="r" b="b"/>
              <a:pathLst>
                <a:path w="7930" h="18478" extrusionOk="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6870600" y="3259125"/>
              <a:ext cx="170700" cy="456625"/>
            </a:xfrm>
            <a:custGeom>
              <a:avLst/>
              <a:gdLst/>
              <a:ahLst/>
              <a:cxnLst/>
              <a:rect l="l" t="t" r="r" b="b"/>
              <a:pathLst>
                <a:path w="6828" h="18265" extrusionOk="0">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0"/>
            <p:cNvSpPr/>
            <p:nvPr/>
          </p:nvSpPr>
          <p:spPr>
            <a:xfrm>
              <a:off x="6746700" y="3356150"/>
              <a:ext cx="130475" cy="983200"/>
            </a:xfrm>
            <a:custGeom>
              <a:avLst/>
              <a:gdLst/>
              <a:ahLst/>
              <a:cxnLst/>
              <a:rect l="l" t="t" r="r" b="b"/>
              <a:pathLst>
                <a:path w="5219" h="39328" extrusionOk="0">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6854725" y="3355225"/>
              <a:ext cx="106350" cy="987200"/>
            </a:xfrm>
            <a:custGeom>
              <a:avLst/>
              <a:gdLst/>
              <a:ahLst/>
              <a:cxnLst/>
              <a:rect l="l" t="t" r="r" b="b"/>
              <a:pathLst>
                <a:path w="4254" h="39488" extrusionOk="0">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6658800" y="3262225"/>
              <a:ext cx="210225" cy="446150"/>
            </a:xfrm>
            <a:custGeom>
              <a:avLst/>
              <a:gdLst/>
              <a:ahLst/>
              <a:cxnLst/>
              <a:rect l="l" t="t" r="r" b="b"/>
              <a:pathLst>
                <a:path w="8409" h="17846" extrusionOk="0">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6869550" y="3274050"/>
              <a:ext cx="167750" cy="433875"/>
            </a:xfrm>
            <a:custGeom>
              <a:avLst/>
              <a:gdLst/>
              <a:ahLst/>
              <a:cxnLst/>
              <a:rect l="l" t="t" r="r" b="b"/>
              <a:pathLst>
                <a:path w="6710" h="17355" extrusionOk="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6756825" y="3367250"/>
              <a:ext cx="130500" cy="756650"/>
            </a:xfrm>
            <a:custGeom>
              <a:avLst/>
              <a:gdLst/>
              <a:ahLst/>
              <a:cxnLst/>
              <a:rect l="l" t="t" r="r" b="b"/>
              <a:pathLst>
                <a:path w="5220" h="30266" extrusionOk="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6836750" y="3361175"/>
              <a:ext cx="115100" cy="758125"/>
            </a:xfrm>
            <a:custGeom>
              <a:avLst/>
              <a:gdLst/>
              <a:ahLst/>
              <a:cxnLst/>
              <a:rect l="l" t="t" r="r" b="b"/>
              <a:pathLst>
                <a:path w="4604" h="30325" extrusionOk="0">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6821225" y="3301900"/>
              <a:ext cx="109750" cy="84400"/>
            </a:xfrm>
            <a:custGeom>
              <a:avLst/>
              <a:gdLst/>
              <a:ahLst/>
              <a:cxnLst/>
              <a:rect l="l" t="t" r="r" b="b"/>
              <a:pathLst>
                <a:path w="4390" h="3376" extrusionOk="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0"/>
          <p:cNvGrpSpPr/>
          <p:nvPr/>
        </p:nvGrpSpPr>
        <p:grpSpPr>
          <a:xfrm>
            <a:off x="2881219" y="1559619"/>
            <a:ext cx="1182076" cy="1120100"/>
            <a:chOff x="2834338" y="1606500"/>
            <a:chExt cx="1182076" cy="1120100"/>
          </a:xfrm>
        </p:grpSpPr>
        <p:grpSp>
          <p:nvGrpSpPr>
            <p:cNvPr id="6064" name="Google Shape;6064;p70"/>
            <p:cNvGrpSpPr/>
            <p:nvPr/>
          </p:nvGrpSpPr>
          <p:grpSpPr>
            <a:xfrm>
              <a:off x="3260010" y="1885839"/>
              <a:ext cx="756404" cy="756404"/>
              <a:chOff x="5681300" y="2527788"/>
              <a:chExt cx="805800" cy="805800"/>
            </a:xfrm>
          </p:grpSpPr>
          <p:sp>
            <p:nvSpPr>
              <p:cNvPr id="6065" name="Google Shape;6065;p7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70"/>
            <p:cNvGrpSpPr/>
            <p:nvPr/>
          </p:nvGrpSpPr>
          <p:grpSpPr>
            <a:xfrm>
              <a:off x="2834338" y="1606500"/>
              <a:ext cx="904525" cy="1120100"/>
              <a:chOff x="2834338" y="1606500"/>
              <a:chExt cx="904525" cy="1120100"/>
            </a:xfrm>
          </p:grpSpPr>
          <p:sp>
            <p:nvSpPr>
              <p:cNvPr id="6068" name="Google Shape;6068;p70"/>
              <p:cNvSpPr/>
              <p:nvPr/>
            </p:nvSpPr>
            <p:spPr>
              <a:xfrm>
                <a:off x="2834338" y="1617250"/>
                <a:ext cx="456425" cy="436900"/>
              </a:xfrm>
              <a:custGeom>
                <a:avLst/>
                <a:gdLst/>
                <a:ahLst/>
                <a:cxnLst/>
                <a:rect l="l" t="t" r="r" b="b"/>
                <a:pathLst>
                  <a:path w="18257" h="17476" extrusionOk="0">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3525238" y="2159375"/>
                <a:ext cx="213625" cy="205575"/>
              </a:xfrm>
              <a:custGeom>
                <a:avLst/>
                <a:gdLst/>
                <a:ahLst/>
                <a:cxnLst/>
                <a:rect l="l" t="t" r="r" b="b"/>
                <a:pathLst>
                  <a:path w="8545" h="8223" extrusionOk="0">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3048238" y="2039825"/>
                <a:ext cx="602250" cy="686775"/>
              </a:xfrm>
              <a:custGeom>
                <a:avLst/>
                <a:gdLst/>
                <a:ahLst/>
                <a:cxnLst/>
                <a:rect l="l" t="t" r="r" b="b"/>
                <a:pathLst>
                  <a:path w="24090" h="27471" extrusionOk="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0"/>
              <p:cNvSpPr/>
              <p:nvPr/>
            </p:nvSpPr>
            <p:spPr>
              <a:xfrm>
                <a:off x="3559813" y="2191500"/>
                <a:ext cx="146925" cy="141400"/>
              </a:xfrm>
              <a:custGeom>
                <a:avLst/>
                <a:gdLst/>
                <a:ahLst/>
                <a:cxnLst/>
                <a:rect l="l" t="t" r="r" b="b"/>
                <a:pathLst>
                  <a:path w="5877" h="5656" extrusionOk="0">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3589613" y="2228525"/>
                <a:ext cx="81175" cy="69575"/>
              </a:xfrm>
              <a:custGeom>
                <a:avLst/>
                <a:gdLst/>
                <a:ahLst/>
                <a:cxnLst/>
                <a:rect l="l" t="t" r="r" b="b"/>
                <a:pathLst>
                  <a:path w="3247" h="2783" extrusionOk="0">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3019663" y="2014625"/>
                <a:ext cx="85775" cy="50275"/>
              </a:xfrm>
              <a:custGeom>
                <a:avLst/>
                <a:gdLst/>
                <a:ahLst/>
                <a:cxnLst/>
                <a:rect l="l" t="t" r="r" b="b"/>
                <a:pathLst>
                  <a:path w="3431" h="2011" extrusionOk="0">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0"/>
              <p:cNvSpPr/>
              <p:nvPr/>
            </p:nvSpPr>
            <p:spPr>
              <a:xfrm>
                <a:off x="2891963" y="1606500"/>
                <a:ext cx="85775" cy="50425"/>
              </a:xfrm>
              <a:custGeom>
                <a:avLst/>
                <a:gdLst/>
                <a:ahLst/>
                <a:cxnLst/>
                <a:rect l="l" t="t" r="r" b="b"/>
                <a:pathLst>
                  <a:path w="3431" h="2017" extrusionOk="0">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3147513" y="1606500"/>
                <a:ext cx="85775" cy="50425"/>
              </a:xfrm>
              <a:custGeom>
                <a:avLst/>
                <a:gdLst/>
                <a:ahLst/>
                <a:cxnLst/>
                <a:rect l="l" t="t" r="r" b="b"/>
                <a:pathLst>
                  <a:path w="3431" h="2017" extrusionOk="0">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6" name="Google Shape;6076;p70"/>
          <p:cNvGrpSpPr/>
          <p:nvPr/>
        </p:nvGrpSpPr>
        <p:grpSpPr>
          <a:xfrm>
            <a:off x="3082819" y="2817700"/>
            <a:ext cx="1013175" cy="1561450"/>
            <a:chOff x="3035938" y="2817700"/>
            <a:chExt cx="1013175" cy="1561450"/>
          </a:xfrm>
        </p:grpSpPr>
        <p:grpSp>
          <p:nvGrpSpPr>
            <p:cNvPr id="6077" name="Google Shape;6077;p70"/>
            <p:cNvGrpSpPr/>
            <p:nvPr/>
          </p:nvGrpSpPr>
          <p:grpSpPr>
            <a:xfrm>
              <a:off x="3035938" y="2817700"/>
              <a:ext cx="1013175" cy="1561450"/>
              <a:chOff x="3035938" y="2817700"/>
              <a:chExt cx="1013175" cy="1561450"/>
            </a:xfrm>
          </p:grpSpPr>
          <p:sp>
            <p:nvSpPr>
              <p:cNvPr id="6078" name="Google Shape;6078;p70"/>
              <p:cNvSpPr/>
              <p:nvPr/>
            </p:nvSpPr>
            <p:spPr>
              <a:xfrm>
                <a:off x="3035938" y="2817700"/>
                <a:ext cx="1013175" cy="1561450"/>
              </a:xfrm>
              <a:custGeom>
                <a:avLst/>
                <a:gdLst/>
                <a:ahLst/>
                <a:cxnLst/>
                <a:rect l="l" t="t" r="r" b="b"/>
                <a:pathLst>
                  <a:path w="40527" h="62458" extrusionOk="0">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9" name="Google Shape;6079;p70"/>
              <p:cNvGrpSpPr/>
              <p:nvPr/>
            </p:nvGrpSpPr>
            <p:grpSpPr>
              <a:xfrm>
                <a:off x="3196388" y="2817700"/>
                <a:ext cx="681075" cy="1561450"/>
                <a:chOff x="3196388" y="2817700"/>
                <a:chExt cx="681075" cy="1561450"/>
              </a:xfrm>
            </p:grpSpPr>
            <p:sp>
              <p:nvSpPr>
                <p:cNvPr id="6080" name="Google Shape;6080;p70"/>
                <p:cNvSpPr/>
                <p:nvPr/>
              </p:nvSpPr>
              <p:spPr>
                <a:xfrm>
                  <a:off x="3526163" y="2870875"/>
                  <a:ext cx="32750" cy="1471075"/>
                </a:xfrm>
                <a:custGeom>
                  <a:avLst/>
                  <a:gdLst/>
                  <a:ahLst/>
                  <a:cxnLst/>
                  <a:rect l="l" t="t" r="r" b="b"/>
                  <a:pathLst>
                    <a:path w="1310" h="58843" extrusionOk="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0"/>
                <p:cNvSpPr/>
                <p:nvPr/>
              </p:nvSpPr>
              <p:spPr>
                <a:xfrm>
                  <a:off x="3196388" y="4351925"/>
                  <a:ext cx="27825" cy="27225"/>
                </a:xfrm>
                <a:custGeom>
                  <a:avLst/>
                  <a:gdLst/>
                  <a:ahLst/>
                  <a:cxnLst/>
                  <a:rect l="l" t="t" r="r" b="b"/>
                  <a:pathLst>
                    <a:path w="1113" h="1089" extrusionOk="0">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3261838" y="4352375"/>
                  <a:ext cx="27375" cy="26775"/>
                </a:xfrm>
                <a:custGeom>
                  <a:avLst/>
                  <a:gdLst/>
                  <a:ahLst/>
                  <a:cxnLst/>
                  <a:rect l="l" t="t" r="r" b="b"/>
                  <a:pathLst>
                    <a:path w="1095" h="1071" extrusionOk="0">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3327313"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3392463" y="4351925"/>
                  <a:ext cx="27825" cy="27225"/>
                </a:xfrm>
                <a:custGeom>
                  <a:avLst/>
                  <a:gdLst/>
                  <a:ahLst/>
                  <a:cxnLst/>
                  <a:rect l="l" t="t" r="r" b="b"/>
                  <a:pathLst>
                    <a:path w="1113" h="1089" extrusionOk="0">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3458063" y="4352375"/>
                  <a:ext cx="27225" cy="26775"/>
                </a:xfrm>
                <a:custGeom>
                  <a:avLst/>
                  <a:gdLst/>
                  <a:ahLst/>
                  <a:cxnLst/>
                  <a:rect l="l" t="t" r="r" b="b"/>
                  <a:pathLst>
                    <a:path w="1089" h="1071" extrusionOk="0">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3523388"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3588538" y="4351925"/>
                  <a:ext cx="27850" cy="27225"/>
                </a:xfrm>
                <a:custGeom>
                  <a:avLst/>
                  <a:gdLst/>
                  <a:ahLst/>
                  <a:cxnLst/>
                  <a:rect l="l" t="t" r="r" b="b"/>
                  <a:pathLst>
                    <a:path w="1114" h="1089" extrusionOk="0">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3654163" y="4352375"/>
                  <a:ext cx="27225" cy="26775"/>
                </a:xfrm>
                <a:custGeom>
                  <a:avLst/>
                  <a:gdLst/>
                  <a:ahLst/>
                  <a:cxnLst/>
                  <a:rect l="l" t="t" r="r" b="b"/>
                  <a:pathLst>
                    <a:path w="1089" h="1071" extrusionOk="0">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3719463" y="4352375"/>
                  <a:ext cx="27375" cy="26775"/>
                </a:xfrm>
                <a:custGeom>
                  <a:avLst/>
                  <a:gdLst/>
                  <a:ahLst/>
                  <a:cxnLst/>
                  <a:rect l="l" t="t" r="r" b="b"/>
                  <a:pathLst>
                    <a:path w="1095" h="1071" extrusionOk="0">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3784938" y="4352375"/>
                  <a:ext cx="27225" cy="26775"/>
                </a:xfrm>
                <a:custGeom>
                  <a:avLst/>
                  <a:gdLst/>
                  <a:ahLst/>
                  <a:cxnLst/>
                  <a:rect l="l" t="t" r="r" b="b"/>
                  <a:pathLst>
                    <a:path w="1089" h="1071" extrusionOk="0">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3850238" y="4352375"/>
                  <a:ext cx="27225" cy="26775"/>
                </a:xfrm>
                <a:custGeom>
                  <a:avLst/>
                  <a:gdLst/>
                  <a:ahLst/>
                  <a:cxnLst/>
                  <a:rect l="l" t="t" r="r" b="b"/>
                  <a:pathLst>
                    <a:path w="1089" h="1071" extrusionOk="0">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3196388" y="2817700"/>
                  <a:ext cx="27825" cy="26450"/>
                </a:xfrm>
                <a:custGeom>
                  <a:avLst/>
                  <a:gdLst/>
                  <a:ahLst/>
                  <a:cxnLst/>
                  <a:rect l="l" t="t" r="r" b="b"/>
                  <a:pathLst>
                    <a:path w="1113" h="1058" extrusionOk="0">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3261988"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3327313"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3392463" y="2817700"/>
                  <a:ext cx="27825" cy="26450"/>
                </a:xfrm>
                <a:custGeom>
                  <a:avLst/>
                  <a:gdLst/>
                  <a:ahLst/>
                  <a:cxnLst/>
                  <a:rect l="l" t="t" r="r" b="b"/>
                  <a:pathLst>
                    <a:path w="1113" h="1058" extrusionOk="0">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3458063"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3523388"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3588538" y="2817700"/>
                  <a:ext cx="27850" cy="26450"/>
                </a:xfrm>
                <a:custGeom>
                  <a:avLst/>
                  <a:gdLst/>
                  <a:ahLst/>
                  <a:cxnLst/>
                  <a:rect l="l" t="t" r="r" b="b"/>
                  <a:pathLst>
                    <a:path w="1114" h="1058" extrusionOk="0">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3654163" y="2817700"/>
                  <a:ext cx="27225" cy="26000"/>
                </a:xfrm>
                <a:custGeom>
                  <a:avLst/>
                  <a:gdLst/>
                  <a:ahLst/>
                  <a:cxnLst/>
                  <a:rect l="l" t="t" r="r" b="b"/>
                  <a:pathLst>
                    <a:path w="1089" h="1040" extrusionOk="0">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3719463" y="2817700"/>
                  <a:ext cx="27375" cy="26000"/>
                </a:xfrm>
                <a:custGeom>
                  <a:avLst/>
                  <a:gdLst/>
                  <a:ahLst/>
                  <a:cxnLst/>
                  <a:rect l="l" t="t" r="r" b="b"/>
                  <a:pathLst>
                    <a:path w="1095" h="1040" extrusionOk="0">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3784938" y="2817700"/>
                  <a:ext cx="27225" cy="26000"/>
                </a:xfrm>
                <a:custGeom>
                  <a:avLst/>
                  <a:gdLst/>
                  <a:ahLst/>
                  <a:cxnLst/>
                  <a:rect l="l" t="t" r="r" b="b"/>
                  <a:pathLst>
                    <a:path w="1089" h="1040" extrusionOk="0">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3850238" y="2817700"/>
                  <a:ext cx="27225" cy="26000"/>
                </a:xfrm>
                <a:custGeom>
                  <a:avLst/>
                  <a:gdLst/>
                  <a:ahLst/>
                  <a:cxnLst/>
                  <a:rect l="l" t="t" r="r" b="b"/>
                  <a:pathLst>
                    <a:path w="1089" h="1040" extrusionOk="0">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3" name="Google Shape;6103;p70"/>
            <p:cNvGrpSpPr/>
            <p:nvPr/>
          </p:nvGrpSpPr>
          <p:grpSpPr>
            <a:xfrm>
              <a:off x="3090338" y="2927425"/>
              <a:ext cx="389575" cy="1365675"/>
              <a:chOff x="3090338" y="2927425"/>
              <a:chExt cx="389575" cy="1365675"/>
            </a:xfrm>
          </p:grpSpPr>
          <p:grpSp>
            <p:nvGrpSpPr>
              <p:cNvPr id="6104" name="Google Shape;6104;p70"/>
              <p:cNvGrpSpPr/>
              <p:nvPr/>
            </p:nvGrpSpPr>
            <p:grpSpPr>
              <a:xfrm>
                <a:off x="3090338" y="2927425"/>
                <a:ext cx="389575" cy="202550"/>
                <a:chOff x="3090338" y="2927425"/>
                <a:chExt cx="389575" cy="202550"/>
              </a:xfrm>
            </p:grpSpPr>
            <p:sp>
              <p:nvSpPr>
                <p:cNvPr id="6105" name="Google Shape;6105;p70"/>
                <p:cNvSpPr/>
                <p:nvPr/>
              </p:nvSpPr>
              <p:spPr>
                <a:xfrm>
                  <a:off x="3090338" y="2927425"/>
                  <a:ext cx="389575" cy="202550"/>
                </a:xfrm>
                <a:custGeom>
                  <a:avLst/>
                  <a:gdLst/>
                  <a:ahLst/>
                  <a:cxnLst/>
                  <a:rect l="l" t="t" r="r" b="b"/>
                  <a:pathLst>
                    <a:path w="15583" h="8102" extrusionOk="0">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3102338" y="2950925"/>
                  <a:ext cx="359300" cy="155850"/>
                </a:xfrm>
                <a:custGeom>
                  <a:avLst/>
                  <a:gdLst/>
                  <a:ahLst/>
                  <a:cxnLst/>
                  <a:rect l="l" t="t" r="r" b="b"/>
                  <a:pathLst>
                    <a:path w="14372" h="6234" extrusionOk="0">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0"/>
              <p:cNvGrpSpPr/>
              <p:nvPr/>
            </p:nvGrpSpPr>
            <p:grpSpPr>
              <a:xfrm>
                <a:off x="3090338" y="3218150"/>
                <a:ext cx="389575" cy="202575"/>
                <a:chOff x="3090338" y="3218150"/>
                <a:chExt cx="389575" cy="202575"/>
              </a:xfrm>
            </p:grpSpPr>
            <p:sp>
              <p:nvSpPr>
                <p:cNvPr id="6108" name="Google Shape;6108;p70"/>
                <p:cNvSpPr/>
                <p:nvPr/>
              </p:nvSpPr>
              <p:spPr>
                <a:xfrm>
                  <a:off x="3090338" y="3218150"/>
                  <a:ext cx="389575" cy="202575"/>
                </a:xfrm>
                <a:custGeom>
                  <a:avLst/>
                  <a:gdLst/>
                  <a:ahLst/>
                  <a:cxnLst/>
                  <a:rect l="l" t="t" r="r" b="b"/>
                  <a:pathLst>
                    <a:path w="15583" h="8103" extrusionOk="0">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3102488" y="3241525"/>
                  <a:ext cx="359150" cy="155825"/>
                </a:xfrm>
                <a:custGeom>
                  <a:avLst/>
                  <a:gdLst/>
                  <a:ahLst/>
                  <a:cxnLst/>
                  <a:rect l="l" t="t" r="r" b="b"/>
                  <a:pathLst>
                    <a:path w="14366" h="6233" extrusionOk="0">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70"/>
              <p:cNvGrpSpPr/>
              <p:nvPr/>
            </p:nvGrpSpPr>
            <p:grpSpPr>
              <a:xfrm>
                <a:off x="3090338" y="3509050"/>
                <a:ext cx="389575" cy="202550"/>
                <a:chOff x="3090338" y="3509050"/>
                <a:chExt cx="389575" cy="202550"/>
              </a:xfrm>
            </p:grpSpPr>
            <p:sp>
              <p:nvSpPr>
                <p:cNvPr id="6111" name="Google Shape;6111;p70"/>
                <p:cNvSpPr/>
                <p:nvPr/>
              </p:nvSpPr>
              <p:spPr>
                <a:xfrm>
                  <a:off x="3090338" y="3509050"/>
                  <a:ext cx="389575" cy="202550"/>
                </a:xfrm>
                <a:custGeom>
                  <a:avLst/>
                  <a:gdLst/>
                  <a:ahLst/>
                  <a:cxnLst/>
                  <a:rect l="l" t="t" r="r" b="b"/>
                  <a:pathLst>
                    <a:path w="15583" h="8102" extrusionOk="0">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3102488" y="3532400"/>
                  <a:ext cx="359150" cy="155850"/>
                </a:xfrm>
                <a:custGeom>
                  <a:avLst/>
                  <a:gdLst/>
                  <a:ahLst/>
                  <a:cxnLst/>
                  <a:rect l="l" t="t" r="r" b="b"/>
                  <a:pathLst>
                    <a:path w="14366" h="6234" extrusionOk="0">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70"/>
              <p:cNvGrpSpPr/>
              <p:nvPr/>
            </p:nvGrpSpPr>
            <p:grpSpPr>
              <a:xfrm>
                <a:off x="3090338" y="3799800"/>
                <a:ext cx="389575" cy="202550"/>
                <a:chOff x="3090338" y="3799800"/>
                <a:chExt cx="389575" cy="202550"/>
              </a:xfrm>
            </p:grpSpPr>
            <p:sp>
              <p:nvSpPr>
                <p:cNvPr id="6114" name="Google Shape;6114;p70"/>
                <p:cNvSpPr/>
                <p:nvPr/>
              </p:nvSpPr>
              <p:spPr>
                <a:xfrm>
                  <a:off x="3090338" y="3799800"/>
                  <a:ext cx="389575" cy="202550"/>
                </a:xfrm>
                <a:custGeom>
                  <a:avLst/>
                  <a:gdLst/>
                  <a:ahLst/>
                  <a:cxnLst/>
                  <a:rect l="l" t="t" r="r" b="b"/>
                  <a:pathLst>
                    <a:path w="15583" h="8102" extrusionOk="0">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3102488" y="3823150"/>
                  <a:ext cx="359150" cy="155850"/>
                </a:xfrm>
                <a:custGeom>
                  <a:avLst/>
                  <a:gdLst/>
                  <a:ahLst/>
                  <a:cxnLst/>
                  <a:rect l="l" t="t" r="r" b="b"/>
                  <a:pathLst>
                    <a:path w="14366" h="6234" extrusionOk="0">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70"/>
              <p:cNvGrpSpPr/>
              <p:nvPr/>
            </p:nvGrpSpPr>
            <p:grpSpPr>
              <a:xfrm>
                <a:off x="3090338" y="4090525"/>
                <a:ext cx="389575" cy="202575"/>
                <a:chOff x="3090338" y="4090525"/>
                <a:chExt cx="389575" cy="202575"/>
              </a:xfrm>
            </p:grpSpPr>
            <p:sp>
              <p:nvSpPr>
                <p:cNvPr id="6117" name="Google Shape;6117;p70"/>
                <p:cNvSpPr/>
                <p:nvPr/>
              </p:nvSpPr>
              <p:spPr>
                <a:xfrm>
                  <a:off x="3090338" y="4090525"/>
                  <a:ext cx="389575" cy="202575"/>
                </a:xfrm>
                <a:custGeom>
                  <a:avLst/>
                  <a:gdLst/>
                  <a:ahLst/>
                  <a:cxnLst/>
                  <a:rect l="l" t="t" r="r" b="b"/>
                  <a:pathLst>
                    <a:path w="15583" h="8103" extrusionOk="0">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0"/>
                <p:cNvSpPr/>
                <p:nvPr/>
              </p:nvSpPr>
              <p:spPr>
                <a:xfrm>
                  <a:off x="3102488" y="4113875"/>
                  <a:ext cx="359150" cy="155850"/>
                </a:xfrm>
                <a:custGeom>
                  <a:avLst/>
                  <a:gdLst/>
                  <a:ahLst/>
                  <a:cxnLst/>
                  <a:rect l="l" t="t" r="r" b="b"/>
                  <a:pathLst>
                    <a:path w="14366" h="6234" extrusionOk="0">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9" name="Google Shape;6119;p70"/>
            <p:cNvGrpSpPr/>
            <p:nvPr/>
          </p:nvGrpSpPr>
          <p:grpSpPr>
            <a:xfrm>
              <a:off x="3602363" y="2927425"/>
              <a:ext cx="389575" cy="1365675"/>
              <a:chOff x="3602363" y="2927425"/>
              <a:chExt cx="389575" cy="1365675"/>
            </a:xfrm>
          </p:grpSpPr>
          <p:grpSp>
            <p:nvGrpSpPr>
              <p:cNvPr id="6120" name="Google Shape;6120;p70"/>
              <p:cNvGrpSpPr/>
              <p:nvPr/>
            </p:nvGrpSpPr>
            <p:grpSpPr>
              <a:xfrm>
                <a:off x="3602363" y="2927425"/>
                <a:ext cx="389575" cy="202550"/>
                <a:chOff x="3602363" y="2927425"/>
                <a:chExt cx="389575" cy="202550"/>
              </a:xfrm>
            </p:grpSpPr>
            <p:sp>
              <p:nvSpPr>
                <p:cNvPr id="6121" name="Google Shape;6121;p70"/>
                <p:cNvSpPr/>
                <p:nvPr/>
              </p:nvSpPr>
              <p:spPr>
                <a:xfrm>
                  <a:off x="3602363" y="2927425"/>
                  <a:ext cx="389575" cy="202550"/>
                </a:xfrm>
                <a:custGeom>
                  <a:avLst/>
                  <a:gdLst/>
                  <a:ahLst/>
                  <a:cxnLst/>
                  <a:rect l="l" t="t" r="r" b="b"/>
                  <a:pathLst>
                    <a:path w="15583" h="8102" extrusionOk="0">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3614363" y="2950925"/>
                  <a:ext cx="359300" cy="155850"/>
                </a:xfrm>
                <a:custGeom>
                  <a:avLst/>
                  <a:gdLst/>
                  <a:ahLst/>
                  <a:cxnLst/>
                  <a:rect l="l" t="t" r="r" b="b"/>
                  <a:pathLst>
                    <a:path w="14372" h="6234" extrusionOk="0">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70"/>
              <p:cNvGrpSpPr/>
              <p:nvPr/>
            </p:nvGrpSpPr>
            <p:grpSpPr>
              <a:xfrm>
                <a:off x="3602363" y="3218150"/>
                <a:ext cx="389575" cy="202575"/>
                <a:chOff x="3602363" y="3218150"/>
                <a:chExt cx="389575" cy="202575"/>
              </a:xfrm>
            </p:grpSpPr>
            <p:sp>
              <p:nvSpPr>
                <p:cNvPr id="6124" name="Google Shape;6124;p70"/>
                <p:cNvSpPr/>
                <p:nvPr/>
              </p:nvSpPr>
              <p:spPr>
                <a:xfrm>
                  <a:off x="3602363" y="3218150"/>
                  <a:ext cx="389575" cy="202575"/>
                </a:xfrm>
                <a:custGeom>
                  <a:avLst/>
                  <a:gdLst/>
                  <a:ahLst/>
                  <a:cxnLst/>
                  <a:rect l="l" t="t" r="r" b="b"/>
                  <a:pathLst>
                    <a:path w="15583" h="8103" extrusionOk="0">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3614513" y="3241525"/>
                  <a:ext cx="359150" cy="155825"/>
                </a:xfrm>
                <a:custGeom>
                  <a:avLst/>
                  <a:gdLst/>
                  <a:ahLst/>
                  <a:cxnLst/>
                  <a:rect l="l" t="t" r="r" b="b"/>
                  <a:pathLst>
                    <a:path w="14366" h="6233" extrusionOk="0">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70"/>
              <p:cNvGrpSpPr/>
              <p:nvPr/>
            </p:nvGrpSpPr>
            <p:grpSpPr>
              <a:xfrm>
                <a:off x="3602363" y="3509050"/>
                <a:ext cx="389575" cy="202550"/>
                <a:chOff x="3602363" y="3509050"/>
                <a:chExt cx="389575" cy="202550"/>
              </a:xfrm>
            </p:grpSpPr>
            <p:sp>
              <p:nvSpPr>
                <p:cNvPr id="6127" name="Google Shape;6127;p70"/>
                <p:cNvSpPr/>
                <p:nvPr/>
              </p:nvSpPr>
              <p:spPr>
                <a:xfrm>
                  <a:off x="3602363" y="3509050"/>
                  <a:ext cx="389575" cy="202550"/>
                </a:xfrm>
                <a:custGeom>
                  <a:avLst/>
                  <a:gdLst/>
                  <a:ahLst/>
                  <a:cxnLst/>
                  <a:rect l="l" t="t" r="r" b="b"/>
                  <a:pathLst>
                    <a:path w="15583" h="8102" extrusionOk="0">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3614513" y="3532400"/>
                  <a:ext cx="359150" cy="155850"/>
                </a:xfrm>
                <a:custGeom>
                  <a:avLst/>
                  <a:gdLst/>
                  <a:ahLst/>
                  <a:cxnLst/>
                  <a:rect l="l" t="t" r="r" b="b"/>
                  <a:pathLst>
                    <a:path w="14366" h="6234" extrusionOk="0">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70"/>
              <p:cNvGrpSpPr/>
              <p:nvPr/>
            </p:nvGrpSpPr>
            <p:grpSpPr>
              <a:xfrm>
                <a:off x="3602363" y="3799800"/>
                <a:ext cx="389575" cy="202550"/>
                <a:chOff x="3602363" y="3799800"/>
                <a:chExt cx="389575" cy="202550"/>
              </a:xfrm>
            </p:grpSpPr>
            <p:sp>
              <p:nvSpPr>
                <p:cNvPr id="6130" name="Google Shape;6130;p70"/>
                <p:cNvSpPr/>
                <p:nvPr/>
              </p:nvSpPr>
              <p:spPr>
                <a:xfrm>
                  <a:off x="3602363" y="3799800"/>
                  <a:ext cx="389575" cy="202550"/>
                </a:xfrm>
                <a:custGeom>
                  <a:avLst/>
                  <a:gdLst/>
                  <a:ahLst/>
                  <a:cxnLst/>
                  <a:rect l="l" t="t" r="r" b="b"/>
                  <a:pathLst>
                    <a:path w="15583" h="8102" extrusionOk="0">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0"/>
                <p:cNvSpPr/>
                <p:nvPr/>
              </p:nvSpPr>
              <p:spPr>
                <a:xfrm>
                  <a:off x="3614513" y="3823150"/>
                  <a:ext cx="359150" cy="155850"/>
                </a:xfrm>
                <a:custGeom>
                  <a:avLst/>
                  <a:gdLst/>
                  <a:ahLst/>
                  <a:cxnLst/>
                  <a:rect l="l" t="t" r="r" b="b"/>
                  <a:pathLst>
                    <a:path w="14366" h="6234" extrusionOk="0">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70"/>
              <p:cNvGrpSpPr/>
              <p:nvPr/>
            </p:nvGrpSpPr>
            <p:grpSpPr>
              <a:xfrm>
                <a:off x="3602363" y="4090525"/>
                <a:ext cx="389575" cy="202575"/>
                <a:chOff x="3602363" y="4090525"/>
                <a:chExt cx="389575" cy="202575"/>
              </a:xfrm>
            </p:grpSpPr>
            <p:sp>
              <p:nvSpPr>
                <p:cNvPr id="6133" name="Google Shape;6133;p70"/>
                <p:cNvSpPr/>
                <p:nvPr/>
              </p:nvSpPr>
              <p:spPr>
                <a:xfrm>
                  <a:off x="3602363" y="4090525"/>
                  <a:ext cx="389575" cy="202575"/>
                </a:xfrm>
                <a:custGeom>
                  <a:avLst/>
                  <a:gdLst/>
                  <a:ahLst/>
                  <a:cxnLst/>
                  <a:rect l="l" t="t" r="r" b="b"/>
                  <a:pathLst>
                    <a:path w="15583" h="8103" extrusionOk="0">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3614513" y="4113875"/>
                  <a:ext cx="359150" cy="155850"/>
                </a:xfrm>
                <a:custGeom>
                  <a:avLst/>
                  <a:gdLst/>
                  <a:ahLst/>
                  <a:cxnLst/>
                  <a:rect l="l" t="t" r="r" b="b"/>
                  <a:pathLst>
                    <a:path w="14366" h="6234" extrusionOk="0">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35" name="Google Shape;6135;p70"/>
          <p:cNvGrpSpPr/>
          <p:nvPr/>
        </p:nvGrpSpPr>
        <p:grpSpPr>
          <a:xfrm>
            <a:off x="4358525" y="1562650"/>
            <a:ext cx="381425" cy="1329000"/>
            <a:chOff x="4358525" y="1562650"/>
            <a:chExt cx="381425" cy="1329000"/>
          </a:xfrm>
        </p:grpSpPr>
        <p:grpSp>
          <p:nvGrpSpPr>
            <p:cNvPr id="6136" name="Google Shape;6136;p70"/>
            <p:cNvGrpSpPr/>
            <p:nvPr/>
          </p:nvGrpSpPr>
          <p:grpSpPr>
            <a:xfrm>
              <a:off x="4358525" y="1562650"/>
              <a:ext cx="381425" cy="1329000"/>
              <a:chOff x="4358525" y="1562650"/>
              <a:chExt cx="381425" cy="1329000"/>
            </a:xfrm>
          </p:grpSpPr>
          <p:sp>
            <p:nvSpPr>
              <p:cNvPr id="6137" name="Google Shape;6137;p70"/>
              <p:cNvSpPr/>
              <p:nvPr/>
            </p:nvSpPr>
            <p:spPr>
              <a:xfrm>
                <a:off x="4458550" y="1632600"/>
                <a:ext cx="175225" cy="167075"/>
              </a:xfrm>
              <a:custGeom>
                <a:avLst/>
                <a:gdLst/>
                <a:ahLst/>
                <a:cxnLst/>
                <a:rect l="l" t="t" r="r" b="b"/>
                <a:pathLst>
                  <a:path w="7009" h="6683" extrusionOk="0">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8" name="Google Shape;6138;p70"/>
              <p:cNvGrpSpPr/>
              <p:nvPr/>
            </p:nvGrpSpPr>
            <p:grpSpPr>
              <a:xfrm>
                <a:off x="4358525" y="1619100"/>
                <a:ext cx="381425" cy="1272550"/>
                <a:chOff x="4358525" y="1619100"/>
                <a:chExt cx="381425" cy="1272550"/>
              </a:xfrm>
            </p:grpSpPr>
            <p:sp>
              <p:nvSpPr>
                <p:cNvPr id="6139" name="Google Shape;6139;p70"/>
                <p:cNvSpPr/>
                <p:nvPr/>
              </p:nvSpPr>
              <p:spPr>
                <a:xfrm>
                  <a:off x="4358525" y="1732025"/>
                  <a:ext cx="381425" cy="1159625"/>
                </a:xfrm>
                <a:custGeom>
                  <a:avLst/>
                  <a:gdLst/>
                  <a:ahLst/>
                  <a:cxnLst/>
                  <a:rect l="l" t="t" r="r" b="b"/>
                  <a:pathLst>
                    <a:path w="15257" h="46385" extrusionOk="0">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4510350" y="1731875"/>
                  <a:ext cx="77775" cy="60725"/>
                </a:xfrm>
                <a:custGeom>
                  <a:avLst/>
                  <a:gdLst/>
                  <a:ahLst/>
                  <a:cxnLst/>
                  <a:rect l="l" t="t" r="r" b="b"/>
                  <a:pathLst>
                    <a:path w="3111" h="2429" extrusionOk="0">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4485925" y="1619100"/>
                  <a:ext cx="126650" cy="162275"/>
                </a:xfrm>
                <a:custGeom>
                  <a:avLst/>
                  <a:gdLst/>
                  <a:ahLst/>
                  <a:cxnLst/>
                  <a:rect l="l" t="t" r="r" b="b"/>
                  <a:pathLst>
                    <a:path w="5066" h="6491" extrusionOk="0">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2" name="Google Shape;6142;p70"/>
              <p:cNvSpPr/>
              <p:nvPr/>
            </p:nvSpPr>
            <p:spPr>
              <a:xfrm>
                <a:off x="4445650" y="1562650"/>
                <a:ext cx="190125" cy="218425"/>
              </a:xfrm>
              <a:custGeom>
                <a:avLst/>
                <a:gdLst/>
                <a:ahLst/>
                <a:cxnLst/>
                <a:rect l="l" t="t" r="r" b="b"/>
                <a:pathLst>
                  <a:path w="7605" h="8737" extrusionOk="0">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3" name="Google Shape;6143;p70"/>
            <p:cNvSpPr/>
            <p:nvPr/>
          </p:nvSpPr>
          <p:spPr>
            <a:xfrm>
              <a:off x="4646675" y="1802575"/>
              <a:ext cx="1075" cy="16775"/>
            </a:xfrm>
            <a:custGeom>
              <a:avLst/>
              <a:gdLst/>
              <a:ahLst/>
              <a:cxnLst/>
              <a:rect l="l" t="t" r="r" b="b"/>
              <a:pathLst>
                <a:path w="43" h="671" extrusionOk="0">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4450725" y="1802575"/>
              <a:ext cx="950" cy="16775"/>
            </a:xfrm>
            <a:custGeom>
              <a:avLst/>
              <a:gdLst/>
              <a:ahLst/>
              <a:cxnLst/>
              <a:rect l="l" t="t" r="r" b="b"/>
              <a:pathLst>
                <a:path w="38" h="671" extrusionOk="0">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5" name="Google Shape;6145;p70"/>
            <p:cNvGrpSpPr/>
            <p:nvPr/>
          </p:nvGrpSpPr>
          <p:grpSpPr>
            <a:xfrm>
              <a:off x="4434425" y="1799150"/>
              <a:ext cx="229625" cy="176600"/>
              <a:chOff x="4434425" y="1799150"/>
              <a:chExt cx="229625" cy="176600"/>
            </a:xfrm>
          </p:grpSpPr>
          <p:sp>
            <p:nvSpPr>
              <p:cNvPr id="6146" name="Google Shape;6146;p70"/>
              <p:cNvSpPr/>
              <p:nvPr/>
            </p:nvSpPr>
            <p:spPr>
              <a:xfrm>
                <a:off x="4437500" y="1805750"/>
                <a:ext cx="223475" cy="170000"/>
              </a:xfrm>
              <a:custGeom>
                <a:avLst/>
                <a:gdLst/>
                <a:ahLst/>
                <a:cxnLst/>
                <a:rect l="l" t="t" r="r" b="b"/>
                <a:pathLst>
                  <a:path w="8939" h="6800" extrusionOk="0">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4434425" y="1799150"/>
                <a:ext cx="229625" cy="170050"/>
              </a:xfrm>
              <a:custGeom>
                <a:avLst/>
                <a:gdLst/>
                <a:ahLst/>
                <a:cxnLst/>
                <a:rect l="l" t="t" r="r" b="b"/>
                <a:pathLst>
                  <a:path w="9185" h="6802" extrusionOk="0">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4440425" y="1912450"/>
                <a:ext cx="217625" cy="56675"/>
              </a:xfrm>
              <a:custGeom>
                <a:avLst/>
                <a:gdLst/>
                <a:ahLst/>
                <a:cxnLst/>
                <a:rect l="l" t="t" r="r" b="b"/>
                <a:pathLst>
                  <a:path w="8705" h="2267" extrusionOk="0">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70"/>
            <p:cNvGrpSpPr/>
            <p:nvPr/>
          </p:nvGrpSpPr>
          <p:grpSpPr>
            <a:xfrm>
              <a:off x="4427975" y="2144625"/>
              <a:ext cx="241150" cy="131875"/>
              <a:chOff x="4427975" y="2144625"/>
              <a:chExt cx="241150" cy="131875"/>
            </a:xfrm>
          </p:grpSpPr>
          <p:sp>
            <p:nvSpPr>
              <p:cNvPr id="6150" name="Google Shape;6150;p70"/>
              <p:cNvSpPr/>
              <p:nvPr/>
            </p:nvSpPr>
            <p:spPr>
              <a:xfrm>
                <a:off x="4427975" y="2154475"/>
                <a:ext cx="241150" cy="122025"/>
              </a:xfrm>
              <a:custGeom>
                <a:avLst/>
                <a:gdLst/>
                <a:ahLst/>
                <a:cxnLst/>
                <a:rect l="l" t="t" r="r" b="b"/>
                <a:pathLst>
                  <a:path w="9646" h="4881" extrusionOk="0">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4427975" y="2144625"/>
                <a:ext cx="241150" cy="122050"/>
              </a:xfrm>
              <a:custGeom>
                <a:avLst/>
                <a:gdLst/>
                <a:ahLst/>
                <a:cxnLst/>
                <a:rect l="l" t="t" r="r" b="b"/>
                <a:pathLst>
                  <a:path w="9646" h="4882" extrusionOk="0">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4427975" y="2178600"/>
                <a:ext cx="240975" cy="88075"/>
              </a:xfrm>
              <a:custGeom>
                <a:avLst/>
                <a:gdLst/>
                <a:ahLst/>
                <a:cxnLst/>
                <a:rect l="l" t="t" r="r" b="b"/>
                <a:pathLst>
                  <a:path w="9639" h="3523" extrusionOk="0">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3" name="Google Shape;6153;p70"/>
          <p:cNvGrpSpPr/>
          <p:nvPr/>
        </p:nvGrpSpPr>
        <p:grpSpPr>
          <a:xfrm>
            <a:off x="4331625" y="3022588"/>
            <a:ext cx="435225" cy="1370250"/>
            <a:chOff x="4331625" y="2992450"/>
            <a:chExt cx="435225" cy="1370250"/>
          </a:xfrm>
        </p:grpSpPr>
        <p:grpSp>
          <p:nvGrpSpPr>
            <p:cNvPr id="6154" name="Google Shape;6154;p70"/>
            <p:cNvGrpSpPr/>
            <p:nvPr/>
          </p:nvGrpSpPr>
          <p:grpSpPr>
            <a:xfrm>
              <a:off x="4331625" y="2992450"/>
              <a:ext cx="435225" cy="1370250"/>
              <a:chOff x="4331625" y="2992450"/>
              <a:chExt cx="435225" cy="1370250"/>
            </a:xfrm>
          </p:grpSpPr>
          <p:sp>
            <p:nvSpPr>
              <p:cNvPr id="6155" name="Google Shape;6155;p70"/>
              <p:cNvSpPr/>
              <p:nvPr/>
            </p:nvSpPr>
            <p:spPr>
              <a:xfrm>
                <a:off x="4331625" y="3172825"/>
                <a:ext cx="435225" cy="1189875"/>
              </a:xfrm>
              <a:custGeom>
                <a:avLst/>
                <a:gdLst/>
                <a:ahLst/>
                <a:cxnLst/>
                <a:rect l="l" t="t" r="r" b="b"/>
                <a:pathLst>
                  <a:path w="17409" h="47595" extrusionOk="0">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0"/>
              <p:cNvSpPr/>
              <p:nvPr/>
            </p:nvSpPr>
            <p:spPr>
              <a:xfrm>
                <a:off x="4473925" y="3018075"/>
                <a:ext cx="150475" cy="201175"/>
              </a:xfrm>
              <a:custGeom>
                <a:avLst/>
                <a:gdLst/>
                <a:ahLst/>
                <a:cxnLst/>
                <a:rect l="l" t="t" r="r" b="b"/>
                <a:pathLst>
                  <a:path w="6019" h="8047" extrusionOk="0">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0"/>
              <p:cNvSpPr/>
              <p:nvPr/>
            </p:nvSpPr>
            <p:spPr>
              <a:xfrm>
                <a:off x="4505900" y="3192950"/>
                <a:ext cx="86525" cy="38750"/>
              </a:xfrm>
              <a:custGeom>
                <a:avLst/>
                <a:gdLst/>
                <a:ahLst/>
                <a:cxnLst/>
                <a:rect l="l" t="t" r="r" b="b"/>
                <a:pathLst>
                  <a:path w="3461" h="1550" extrusionOk="0">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4465425" y="2992450"/>
                <a:ext cx="201850" cy="156325"/>
              </a:xfrm>
              <a:custGeom>
                <a:avLst/>
                <a:gdLst/>
                <a:ahLst/>
                <a:cxnLst/>
                <a:rect l="l" t="t" r="r" b="b"/>
                <a:pathLst>
                  <a:path w="8074" h="6253" extrusionOk="0">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70"/>
            <p:cNvGrpSpPr/>
            <p:nvPr/>
          </p:nvGrpSpPr>
          <p:grpSpPr>
            <a:xfrm>
              <a:off x="4415850" y="3599250"/>
              <a:ext cx="266625" cy="293850"/>
              <a:chOff x="4415850" y="3599250"/>
              <a:chExt cx="266625" cy="293850"/>
            </a:xfrm>
          </p:grpSpPr>
          <p:sp>
            <p:nvSpPr>
              <p:cNvPr id="6160" name="Google Shape;6160;p70"/>
              <p:cNvSpPr/>
              <p:nvPr/>
            </p:nvSpPr>
            <p:spPr>
              <a:xfrm>
                <a:off x="4423375" y="3863550"/>
                <a:ext cx="108500" cy="29550"/>
              </a:xfrm>
              <a:custGeom>
                <a:avLst/>
                <a:gdLst/>
                <a:ahLst/>
                <a:cxnLst/>
                <a:rect l="l" t="t" r="r" b="b"/>
                <a:pathLst>
                  <a:path w="4340" h="1182" extrusionOk="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4566425" y="3863550"/>
                <a:ext cx="108525" cy="29550"/>
              </a:xfrm>
              <a:custGeom>
                <a:avLst/>
                <a:gdLst/>
                <a:ahLst/>
                <a:cxnLst/>
                <a:rect l="l" t="t" r="r" b="b"/>
                <a:pathLst>
                  <a:path w="4341" h="1182" extrusionOk="0">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4415850" y="3617700"/>
                <a:ext cx="133400" cy="269700"/>
              </a:xfrm>
              <a:custGeom>
                <a:avLst/>
                <a:gdLst/>
                <a:ahLst/>
                <a:cxnLst/>
                <a:rect l="l" t="t" r="r" b="b"/>
                <a:pathLst>
                  <a:path w="5336" h="10788" extrusionOk="0">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4428900" y="3599250"/>
                <a:ext cx="120350" cy="36600"/>
              </a:xfrm>
              <a:custGeom>
                <a:avLst/>
                <a:gdLst/>
                <a:ahLst/>
                <a:cxnLst/>
                <a:rect l="l" t="t" r="r" b="b"/>
                <a:pathLst>
                  <a:path w="4814" h="1464" extrusionOk="0">
                    <a:moveTo>
                      <a:pt x="529" y="1"/>
                    </a:moveTo>
                    <a:cubicBezTo>
                      <a:pt x="1" y="1"/>
                      <a:pt x="81" y="1464"/>
                      <a:pt x="443" y="1464"/>
                    </a:cubicBezTo>
                    <a:lnTo>
                      <a:pt x="4814" y="1464"/>
                    </a:lnTo>
                    <a:lnTo>
                      <a:pt x="48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4416000" y="3857575"/>
                <a:ext cx="124950" cy="29525"/>
              </a:xfrm>
              <a:custGeom>
                <a:avLst/>
                <a:gdLst/>
                <a:ahLst/>
                <a:cxnLst/>
                <a:rect l="l" t="t" r="r" b="b"/>
                <a:pathLst>
                  <a:path w="4998" h="1181" extrusionOk="0">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0"/>
              <p:cNvSpPr/>
              <p:nvPr/>
            </p:nvSpPr>
            <p:spPr>
              <a:xfrm>
                <a:off x="4549225" y="3617700"/>
                <a:ext cx="133250" cy="269700"/>
              </a:xfrm>
              <a:custGeom>
                <a:avLst/>
                <a:gdLst/>
                <a:ahLst/>
                <a:cxnLst/>
                <a:rect l="l" t="t" r="r" b="b"/>
                <a:pathLst>
                  <a:path w="5330" h="10788" extrusionOk="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4549225" y="3599250"/>
                <a:ext cx="120200" cy="36600"/>
              </a:xfrm>
              <a:custGeom>
                <a:avLst/>
                <a:gdLst/>
                <a:ahLst/>
                <a:cxnLst/>
                <a:rect l="l" t="t" r="r" b="b"/>
                <a:pathLst>
                  <a:path w="4808" h="1464" extrusionOk="0">
                    <a:moveTo>
                      <a:pt x="1" y="1"/>
                    </a:moveTo>
                    <a:lnTo>
                      <a:pt x="1" y="1464"/>
                    </a:lnTo>
                    <a:lnTo>
                      <a:pt x="4365" y="1464"/>
                    </a:lnTo>
                    <a:cubicBezTo>
                      <a:pt x="4727" y="1464"/>
                      <a:pt x="4807" y="1"/>
                      <a:pt x="42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4557375" y="3857575"/>
                <a:ext cx="125100" cy="29525"/>
              </a:xfrm>
              <a:custGeom>
                <a:avLst/>
                <a:gdLst/>
                <a:ahLst/>
                <a:cxnLst/>
                <a:rect l="l" t="t" r="r" b="b"/>
                <a:pathLst>
                  <a:path w="5004" h="1181" extrusionOk="0">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4416000" y="3857575"/>
                <a:ext cx="266475" cy="29525"/>
              </a:xfrm>
              <a:custGeom>
                <a:avLst/>
                <a:gdLst/>
                <a:ahLst/>
                <a:cxnLst/>
                <a:rect l="l" t="t" r="r" b="b"/>
                <a:pathLst>
                  <a:path w="10659" h="1181" extrusionOk="0">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9" name="Google Shape;6169;p70"/>
          <p:cNvGrpSpPr/>
          <p:nvPr/>
        </p:nvGrpSpPr>
        <p:grpSpPr>
          <a:xfrm>
            <a:off x="998276" y="1542725"/>
            <a:ext cx="1785800" cy="2843650"/>
            <a:chOff x="998276" y="1542725"/>
            <a:chExt cx="1785800" cy="2843650"/>
          </a:xfrm>
        </p:grpSpPr>
        <p:sp>
          <p:nvSpPr>
            <p:cNvPr id="6170" name="Google Shape;6170;p70"/>
            <p:cNvSpPr/>
            <p:nvPr/>
          </p:nvSpPr>
          <p:spPr>
            <a:xfrm>
              <a:off x="998276" y="1542725"/>
              <a:ext cx="1785800" cy="2843650"/>
            </a:xfrm>
            <a:custGeom>
              <a:avLst/>
              <a:gdLst/>
              <a:ahLst/>
              <a:cxnLst/>
              <a:rect l="l" t="t" r="r" b="b"/>
              <a:pathLst>
                <a:path w="71432" h="113746" extrusionOk="0">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1" name="Google Shape;6171;p70"/>
            <p:cNvGrpSpPr/>
            <p:nvPr/>
          </p:nvGrpSpPr>
          <p:grpSpPr>
            <a:xfrm>
              <a:off x="1459126" y="1614025"/>
              <a:ext cx="848725" cy="2691675"/>
              <a:chOff x="1459126" y="1614025"/>
              <a:chExt cx="848725" cy="2691675"/>
            </a:xfrm>
          </p:grpSpPr>
          <p:sp>
            <p:nvSpPr>
              <p:cNvPr id="6172" name="Google Shape;6172;p70"/>
              <p:cNvSpPr/>
              <p:nvPr/>
            </p:nvSpPr>
            <p:spPr>
              <a:xfrm>
                <a:off x="1577901" y="1614025"/>
                <a:ext cx="587050" cy="514500"/>
              </a:xfrm>
              <a:custGeom>
                <a:avLst/>
                <a:gdLst/>
                <a:ahLst/>
                <a:cxnLst/>
                <a:rect l="l" t="t" r="r" b="b"/>
                <a:pathLst>
                  <a:path w="23482" h="20580" extrusionOk="0">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3" name="Google Shape;6173;p70"/>
              <p:cNvGrpSpPr/>
              <p:nvPr/>
            </p:nvGrpSpPr>
            <p:grpSpPr>
              <a:xfrm>
                <a:off x="1459126" y="2549075"/>
                <a:ext cx="848725" cy="608875"/>
                <a:chOff x="1459126" y="2549075"/>
                <a:chExt cx="848725" cy="608875"/>
              </a:xfrm>
            </p:grpSpPr>
            <p:sp>
              <p:nvSpPr>
                <p:cNvPr id="6174" name="Google Shape;6174;p70"/>
                <p:cNvSpPr/>
                <p:nvPr/>
              </p:nvSpPr>
              <p:spPr>
                <a:xfrm>
                  <a:off x="1912751" y="2564925"/>
                  <a:ext cx="395100" cy="593025"/>
                </a:xfrm>
                <a:custGeom>
                  <a:avLst/>
                  <a:gdLst/>
                  <a:ahLst/>
                  <a:cxnLst/>
                  <a:rect l="l" t="t" r="r" b="b"/>
                  <a:pathLst>
                    <a:path w="15804" h="23721" extrusionOk="0">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1459126" y="2549075"/>
                  <a:ext cx="395550" cy="593200"/>
                </a:xfrm>
                <a:custGeom>
                  <a:avLst/>
                  <a:gdLst/>
                  <a:ahLst/>
                  <a:cxnLst/>
                  <a:rect l="l" t="t" r="r" b="b"/>
                  <a:pathLst>
                    <a:path w="15822" h="23728" extrusionOk="0">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6" name="Google Shape;6176;p70"/>
              <p:cNvSpPr/>
              <p:nvPr/>
            </p:nvSpPr>
            <p:spPr>
              <a:xfrm>
                <a:off x="1834226" y="2227925"/>
                <a:ext cx="114650" cy="514800"/>
              </a:xfrm>
              <a:custGeom>
                <a:avLst/>
                <a:gdLst/>
                <a:ahLst/>
                <a:cxnLst/>
                <a:rect l="l" t="t" r="r" b="b"/>
                <a:pathLst>
                  <a:path w="4586" h="20592" extrusionOk="0">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1625226" y="3065100"/>
                <a:ext cx="639600" cy="411550"/>
              </a:xfrm>
              <a:custGeom>
                <a:avLst/>
                <a:gdLst/>
                <a:ahLst/>
                <a:cxnLst/>
                <a:rect l="l" t="t" r="r" b="b"/>
                <a:pathLst>
                  <a:path w="25584" h="16462" extrusionOk="0">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1524726" y="3048050"/>
                <a:ext cx="355325" cy="574750"/>
              </a:xfrm>
              <a:custGeom>
                <a:avLst/>
                <a:gdLst/>
                <a:ahLst/>
                <a:cxnLst/>
                <a:rect l="l" t="t" r="r" b="b"/>
                <a:pathLst>
                  <a:path w="14213" h="22990" extrusionOk="0">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9" name="Google Shape;6179;p70"/>
              <p:cNvGrpSpPr/>
              <p:nvPr/>
            </p:nvGrpSpPr>
            <p:grpSpPr>
              <a:xfrm>
                <a:off x="1674701" y="3317900"/>
                <a:ext cx="433525" cy="379725"/>
                <a:chOff x="1674701" y="3317900"/>
                <a:chExt cx="433525" cy="379725"/>
              </a:xfrm>
            </p:grpSpPr>
            <p:sp>
              <p:nvSpPr>
                <p:cNvPr id="6180" name="Google Shape;6180;p70"/>
                <p:cNvSpPr/>
                <p:nvPr/>
              </p:nvSpPr>
              <p:spPr>
                <a:xfrm>
                  <a:off x="1946101" y="3390425"/>
                  <a:ext cx="162125" cy="232050"/>
                </a:xfrm>
                <a:custGeom>
                  <a:avLst/>
                  <a:gdLst/>
                  <a:ahLst/>
                  <a:cxnLst/>
                  <a:rect l="l" t="t" r="r" b="b"/>
                  <a:pathLst>
                    <a:path w="6485" h="9282" extrusionOk="0">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1674701" y="3385650"/>
                  <a:ext cx="162300" cy="232075"/>
                </a:xfrm>
                <a:custGeom>
                  <a:avLst/>
                  <a:gdLst/>
                  <a:ahLst/>
                  <a:cxnLst/>
                  <a:rect l="l" t="t" r="r" b="b"/>
                  <a:pathLst>
                    <a:path w="6492" h="9283" extrusionOk="0">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1792726" y="3317900"/>
                  <a:ext cx="197650" cy="379725"/>
                </a:xfrm>
                <a:custGeom>
                  <a:avLst/>
                  <a:gdLst/>
                  <a:ahLst/>
                  <a:cxnLst/>
                  <a:rect l="l" t="t" r="r" b="b"/>
                  <a:pathLst>
                    <a:path w="7906" h="15189" extrusionOk="0">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3" name="Google Shape;6183;p70"/>
              <p:cNvSpPr/>
              <p:nvPr/>
            </p:nvSpPr>
            <p:spPr>
              <a:xfrm>
                <a:off x="1513051" y="3450200"/>
                <a:ext cx="724875" cy="855500"/>
              </a:xfrm>
              <a:custGeom>
                <a:avLst/>
                <a:gdLst/>
                <a:ahLst/>
                <a:cxnLst/>
                <a:rect l="l" t="t" r="r" b="b"/>
                <a:pathLst>
                  <a:path w="28995" h="34220" extrusionOk="0">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1726651" y="2627300"/>
                <a:ext cx="281400" cy="432450"/>
              </a:xfrm>
              <a:custGeom>
                <a:avLst/>
                <a:gdLst/>
                <a:ahLst/>
                <a:cxnLst/>
                <a:rect l="l" t="t" r="r" b="b"/>
                <a:pathLst>
                  <a:path w="11256" h="17298" extrusionOk="0">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5" name="Google Shape;6185;p70"/>
          <p:cNvGrpSpPr/>
          <p:nvPr/>
        </p:nvGrpSpPr>
        <p:grpSpPr>
          <a:xfrm>
            <a:off x="1234609" y="2417569"/>
            <a:ext cx="224507" cy="215983"/>
            <a:chOff x="2648935" y="1948120"/>
            <a:chExt cx="233594" cy="224748"/>
          </a:xfrm>
        </p:grpSpPr>
        <p:sp>
          <p:nvSpPr>
            <p:cNvPr id="6186" name="Google Shape;6186;p70"/>
            <p:cNvSpPr/>
            <p:nvPr/>
          </p:nvSpPr>
          <p:spPr>
            <a:xfrm>
              <a:off x="2648935" y="1948120"/>
              <a:ext cx="233594" cy="224748"/>
            </a:xfrm>
            <a:custGeom>
              <a:avLst/>
              <a:gdLst/>
              <a:ahLst/>
              <a:cxnLst/>
              <a:rect l="l" t="t" r="r" b="b"/>
              <a:pathLst>
                <a:path w="9243" h="8893" extrusionOk="0">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2733370" y="2023735"/>
              <a:ext cx="73695" cy="73568"/>
            </a:xfrm>
            <a:custGeom>
              <a:avLst/>
              <a:gdLst/>
              <a:ahLst/>
              <a:cxnLst/>
              <a:rect l="l" t="t" r="r" b="b"/>
              <a:pathLst>
                <a:path w="2916" h="2911" extrusionOk="0">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70"/>
          <p:cNvGrpSpPr/>
          <p:nvPr/>
        </p:nvGrpSpPr>
        <p:grpSpPr>
          <a:xfrm>
            <a:off x="2463611" y="3301566"/>
            <a:ext cx="330071" cy="317580"/>
            <a:chOff x="3628558" y="2776198"/>
            <a:chExt cx="257045" cy="247375"/>
          </a:xfrm>
        </p:grpSpPr>
        <p:sp>
          <p:nvSpPr>
            <p:cNvPr id="6189" name="Google Shape;6189;p70"/>
            <p:cNvSpPr/>
            <p:nvPr/>
          </p:nvSpPr>
          <p:spPr>
            <a:xfrm>
              <a:off x="3686627" y="2843457"/>
              <a:ext cx="131842" cy="112806"/>
            </a:xfrm>
            <a:custGeom>
              <a:avLst/>
              <a:gdLst/>
              <a:ahLst/>
              <a:cxnLst/>
              <a:rect l="l" t="t" r="r" b="b"/>
              <a:pathLst>
                <a:path w="5222" h="4468" extrusionOk="0">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3663097" y="2808237"/>
              <a:ext cx="190593" cy="183398"/>
            </a:xfrm>
            <a:custGeom>
              <a:avLst/>
              <a:gdLst/>
              <a:ahLst/>
              <a:cxnLst/>
              <a:rect l="l" t="t" r="r" b="b"/>
              <a:pathLst>
                <a:path w="7549" h="7264" extrusionOk="0">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3628558" y="2776198"/>
              <a:ext cx="257045" cy="247375"/>
            </a:xfrm>
            <a:custGeom>
              <a:avLst/>
              <a:gdLst/>
              <a:ahLst/>
              <a:cxnLst/>
              <a:rect l="l" t="t" r="r" b="b"/>
              <a:pathLst>
                <a:path w="10181" h="9798" extrusionOk="0">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70"/>
          <p:cNvGrpSpPr/>
          <p:nvPr/>
        </p:nvGrpSpPr>
        <p:grpSpPr>
          <a:xfrm>
            <a:off x="5117800" y="1548900"/>
            <a:ext cx="389275" cy="1356725"/>
            <a:chOff x="5117800" y="1548900"/>
            <a:chExt cx="389275" cy="1356725"/>
          </a:xfrm>
        </p:grpSpPr>
        <p:sp>
          <p:nvSpPr>
            <p:cNvPr id="6193" name="Google Shape;6193;p70"/>
            <p:cNvSpPr/>
            <p:nvPr/>
          </p:nvSpPr>
          <p:spPr>
            <a:xfrm>
              <a:off x="5220000"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4" name="Google Shape;6194;p70"/>
            <p:cNvGrpSpPr/>
            <p:nvPr/>
          </p:nvGrpSpPr>
          <p:grpSpPr>
            <a:xfrm>
              <a:off x="5117800" y="1606500"/>
              <a:ext cx="389275" cy="1299125"/>
              <a:chOff x="5117800" y="1606500"/>
              <a:chExt cx="389275" cy="1299125"/>
            </a:xfrm>
          </p:grpSpPr>
          <p:grpSp>
            <p:nvGrpSpPr>
              <p:cNvPr id="6195" name="Google Shape;6195;p70"/>
              <p:cNvGrpSpPr/>
              <p:nvPr/>
            </p:nvGrpSpPr>
            <p:grpSpPr>
              <a:xfrm>
                <a:off x="5117800" y="1606500"/>
                <a:ext cx="389275" cy="1299125"/>
                <a:chOff x="5117800" y="1606500"/>
                <a:chExt cx="389275" cy="1299125"/>
              </a:xfrm>
            </p:grpSpPr>
            <p:sp>
              <p:nvSpPr>
                <p:cNvPr id="6196" name="Google Shape;6196;p70"/>
                <p:cNvSpPr/>
                <p:nvPr/>
              </p:nvSpPr>
              <p:spPr>
                <a:xfrm>
                  <a:off x="5117800" y="1721575"/>
                  <a:ext cx="389275" cy="1184050"/>
                </a:xfrm>
                <a:custGeom>
                  <a:avLst/>
                  <a:gdLst/>
                  <a:ahLst/>
                  <a:cxnLst/>
                  <a:rect l="l" t="t" r="r" b="b"/>
                  <a:pathLst>
                    <a:path w="15571" h="47362" extrusionOk="0">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5247800" y="1606500"/>
                  <a:ext cx="129275" cy="165675"/>
                </a:xfrm>
                <a:custGeom>
                  <a:avLst/>
                  <a:gdLst/>
                  <a:ahLst/>
                  <a:cxnLst/>
                  <a:rect l="l" t="t" r="r" b="b"/>
                  <a:pathLst>
                    <a:path w="5171" h="6627" extrusionOk="0">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70"/>
              <p:cNvGrpSpPr/>
              <p:nvPr/>
            </p:nvGrpSpPr>
            <p:grpSpPr>
              <a:xfrm>
                <a:off x="5125650" y="1613550"/>
                <a:ext cx="373725" cy="1286875"/>
                <a:chOff x="5125650" y="1613550"/>
                <a:chExt cx="373725" cy="1286875"/>
              </a:xfrm>
            </p:grpSpPr>
            <p:sp>
              <p:nvSpPr>
                <p:cNvPr id="6199" name="Google Shape;6199;p70"/>
                <p:cNvSpPr/>
                <p:nvPr/>
              </p:nvSpPr>
              <p:spPr>
                <a:xfrm>
                  <a:off x="5221075" y="2221050"/>
                  <a:ext cx="53950" cy="335175"/>
                </a:xfrm>
                <a:custGeom>
                  <a:avLst/>
                  <a:gdLst/>
                  <a:ahLst/>
                  <a:cxnLst/>
                  <a:rect l="l" t="t" r="r" b="b"/>
                  <a:pathLst>
                    <a:path w="2158" h="13407" extrusionOk="0">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5216150" y="2586575"/>
                  <a:ext cx="49800" cy="223800"/>
                </a:xfrm>
                <a:custGeom>
                  <a:avLst/>
                  <a:gdLst/>
                  <a:ahLst/>
                  <a:cxnLst/>
                  <a:rect l="l" t="t" r="r" b="b"/>
                  <a:pathLst>
                    <a:path w="1992" h="8952" extrusionOk="0">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5236950" y="2807700"/>
                  <a:ext cx="32400" cy="24975"/>
                </a:xfrm>
                <a:custGeom>
                  <a:avLst/>
                  <a:gdLst/>
                  <a:ahLst/>
                  <a:cxnLst/>
                  <a:rect l="l" t="t" r="r" b="b"/>
                  <a:pathLst>
                    <a:path w="1296" h="999" extrusionOk="0">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0"/>
                <p:cNvSpPr/>
                <p:nvPr/>
              </p:nvSpPr>
              <p:spPr>
                <a:xfrm>
                  <a:off x="5259175" y="2830450"/>
                  <a:ext cx="11700" cy="28625"/>
                </a:xfrm>
                <a:custGeom>
                  <a:avLst/>
                  <a:gdLst/>
                  <a:ahLst/>
                  <a:cxnLst/>
                  <a:rect l="l" t="t" r="r" b="b"/>
                  <a:pathLst>
                    <a:path w="468" h="1145" extrusionOk="0">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5252725" y="2831550"/>
                  <a:ext cx="8775" cy="28775"/>
                </a:xfrm>
                <a:custGeom>
                  <a:avLst/>
                  <a:gdLst/>
                  <a:ahLst/>
                  <a:cxnLst/>
                  <a:rect l="l" t="t" r="r" b="b"/>
                  <a:pathLst>
                    <a:path w="351" h="1151" extrusionOk="0">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5244575" y="2833525"/>
                  <a:ext cx="7550" cy="27075"/>
                </a:xfrm>
                <a:custGeom>
                  <a:avLst/>
                  <a:gdLst/>
                  <a:ahLst/>
                  <a:cxnLst/>
                  <a:rect l="l" t="t" r="r" b="b"/>
                  <a:pathLst>
                    <a:path w="302" h="1083" extrusionOk="0">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0"/>
                <p:cNvSpPr/>
                <p:nvPr/>
              </p:nvSpPr>
              <p:spPr>
                <a:xfrm>
                  <a:off x="5263475" y="2882075"/>
                  <a:ext cx="8150" cy="10475"/>
                </a:xfrm>
                <a:custGeom>
                  <a:avLst/>
                  <a:gdLst/>
                  <a:ahLst/>
                  <a:cxnLst/>
                  <a:rect l="l" t="t" r="r" b="b"/>
                  <a:pathLst>
                    <a:path w="326" h="419" extrusionOk="0">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0"/>
                <p:cNvSpPr/>
                <p:nvPr/>
              </p:nvSpPr>
              <p:spPr>
                <a:xfrm>
                  <a:off x="5252725" y="2885275"/>
                  <a:ext cx="8475" cy="12900"/>
                </a:xfrm>
                <a:custGeom>
                  <a:avLst/>
                  <a:gdLst/>
                  <a:ahLst/>
                  <a:cxnLst/>
                  <a:rect l="l" t="t" r="r" b="b"/>
                  <a:pathLst>
                    <a:path w="339" h="516" extrusionOk="0">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5242875" y="2886450"/>
                  <a:ext cx="7575" cy="13975"/>
                </a:xfrm>
                <a:custGeom>
                  <a:avLst/>
                  <a:gdLst/>
                  <a:ahLst/>
                  <a:cxnLst/>
                  <a:rect l="l" t="t" r="r" b="b"/>
                  <a:pathLst>
                    <a:path w="303" h="559" extrusionOk="0">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5233350" y="2885150"/>
                  <a:ext cx="7400" cy="12900"/>
                </a:xfrm>
                <a:custGeom>
                  <a:avLst/>
                  <a:gdLst/>
                  <a:ahLst/>
                  <a:cxnLst/>
                  <a:rect l="l" t="t" r="r" b="b"/>
                  <a:pathLst>
                    <a:path w="296" h="516" extrusionOk="0">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5227075" y="2881775"/>
                  <a:ext cx="6400" cy="9250"/>
                </a:xfrm>
                <a:custGeom>
                  <a:avLst/>
                  <a:gdLst/>
                  <a:ahLst/>
                  <a:cxnLst/>
                  <a:rect l="l" t="t" r="r" b="b"/>
                  <a:pathLst>
                    <a:path w="256" h="370" extrusionOk="0">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5238425" y="2836575"/>
                  <a:ext cx="8475" cy="23350"/>
                </a:xfrm>
                <a:custGeom>
                  <a:avLst/>
                  <a:gdLst/>
                  <a:ahLst/>
                  <a:cxnLst/>
                  <a:rect l="l" t="t" r="r" b="b"/>
                  <a:pathLst>
                    <a:path w="339" h="934" extrusionOk="0">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5232050" y="2840700"/>
                  <a:ext cx="9625" cy="17500"/>
                </a:xfrm>
                <a:custGeom>
                  <a:avLst/>
                  <a:gdLst/>
                  <a:ahLst/>
                  <a:cxnLst/>
                  <a:rect l="l" t="t" r="r" b="b"/>
                  <a:pathLst>
                    <a:path w="385" h="700" extrusionOk="0">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5263025" y="2860375"/>
                  <a:ext cx="9400" cy="20600"/>
                </a:xfrm>
                <a:custGeom>
                  <a:avLst/>
                  <a:gdLst/>
                  <a:ahLst/>
                  <a:cxnLst/>
                  <a:rect l="l" t="t" r="r" b="b"/>
                  <a:pathLst>
                    <a:path w="376" h="824" extrusionOk="0">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5253025" y="2862075"/>
                  <a:ext cx="7550" cy="21350"/>
                </a:xfrm>
                <a:custGeom>
                  <a:avLst/>
                  <a:gdLst/>
                  <a:ahLst/>
                  <a:cxnLst/>
                  <a:rect l="l" t="t" r="r" b="b"/>
                  <a:pathLst>
                    <a:path w="302" h="854" extrusionOk="0">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0"/>
                <p:cNvSpPr/>
                <p:nvPr/>
              </p:nvSpPr>
              <p:spPr>
                <a:xfrm>
                  <a:off x="5244425" y="2863800"/>
                  <a:ext cx="6175" cy="19550"/>
                </a:xfrm>
                <a:custGeom>
                  <a:avLst/>
                  <a:gdLst/>
                  <a:ahLst/>
                  <a:cxnLst/>
                  <a:rect l="l" t="t" r="r" b="b"/>
                  <a:pathLst>
                    <a:path w="247" h="782" extrusionOk="0">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0"/>
                <p:cNvSpPr/>
                <p:nvPr/>
              </p:nvSpPr>
              <p:spPr>
                <a:xfrm>
                  <a:off x="5235675" y="2863500"/>
                  <a:ext cx="5850" cy="18775"/>
                </a:xfrm>
                <a:custGeom>
                  <a:avLst/>
                  <a:gdLst/>
                  <a:ahLst/>
                  <a:cxnLst/>
                  <a:rect l="l" t="t" r="r" b="b"/>
                  <a:pathLst>
                    <a:path w="234" h="751" extrusionOk="0">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5227825" y="2862850"/>
                  <a:ext cx="6800" cy="16400"/>
                </a:xfrm>
                <a:custGeom>
                  <a:avLst/>
                  <a:gdLst/>
                  <a:ahLst/>
                  <a:cxnLst/>
                  <a:rect l="l" t="t" r="r" b="b"/>
                  <a:pathLst>
                    <a:path w="272" h="656" extrusionOk="0">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5219375" y="2559325"/>
                  <a:ext cx="41050" cy="33625"/>
                </a:xfrm>
                <a:custGeom>
                  <a:avLst/>
                  <a:gdLst/>
                  <a:ahLst/>
                  <a:cxnLst/>
                  <a:rect l="l" t="t" r="r" b="b"/>
                  <a:pathLst>
                    <a:path w="1642" h="1345" extrusionOk="0">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5208475" y="2128425"/>
                  <a:ext cx="208075" cy="116600"/>
                </a:xfrm>
                <a:custGeom>
                  <a:avLst/>
                  <a:gdLst/>
                  <a:ahLst/>
                  <a:cxnLst/>
                  <a:rect l="l" t="t" r="r" b="b"/>
                  <a:pathLst>
                    <a:path w="8323" h="4664" extrusionOk="0">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5166825" y="1818475"/>
                  <a:ext cx="53800" cy="203850"/>
                </a:xfrm>
                <a:custGeom>
                  <a:avLst/>
                  <a:gdLst/>
                  <a:ahLst/>
                  <a:cxnLst/>
                  <a:rect l="l" t="t" r="r" b="b"/>
                  <a:pathLst>
                    <a:path w="2152" h="8154" extrusionOk="0">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5132400" y="2022800"/>
                  <a:ext cx="67125" cy="185725"/>
                </a:xfrm>
                <a:custGeom>
                  <a:avLst/>
                  <a:gdLst/>
                  <a:ahLst/>
                  <a:cxnLst/>
                  <a:rect l="l" t="t" r="r" b="b"/>
                  <a:pathLst>
                    <a:path w="2685" h="7429" extrusionOk="0">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5144375" y="2212375"/>
                  <a:ext cx="15100" cy="37250"/>
                </a:xfrm>
                <a:custGeom>
                  <a:avLst/>
                  <a:gdLst/>
                  <a:ahLst/>
                  <a:cxnLst/>
                  <a:rect l="l" t="t" r="r" b="b"/>
                  <a:pathLst>
                    <a:path w="604" h="1490" extrusionOk="0">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5149150" y="2254150"/>
                  <a:ext cx="10000" cy="15600"/>
                </a:xfrm>
                <a:custGeom>
                  <a:avLst/>
                  <a:gdLst/>
                  <a:ahLst/>
                  <a:cxnLst/>
                  <a:rect l="l" t="t" r="r" b="b"/>
                  <a:pathLst>
                    <a:path w="400" h="624" extrusionOk="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5152825" y="2275925"/>
                  <a:ext cx="5875" cy="10425"/>
                </a:xfrm>
                <a:custGeom>
                  <a:avLst/>
                  <a:gdLst/>
                  <a:ahLst/>
                  <a:cxnLst/>
                  <a:rect l="l" t="t" r="r" b="b"/>
                  <a:pathLst>
                    <a:path w="235" h="417" extrusionOk="0">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5128250" y="2216675"/>
                  <a:ext cx="13550" cy="37100"/>
                </a:xfrm>
                <a:custGeom>
                  <a:avLst/>
                  <a:gdLst/>
                  <a:ahLst/>
                  <a:cxnLst/>
                  <a:rect l="l" t="t" r="r" b="b"/>
                  <a:pathLst>
                    <a:path w="542" h="1484" extrusionOk="0">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5125650" y="2258950"/>
                  <a:ext cx="10000" cy="22800"/>
                </a:xfrm>
                <a:custGeom>
                  <a:avLst/>
                  <a:gdLst/>
                  <a:ahLst/>
                  <a:cxnLst/>
                  <a:rect l="l" t="t" r="r" b="b"/>
                  <a:pathLst>
                    <a:path w="400" h="912" extrusionOk="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0"/>
                <p:cNvSpPr/>
                <p:nvPr/>
              </p:nvSpPr>
              <p:spPr>
                <a:xfrm>
                  <a:off x="5130875" y="2286450"/>
                  <a:ext cx="11225" cy="17200"/>
                </a:xfrm>
                <a:custGeom>
                  <a:avLst/>
                  <a:gdLst/>
                  <a:ahLst/>
                  <a:cxnLst/>
                  <a:rect l="l" t="t" r="r" b="b"/>
                  <a:pathLst>
                    <a:path w="449" h="688" extrusionOk="0">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0"/>
                <p:cNvSpPr/>
                <p:nvPr/>
              </p:nvSpPr>
              <p:spPr>
                <a:xfrm>
                  <a:off x="5141625" y="2306150"/>
                  <a:ext cx="5250" cy="8000"/>
                </a:xfrm>
                <a:custGeom>
                  <a:avLst/>
                  <a:gdLst/>
                  <a:ahLst/>
                  <a:cxnLst/>
                  <a:rect l="l" t="t" r="r" b="b"/>
                  <a:pathLst>
                    <a:path w="210" h="320" extrusionOk="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5229575" y="1823150"/>
                  <a:ext cx="82950" cy="196300"/>
                </a:xfrm>
                <a:custGeom>
                  <a:avLst/>
                  <a:gdLst/>
                  <a:ahLst/>
                  <a:cxnLst/>
                  <a:rect l="l" t="t" r="r" b="b"/>
                  <a:pathLst>
                    <a:path w="3318" h="7852" extrusionOk="0">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5231925" y="1823375"/>
                  <a:ext cx="68775" cy="13925"/>
                </a:xfrm>
                <a:custGeom>
                  <a:avLst/>
                  <a:gdLst/>
                  <a:ahLst/>
                  <a:cxnLst/>
                  <a:rect l="l" t="t" r="r" b="b"/>
                  <a:pathLst>
                    <a:path w="2751" h="557" extrusionOk="0">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5273175" y="1794500"/>
                  <a:ext cx="35050" cy="10050"/>
                </a:xfrm>
                <a:custGeom>
                  <a:avLst/>
                  <a:gdLst/>
                  <a:ahLst/>
                  <a:cxnLst/>
                  <a:rect l="l" t="t" r="r" b="b"/>
                  <a:pathLst>
                    <a:path w="1402" h="402" extrusionOk="0">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5284975" y="1779250"/>
                  <a:ext cx="27250" cy="9250"/>
                </a:xfrm>
                <a:custGeom>
                  <a:avLst/>
                  <a:gdLst/>
                  <a:ahLst/>
                  <a:cxnLst/>
                  <a:rect l="l" t="t" r="r" b="b"/>
                  <a:pathLst>
                    <a:path w="1090" h="370" extrusionOk="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5284950" y="1973650"/>
                  <a:ext cx="25275" cy="8500"/>
                </a:xfrm>
                <a:custGeom>
                  <a:avLst/>
                  <a:gdLst/>
                  <a:ahLst/>
                  <a:cxnLst/>
                  <a:rect l="l" t="t" r="r" b="b"/>
                  <a:pathLst>
                    <a:path w="1011" h="340" extrusionOk="0">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0"/>
                <p:cNvSpPr/>
                <p:nvPr/>
              </p:nvSpPr>
              <p:spPr>
                <a:xfrm>
                  <a:off x="5284925" y="1991775"/>
                  <a:ext cx="25300" cy="8500"/>
                </a:xfrm>
                <a:custGeom>
                  <a:avLst/>
                  <a:gdLst/>
                  <a:ahLst/>
                  <a:cxnLst/>
                  <a:rect l="l" t="t" r="r" b="b"/>
                  <a:pathLst>
                    <a:path w="1012" h="340" extrusionOk="0">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0"/>
                <p:cNvSpPr/>
                <p:nvPr/>
              </p:nvSpPr>
              <p:spPr>
                <a:xfrm>
                  <a:off x="5284800" y="2009925"/>
                  <a:ext cx="25425" cy="8525"/>
                </a:xfrm>
                <a:custGeom>
                  <a:avLst/>
                  <a:gdLst/>
                  <a:ahLst/>
                  <a:cxnLst/>
                  <a:rect l="l" t="t" r="r" b="b"/>
                  <a:pathLst>
                    <a:path w="1017" h="341" extrusionOk="0">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5284800" y="2028050"/>
                  <a:ext cx="25425" cy="8650"/>
                </a:xfrm>
                <a:custGeom>
                  <a:avLst/>
                  <a:gdLst/>
                  <a:ahLst/>
                  <a:cxnLst/>
                  <a:rect l="l" t="t" r="r" b="b"/>
                  <a:pathLst>
                    <a:path w="1017" h="346" extrusionOk="0">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5284800" y="2046175"/>
                  <a:ext cx="25425" cy="8650"/>
                </a:xfrm>
                <a:custGeom>
                  <a:avLst/>
                  <a:gdLst/>
                  <a:ahLst/>
                  <a:cxnLst/>
                  <a:rect l="l" t="t" r="r" b="b"/>
                  <a:pathLst>
                    <a:path w="1017" h="346" extrusionOk="0">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5284825" y="2064425"/>
                  <a:ext cx="25400" cy="8550"/>
                </a:xfrm>
                <a:custGeom>
                  <a:avLst/>
                  <a:gdLst/>
                  <a:ahLst/>
                  <a:cxnLst/>
                  <a:rect l="l" t="t" r="r" b="b"/>
                  <a:pathLst>
                    <a:path w="1016" h="342" extrusionOk="0">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5284800" y="2082600"/>
                  <a:ext cx="25425" cy="8500"/>
                </a:xfrm>
                <a:custGeom>
                  <a:avLst/>
                  <a:gdLst/>
                  <a:ahLst/>
                  <a:cxnLst/>
                  <a:rect l="l" t="t" r="r" b="b"/>
                  <a:pathLst>
                    <a:path w="1017" h="340" extrusionOk="0">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0"/>
                <p:cNvSpPr/>
                <p:nvPr/>
              </p:nvSpPr>
              <p:spPr>
                <a:xfrm>
                  <a:off x="5284825" y="2100700"/>
                  <a:ext cx="25400" cy="8525"/>
                </a:xfrm>
                <a:custGeom>
                  <a:avLst/>
                  <a:gdLst/>
                  <a:ahLst/>
                  <a:cxnLst/>
                  <a:rect l="l" t="t" r="r" b="b"/>
                  <a:pathLst>
                    <a:path w="1016" h="341" extrusionOk="0">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0"/>
                <p:cNvSpPr/>
                <p:nvPr/>
              </p:nvSpPr>
              <p:spPr>
                <a:xfrm>
                  <a:off x="5284800" y="2118875"/>
                  <a:ext cx="25425" cy="8500"/>
                </a:xfrm>
                <a:custGeom>
                  <a:avLst/>
                  <a:gdLst/>
                  <a:ahLst/>
                  <a:cxnLst/>
                  <a:rect l="l" t="t" r="r" b="b"/>
                  <a:pathLst>
                    <a:path w="1017" h="340" extrusionOk="0">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5218350" y="1840700"/>
                  <a:ext cx="83100" cy="17425"/>
                </a:xfrm>
                <a:custGeom>
                  <a:avLst/>
                  <a:gdLst/>
                  <a:ahLst/>
                  <a:cxnLst/>
                  <a:rect l="l" t="t" r="r" b="b"/>
                  <a:pathLst>
                    <a:path w="3324" h="697" extrusionOk="0">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5208600" y="1889900"/>
                  <a:ext cx="93475" cy="14250"/>
                </a:xfrm>
                <a:custGeom>
                  <a:avLst/>
                  <a:gdLst/>
                  <a:ahLst/>
                  <a:cxnLst/>
                  <a:rect l="l" t="t" r="r" b="b"/>
                  <a:pathLst>
                    <a:path w="3739" h="570" extrusionOk="0">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5210350" y="1863550"/>
                  <a:ext cx="94025" cy="19475"/>
                </a:xfrm>
                <a:custGeom>
                  <a:avLst/>
                  <a:gdLst/>
                  <a:ahLst/>
                  <a:cxnLst/>
                  <a:rect l="l" t="t" r="r" b="b"/>
                  <a:pathLst>
                    <a:path w="3761" h="779" extrusionOk="0">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5213750" y="1912125"/>
                  <a:ext cx="91550" cy="14400"/>
                </a:xfrm>
                <a:custGeom>
                  <a:avLst/>
                  <a:gdLst/>
                  <a:ahLst/>
                  <a:cxnLst/>
                  <a:rect l="l" t="t" r="r" b="b"/>
                  <a:pathLst>
                    <a:path w="3662" h="576" extrusionOk="0">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5219325" y="1931650"/>
                  <a:ext cx="89675" cy="15550"/>
                </a:xfrm>
                <a:custGeom>
                  <a:avLst/>
                  <a:gdLst/>
                  <a:ahLst/>
                  <a:cxnLst/>
                  <a:rect l="l" t="t" r="r" b="b"/>
                  <a:pathLst>
                    <a:path w="3587" h="622" extrusionOk="0">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5221775" y="1955325"/>
                  <a:ext cx="63850" cy="12850"/>
                </a:xfrm>
                <a:custGeom>
                  <a:avLst/>
                  <a:gdLst/>
                  <a:ahLst/>
                  <a:cxnLst/>
                  <a:rect l="l" t="t" r="r" b="b"/>
                  <a:pathLst>
                    <a:path w="2554" h="514" extrusionOk="0">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5229500" y="1975750"/>
                  <a:ext cx="42925" cy="10700"/>
                </a:xfrm>
                <a:custGeom>
                  <a:avLst/>
                  <a:gdLst/>
                  <a:ahLst/>
                  <a:cxnLst/>
                  <a:rect l="l" t="t" r="r" b="b"/>
                  <a:pathLst>
                    <a:path w="1717" h="428" extrusionOk="0">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0"/>
                <p:cNvSpPr/>
                <p:nvPr/>
              </p:nvSpPr>
              <p:spPr>
                <a:xfrm>
                  <a:off x="5296675" y="1774600"/>
                  <a:ext cx="15850" cy="49825"/>
                </a:xfrm>
                <a:custGeom>
                  <a:avLst/>
                  <a:gdLst/>
                  <a:ahLst/>
                  <a:cxnLst/>
                  <a:rect l="l" t="t" r="r" b="b"/>
                  <a:pathLst>
                    <a:path w="634" h="1993" extrusionOk="0">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0"/>
                <p:cNvSpPr/>
                <p:nvPr/>
              </p:nvSpPr>
              <p:spPr>
                <a:xfrm>
                  <a:off x="5194025" y="1804725"/>
                  <a:ext cx="29825" cy="15700"/>
                </a:xfrm>
                <a:custGeom>
                  <a:avLst/>
                  <a:gdLst/>
                  <a:ahLst/>
                  <a:cxnLst/>
                  <a:rect l="l" t="t" r="r" b="b"/>
                  <a:pathLst>
                    <a:path w="1193" h="628" extrusionOk="0">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5219825" y="1800025"/>
                  <a:ext cx="83475" cy="18850"/>
                </a:xfrm>
                <a:custGeom>
                  <a:avLst/>
                  <a:gdLst/>
                  <a:ahLst/>
                  <a:cxnLst/>
                  <a:rect l="l" t="t" r="r" b="b"/>
                  <a:pathLst>
                    <a:path w="3339" h="754" extrusionOk="0">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5299425" y="1955325"/>
                  <a:ext cx="13100" cy="176425"/>
                </a:xfrm>
                <a:custGeom>
                  <a:avLst/>
                  <a:gdLst/>
                  <a:ahLst/>
                  <a:cxnLst/>
                  <a:rect l="l" t="t" r="r" b="b"/>
                  <a:pathLst>
                    <a:path w="524" h="7057" extrusionOk="0">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5350000" y="2221050"/>
                  <a:ext cx="53950" cy="335175"/>
                </a:xfrm>
                <a:custGeom>
                  <a:avLst/>
                  <a:gdLst/>
                  <a:ahLst/>
                  <a:cxnLst/>
                  <a:rect l="l" t="t" r="r" b="b"/>
                  <a:pathLst>
                    <a:path w="2158" h="13407" extrusionOk="0">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5358900" y="2586575"/>
                  <a:ext cx="49825" cy="223850"/>
                </a:xfrm>
                <a:custGeom>
                  <a:avLst/>
                  <a:gdLst/>
                  <a:ahLst/>
                  <a:cxnLst/>
                  <a:rect l="l" t="t" r="r" b="b"/>
                  <a:pathLst>
                    <a:path w="1993" h="8954" extrusionOk="0">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5355675" y="2807700"/>
                  <a:ext cx="32250" cy="24975"/>
                </a:xfrm>
                <a:custGeom>
                  <a:avLst/>
                  <a:gdLst/>
                  <a:ahLst/>
                  <a:cxnLst/>
                  <a:rect l="l" t="t" r="r" b="b"/>
                  <a:pathLst>
                    <a:path w="1290" h="999" extrusionOk="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5354150" y="2830450"/>
                  <a:ext cx="11550" cy="28625"/>
                </a:xfrm>
                <a:custGeom>
                  <a:avLst/>
                  <a:gdLst/>
                  <a:ahLst/>
                  <a:cxnLst/>
                  <a:rect l="l" t="t" r="r" b="b"/>
                  <a:pathLst>
                    <a:path w="462" h="1145" extrusionOk="0">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0"/>
                <p:cNvSpPr/>
                <p:nvPr/>
              </p:nvSpPr>
              <p:spPr>
                <a:xfrm>
                  <a:off x="5363375" y="2831550"/>
                  <a:ext cx="8925" cy="28775"/>
                </a:xfrm>
                <a:custGeom>
                  <a:avLst/>
                  <a:gdLst/>
                  <a:ahLst/>
                  <a:cxnLst/>
                  <a:rect l="l" t="t" r="r" b="b"/>
                  <a:pathLst>
                    <a:path w="357" h="1151" extrusionOk="0">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0"/>
                <p:cNvSpPr/>
                <p:nvPr/>
              </p:nvSpPr>
              <p:spPr>
                <a:xfrm>
                  <a:off x="5372725" y="2833525"/>
                  <a:ext cx="7725" cy="27075"/>
                </a:xfrm>
                <a:custGeom>
                  <a:avLst/>
                  <a:gdLst/>
                  <a:ahLst/>
                  <a:cxnLst/>
                  <a:rect l="l" t="t" r="r" b="b"/>
                  <a:pathLst>
                    <a:path w="309" h="1083" extrusionOk="0">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5353400" y="2882075"/>
                  <a:ext cx="8150" cy="10475"/>
                </a:xfrm>
                <a:custGeom>
                  <a:avLst/>
                  <a:gdLst/>
                  <a:ahLst/>
                  <a:cxnLst/>
                  <a:rect l="l" t="t" r="r" b="b"/>
                  <a:pathLst>
                    <a:path w="326" h="419" extrusionOk="0">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5363675" y="2885275"/>
                  <a:ext cx="8625" cy="12900"/>
                </a:xfrm>
                <a:custGeom>
                  <a:avLst/>
                  <a:gdLst/>
                  <a:ahLst/>
                  <a:cxnLst/>
                  <a:rect l="l" t="t" r="r" b="b"/>
                  <a:pathLst>
                    <a:path w="345" h="516" extrusionOk="0">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5374575" y="2886525"/>
                  <a:ext cx="7400" cy="13900"/>
                </a:xfrm>
                <a:custGeom>
                  <a:avLst/>
                  <a:gdLst/>
                  <a:ahLst/>
                  <a:cxnLst/>
                  <a:rect l="l" t="t" r="r" b="b"/>
                  <a:pathLst>
                    <a:path w="296" h="556" extrusionOk="0">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5384250" y="2885150"/>
                  <a:ext cx="7425" cy="12900"/>
                </a:xfrm>
                <a:custGeom>
                  <a:avLst/>
                  <a:gdLst/>
                  <a:ahLst/>
                  <a:cxnLst/>
                  <a:rect l="l" t="t" r="r" b="b"/>
                  <a:pathLst>
                    <a:path w="297" h="516" extrusionOk="0">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5391375" y="2881775"/>
                  <a:ext cx="6550" cy="9250"/>
                </a:xfrm>
                <a:custGeom>
                  <a:avLst/>
                  <a:gdLst/>
                  <a:ahLst/>
                  <a:cxnLst/>
                  <a:rect l="l" t="t" r="r" b="b"/>
                  <a:pathLst>
                    <a:path w="262" h="370" extrusionOk="0">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5377950" y="2836575"/>
                  <a:ext cx="8500" cy="23350"/>
                </a:xfrm>
                <a:custGeom>
                  <a:avLst/>
                  <a:gdLst/>
                  <a:ahLst/>
                  <a:cxnLst/>
                  <a:rect l="l" t="t" r="r" b="b"/>
                  <a:pathLst>
                    <a:path w="340" h="934" extrusionOk="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5383350" y="2840700"/>
                  <a:ext cx="9475" cy="17500"/>
                </a:xfrm>
                <a:custGeom>
                  <a:avLst/>
                  <a:gdLst/>
                  <a:ahLst/>
                  <a:cxnLst/>
                  <a:rect l="l" t="t" r="r" b="b"/>
                  <a:pathLst>
                    <a:path w="379" h="700" extrusionOk="0">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0"/>
                <p:cNvSpPr/>
                <p:nvPr/>
              </p:nvSpPr>
              <p:spPr>
                <a:xfrm>
                  <a:off x="5352600" y="2860375"/>
                  <a:ext cx="9400" cy="20600"/>
                </a:xfrm>
                <a:custGeom>
                  <a:avLst/>
                  <a:gdLst/>
                  <a:ahLst/>
                  <a:cxnLst/>
                  <a:rect l="l" t="t" r="r" b="b"/>
                  <a:pathLst>
                    <a:path w="376" h="824" extrusionOk="0">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0"/>
                <p:cNvSpPr/>
                <p:nvPr/>
              </p:nvSpPr>
              <p:spPr>
                <a:xfrm>
                  <a:off x="5364450" y="2862075"/>
                  <a:ext cx="7700" cy="21350"/>
                </a:xfrm>
                <a:custGeom>
                  <a:avLst/>
                  <a:gdLst/>
                  <a:ahLst/>
                  <a:cxnLst/>
                  <a:rect l="l" t="t" r="r" b="b"/>
                  <a:pathLst>
                    <a:path w="308" h="854" extrusionOk="0">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5374275" y="2863800"/>
                  <a:ext cx="6325" cy="19550"/>
                </a:xfrm>
                <a:custGeom>
                  <a:avLst/>
                  <a:gdLst/>
                  <a:ahLst/>
                  <a:cxnLst/>
                  <a:rect l="l" t="t" r="r" b="b"/>
                  <a:pathLst>
                    <a:path w="253" h="782" extrusionOk="0">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5383350" y="2863500"/>
                  <a:ext cx="6000" cy="18775"/>
                </a:xfrm>
                <a:custGeom>
                  <a:avLst/>
                  <a:gdLst/>
                  <a:ahLst/>
                  <a:cxnLst/>
                  <a:rect l="l" t="t" r="r" b="b"/>
                  <a:pathLst>
                    <a:path w="240" h="751" extrusionOk="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5390400" y="2862850"/>
                  <a:ext cx="6650" cy="16400"/>
                </a:xfrm>
                <a:custGeom>
                  <a:avLst/>
                  <a:gdLst/>
                  <a:ahLst/>
                  <a:cxnLst/>
                  <a:rect l="l" t="t" r="r" b="b"/>
                  <a:pathLst>
                    <a:path w="266" h="656" extrusionOk="0">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5364275" y="2559325"/>
                  <a:ext cx="40600" cy="32375"/>
                </a:xfrm>
                <a:custGeom>
                  <a:avLst/>
                  <a:gdLst/>
                  <a:ahLst/>
                  <a:cxnLst/>
                  <a:rect l="l" t="t" r="r" b="b"/>
                  <a:pathLst>
                    <a:path w="1624" h="1295" extrusionOk="0">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5404400" y="1818475"/>
                  <a:ext cx="53800" cy="203850"/>
                </a:xfrm>
                <a:custGeom>
                  <a:avLst/>
                  <a:gdLst/>
                  <a:ahLst/>
                  <a:cxnLst/>
                  <a:rect l="l" t="t" r="r" b="b"/>
                  <a:pathLst>
                    <a:path w="2152" h="8154" extrusionOk="0">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5425475" y="2022800"/>
                  <a:ext cx="67000" cy="185725"/>
                </a:xfrm>
                <a:custGeom>
                  <a:avLst/>
                  <a:gdLst/>
                  <a:ahLst/>
                  <a:cxnLst/>
                  <a:rect l="l" t="t" r="r" b="b"/>
                  <a:pathLst>
                    <a:path w="2680" h="7429" extrusionOk="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5465400" y="2212350"/>
                  <a:ext cx="15075" cy="37150"/>
                </a:xfrm>
                <a:custGeom>
                  <a:avLst/>
                  <a:gdLst/>
                  <a:ahLst/>
                  <a:cxnLst/>
                  <a:rect l="l" t="t" r="r" b="b"/>
                  <a:pathLst>
                    <a:path w="603" h="1486" extrusionOk="0">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5465850" y="2254150"/>
                  <a:ext cx="10025" cy="15600"/>
                </a:xfrm>
                <a:custGeom>
                  <a:avLst/>
                  <a:gdLst/>
                  <a:ahLst/>
                  <a:cxnLst/>
                  <a:rect l="l" t="t" r="r" b="b"/>
                  <a:pathLst>
                    <a:path w="401" h="624" extrusionOk="0">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0"/>
                <p:cNvSpPr/>
                <p:nvPr/>
              </p:nvSpPr>
              <p:spPr>
                <a:xfrm>
                  <a:off x="5466175" y="2275925"/>
                  <a:ext cx="5850" cy="10425"/>
                </a:xfrm>
                <a:custGeom>
                  <a:avLst/>
                  <a:gdLst/>
                  <a:ahLst/>
                  <a:cxnLst/>
                  <a:rect l="l" t="t" r="r" b="b"/>
                  <a:pathLst>
                    <a:path w="234" h="417" extrusionOk="0">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0"/>
                <p:cNvSpPr/>
                <p:nvPr/>
              </p:nvSpPr>
              <p:spPr>
                <a:xfrm>
                  <a:off x="5483225" y="2216675"/>
                  <a:ext cx="13400" cy="37100"/>
                </a:xfrm>
                <a:custGeom>
                  <a:avLst/>
                  <a:gdLst/>
                  <a:ahLst/>
                  <a:cxnLst/>
                  <a:rect l="l" t="t" r="r" b="b"/>
                  <a:pathLst>
                    <a:path w="536" h="1484" extrusionOk="0">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5489075" y="2258950"/>
                  <a:ext cx="10300" cy="22800"/>
                </a:xfrm>
                <a:custGeom>
                  <a:avLst/>
                  <a:gdLst/>
                  <a:ahLst/>
                  <a:cxnLst/>
                  <a:rect l="l" t="t" r="r" b="b"/>
                  <a:pathLst>
                    <a:path w="412" h="912" extrusionOk="0">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5483075" y="2286450"/>
                  <a:ext cx="11075" cy="17200"/>
                </a:xfrm>
                <a:custGeom>
                  <a:avLst/>
                  <a:gdLst/>
                  <a:ahLst/>
                  <a:cxnLst/>
                  <a:rect l="l" t="t" r="r" b="b"/>
                  <a:pathLst>
                    <a:path w="443" h="688" extrusionOk="0">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5478150" y="2306150"/>
                  <a:ext cx="5250" cy="8000"/>
                </a:xfrm>
                <a:custGeom>
                  <a:avLst/>
                  <a:gdLst/>
                  <a:ahLst/>
                  <a:cxnLst/>
                  <a:rect l="l" t="t" r="r" b="b"/>
                  <a:pathLst>
                    <a:path w="210" h="320" extrusionOk="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5312500" y="1823150"/>
                  <a:ext cx="82800" cy="196300"/>
                </a:xfrm>
                <a:custGeom>
                  <a:avLst/>
                  <a:gdLst/>
                  <a:ahLst/>
                  <a:cxnLst/>
                  <a:rect l="l" t="t" r="r" b="b"/>
                  <a:pathLst>
                    <a:path w="3312" h="7852" extrusionOk="0">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0"/>
                <p:cNvSpPr/>
                <p:nvPr/>
              </p:nvSpPr>
              <p:spPr>
                <a:xfrm>
                  <a:off x="5324175" y="1823375"/>
                  <a:ext cx="68925" cy="13925"/>
                </a:xfrm>
                <a:custGeom>
                  <a:avLst/>
                  <a:gdLst/>
                  <a:ahLst/>
                  <a:cxnLst/>
                  <a:rect l="l" t="t" r="r" b="b"/>
                  <a:pathLst>
                    <a:path w="2757" h="557" extrusionOk="0">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0"/>
                <p:cNvSpPr/>
                <p:nvPr/>
              </p:nvSpPr>
              <p:spPr>
                <a:xfrm>
                  <a:off x="5316650" y="1794500"/>
                  <a:ext cx="35200" cy="10050"/>
                </a:xfrm>
                <a:custGeom>
                  <a:avLst/>
                  <a:gdLst/>
                  <a:ahLst/>
                  <a:cxnLst/>
                  <a:rect l="l" t="t" r="r" b="b"/>
                  <a:pathLst>
                    <a:path w="1408" h="402" extrusionOk="0">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0"/>
                <p:cNvSpPr/>
                <p:nvPr/>
              </p:nvSpPr>
              <p:spPr>
                <a:xfrm>
                  <a:off x="5312650" y="1779250"/>
                  <a:ext cx="27375" cy="9250"/>
                </a:xfrm>
                <a:custGeom>
                  <a:avLst/>
                  <a:gdLst/>
                  <a:ahLst/>
                  <a:cxnLst/>
                  <a:rect l="l" t="t" r="r" b="b"/>
                  <a:pathLst>
                    <a:path w="1095" h="370" extrusionOk="0">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5314650" y="1973650"/>
                  <a:ext cx="25425" cy="8500"/>
                </a:xfrm>
                <a:custGeom>
                  <a:avLst/>
                  <a:gdLst/>
                  <a:ahLst/>
                  <a:cxnLst/>
                  <a:rect l="l" t="t" r="r" b="b"/>
                  <a:pathLst>
                    <a:path w="1017" h="340" extrusionOk="0">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0"/>
                <p:cNvSpPr/>
                <p:nvPr/>
              </p:nvSpPr>
              <p:spPr>
                <a:xfrm>
                  <a:off x="5314650" y="1991775"/>
                  <a:ext cx="25425" cy="8500"/>
                </a:xfrm>
                <a:custGeom>
                  <a:avLst/>
                  <a:gdLst/>
                  <a:ahLst/>
                  <a:cxnLst/>
                  <a:rect l="l" t="t" r="r" b="b"/>
                  <a:pathLst>
                    <a:path w="1017" h="340" extrusionOk="0">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0"/>
                <p:cNvSpPr/>
                <p:nvPr/>
              </p:nvSpPr>
              <p:spPr>
                <a:xfrm>
                  <a:off x="5314650" y="2009925"/>
                  <a:ext cx="25425" cy="8525"/>
                </a:xfrm>
                <a:custGeom>
                  <a:avLst/>
                  <a:gdLst/>
                  <a:ahLst/>
                  <a:cxnLst/>
                  <a:rect l="l" t="t" r="r" b="b"/>
                  <a:pathLst>
                    <a:path w="1017" h="341" extrusionOk="0">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0"/>
                <p:cNvSpPr/>
                <p:nvPr/>
              </p:nvSpPr>
              <p:spPr>
                <a:xfrm>
                  <a:off x="5314650" y="2028050"/>
                  <a:ext cx="25425" cy="8650"/>
                </a:xfrm>
                <a:custGeom>
                  <a:avLst/>
                  <a:gdLst/>
                  <a:ahLst/>
                  <a:cxnLst/>
                  <a:rect l="l" t="t" r="r" b="b"/>
                  <a:pathLst>
                    <a:path w="1017" h="346" extrusionOk="0">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0"/>
                <p:cNvSpPr/>
                <p:nvPr/>
              </p:nvSpPr>
              <p:spPr>
                <a:xfrm>
                  <a:off x="5314650" y="2046175"/>
                  <a:ext cx="25425" cy="8650"/>
                </a:xfrm>
                <a:custGeom>
                  <a:avLst/>
                  <a:gdLst/>
                  <a:ahLst/>
                  <a:cxnLst/>
                  <a:rect l="l" t="t" r="r" b="b"/>
                  <a:pathLst>
                    <a:path w="1017" h="346" extrusionOk="0">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0"/>
                <p:cNvSpPr/>
                <p:nvPr/>
              </p:nvSpPr>
              <p:spPr>
                <a:xfrm>
                  <a:off x="5314650" y="2064425"/>
                  <a:ext cx="25400" cy="8550"/>
                </a:xfrm>
                <a:custGeom>
                  <a:avLst/>
                  <a:gdLst/>
                  <a:ahLst/>
                  <a:cxnLst/>
                  <a:rect l="l" t="t" r="r" b="b"/>
                  <a:pathLst>
                    <a:path w="1016" h="342" extrusionOk="0">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0"/>
                <p:cNvSpPr/>
                <p:nvPr/>
              </p:nvSpPr>
              <p:spPr>
                <a:xfrm>
                  <a:off x="5314800" y="2082600"/>
                  <a:ext cx="25275" cy="8500"/>
                </a:xfrm>
                <a:custGeom>
                  <a:avLst/>
                  <a:gdLst/>
                  <a:ahLst/>
                  <a:cxnLst/>
                  <a:rect l="l" t="t" r="r" b="b"/>
                  <a:pathLst>
                    <a:path w="1011" h="340" extrusionOk="0">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0"/>
                <p:cNvSpPr/>
                <p:nvPr/>
              </p:nvSpPr>
              <p:spPr>
                <a:xfrm>
                  <a:off x="5314800" y="2100700"/>
                  <a:ext cx="25400" cy="8525"/>
                </a:xfrm>
                <a:custGeom>
                  <a:avLst/>
                  <a:gdLst/>
                  <a:ahLst/>
                  <a:cxnLst/>
                  <a:rect l="l" t="t" r="r" b="b"/>
                  <a:pathLst>
                    <a:path w="1016" h="341" extrusionOk="0">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0"/>
                <p:cNvSpPr/>
                <p:nvPr/>
              </p:nvSpPr>
              <p:spPr>
                <a:xfrm>
                  <a:off x="5314800" y="2118875"/>
                  <a:ext cx="25400" cy="8500"/>
                </a:xfrm>
                <a:custGeom>
                  <a:avLst/>
                  <a:gdLst/>
                  <a:ahLst/>
                  <a:cxnLst/>
                  <a:rect l="l" t="t" r="r" b="b"/>
                  <a:pathLst>
                    <a:path w="1016" h="340" extrusionOk="0">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0"/>
                <p:cNvSpPr/>
                <p:nvPr/>
              </p:nvSpPr>
              <p:spPr>
                <a:xfrm>
                  <a:off x="5323400" y="1840700"/>
                  <a:ext cx="83125" cy="17425"/>
                </a:xfrm>
                <a:custGeom>
                  <a:avLst/>
                  <a:gdLst/>
                  <a:ahLst/>
                  <a:cxnLst/>
                  <a:rect l="l" t="t" r="r" b="b"/>
                  <a:pathLst>
                    <a:path w="3325" h="697" extrusionOk="0">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0"/>
                <p:cNvSpPr/>
                <p:nvPr/>
              </p:nvSpPr>
              <p:spPr>
                <a:xfrm>
                  <a:off x="5322950" y="1889900"/>
                  <a:ext cx="93325" cy="14250"/>
                </a:xfrm>
                <a:custGeom>
                  <a:avLst/>
                  <a:gdLst/>
                  <a:ahLst/>
                  <a:cxnLst/>
                  <a:rect l="l" t="t" r="r" b="b"/>
                  <a:pathLst>
                    <a:path w="3733" h="570" extrusionOk="0">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0"/>
                <p:cNvSpPr/>
                <p:nvPr/>
              </p:nvSpPr>
              <p:spPr>
                <a:xfrm>
                  <a:off x="5320500" y="1863550"/>
                  <a:ext cx="94175" cy="19475"/>
                </a:xfrm>
                <a:custGeom>
                  <a:avLst/>
                  <a:gdLst/>
                  <a:ahLst/>
                  <a:cxnLst/>
                  <a:rect l="l" t="t" r="r" b="b"/>
                  <a:pathLst>
                    <a:path w="3767" h="779" extrusionOk="0">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0"/>
                <p:cNvSpPr/>
                <p:nvPr/>
              </p:nvSpPr>
              <p:spPr>
                <a:xfrm>
                  <a:off x="5319725" y="1912125"/>
                  <a:ext cx="91400" cy="14400"/>
                </a:xfrm>
                <a:custGeom>
                  <a:avLst/>
                  <a:gdLst/>
                  <a:ahLst/>
                  <a:cxnLst/>
                  <a:rect l="l" t="t" r="r" b="b"/>
                  <a:pathLst>
                    <a:path w="3656" h="576" extrusionOk="0">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p:nvPr/>
              </p:nvSpPr>
              <p:spPr>
                <a:xfrm>
                  <a:off x="5316025" y="1931650"/>
                  <a:ext cx="89525" cy="15550"/>
                </a:xfrm>
                <a:custGeom>
                  <a:avLst/>
                  <a:gdLst/>
                  <a:ahLst/>
                  <a:cxnLst/>
                  <a:rect l="l" t="t" r="r" b="b"/>
                  <a:pathLst>
                    <a:path w="3581" h="622" extrusionOk="0">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0"/>
                <p:cNvSpPr/>
                <p:nvPr/>
              </p:nvSpPr>
              <p:spPr>
                <a:xfrm>
                  <a:off x="5339400" y="1955325"/>
                  <a:ext cx="63850" cy="12850"/>
                </a:xfrm>
                <a:custGeom>
                  <a:avLst/>
                  <a:gdLst/>
                  <a:ahLst/>
                  <a:cxnLst/>
                  <a:rect l="l" t="t" r="r" b="b"/>
                  <a:pathLst>
                    <a:path w="2554" h="514" extrusionOk="0">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0"/>
                <p:cNvSpPr/>
                <p:nvPr/>
              </p:nvSpPr>
              <p:spPr>
                <a:xfrm>
                  <a:off x="5352450" y="1975750"/>
                  <a:ext cx="42925" cy="10700"/>
                </a:xfrm>
                <a:custGeom>
                  <a:avLst/>
                  <a:gdLst/>
                  <a:ahLst/>
                  <a:cxnLst/>
                  <a:rect l="l" t="t" r="r" b="b"/>
                  <a:pathLst>
                    <a:path w="1717" h="428" extrusionOk="0">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0"/>
                <p:cNvSpPr/>
                <p:nvPr/>
              </p:nvSpPr>
              <p:spPr>
                <a:xfrm>
                  <a:off x="5312500" y="1774600"/>
                  <a:ext cx="15850" cy="49825"/>
                </a:xfrm>
                <a:custGeom>
                  <a:avLst/>
                  <a:gdLst/>
                  <a:ahLst/>
                  <a:cxnLst/>
                  <a:rect l="l" t="t" r="r" b="b"/>
                  <a:pathLst>
                    <a:path w="634" h="1993" extrusionOk="0">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0"/>
                <p:cNvSpPr/>
                <p:nvPr/>
              </p:nvSpPr>
              <p:spPr>
                <a:xfrm>
                  <a:off x="5401000" y="1804725"/>
                  <a:ext cx="29850" cy="15700"/>
                </a:xfrm>
                <a:custGeom>
                  <a:avLst/>
                  <a:gdLst/>
                  <a:ahLst/>
                  <a:cxnLst/>
                  <a:rect l="l" t="t" r="r" b="b"/>
                  <a:pathLst>
                    <a:path w="1194" h="628" extrusionOk="0">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0"/>
                <p:cNvSpPr/>
                <p:nvPr/>
              </p:nvSpPr>
              <p:spPr>
                <a:xfrm>
                  <a:off x="5321725" y="1800025"/>
                  <a:ext cx="83450" cy="18850"/>
                </a:xfrm>
                <a:custGeom>
                  <a:avLst/>
                  <a:gdLst/>
                  <a:ahLst/>
                  <a:cxnLst/>
                  <a:rect l="l" t="t" r="r" b="b"/>
                  <a:pathLst>
                    <a:path w="3338" h="754" extrusionOk="0">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0"/>
                <p:cNvSpPr/>
                <p:nvPr/>
              </p:nvSpPr>
              <p:spPr>
                <a:xfrm>
                  <a:off x="5312500" y="1955325"/>
                  <a:ext cx="13075" cy="176425"/>
                </a:xfrm>
                <a:custGeom>
                  <a:avLst/>
                  <a:gdLst/>
                  <a:ahLst/>
                  <a:cxnLst/>
                  <a:rect l="l" t="t" r="r" b="b"/>
                  <a:pathLst>
                    <a:path w="523" h="7057" extrusionOk="0">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0"/>
                <p:cNvSpPr/>
                <p:nvPr/>
              </p:nvSpPr>
              <p:spPr>
                <a:xfrm>
                  <a:off x="5253500" y="1613550"/>
                  <a:ext cx="118025" cy="151400"/>
                </a:xfrm>
                <a:custGeom>
                  <a:avLst/>
                  <a:gdLst/>
                  <a:ahLst/>
                  <a:cxnLst/>
                  <a:rect l="l" t="t" r="r" b="b"/>
                  <a:pathLst>
                    <a:path w="4721" h="6056" extrusionOk="0">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0"/>
                <p:cNvSpPr/>
                <p:nvPr/>
              </p:nvSpPr>
              <p:spPr>
                <a:xfrm>
                  <a:off x="5303575" y="1732350"/>
                  <a:ext cx="8500" cy="10800"/>
                </a:xfrm>
                <a:custGeom>
                  <a:avLst/>
                  <a:gdLst/>
                  <a:ahLst/>
                  <a:cxnLst/>
                  <a:rect l="l" t="t" r="r" b="b"/>
                  <a:pathLst>
                    <a:path w="340" h="432" extrusionOk="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0"/>
                <p:cNvSpPr/>
                <p:nvPr/>
              </p:nvSpPr>
              <p:spPr>
                <a:xfrm>
                  <a:off x="5302675" y="1743875"/>
                  <a:ext cx="8775" cy="10600"/>
                </a:xfrm>
                <a:custGeom>
                  <a:avLst/>
                  <a:gdLst/>
                  <a:ahLst/>
                  <a:cxnLst/>
                  <a:rect l="l" t="t" r="r" b="b"/>
                  <a:pathLst>
                    <a:path w="351" h="424" extrusionOk="0">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0"/>
                <p:cNvSpPr/>
                <p:nvPr/>
              </p:nvSpPr>
              <p:spPr>
                <a:xfrm>
                  <a:off x="5298200" y="1731850"/>
                  <a:ext cx="5725" cy="9000"/>
                </a:xfrm>
                <a:custGeom>
                  <a:avLst/>
                  <a:gdLst/>
                  <a:ahLst/>
                  <a:cxnLst/>
                  <a:rect l="l" t="t" r="r" b="b"/>
                  <a:pathLst>
                    <a:path w="229" h="360" extrusionOk="0">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0"/>
                <p:cNvSpPr/>
                <p:nvPr/>
              </p:nvSpPr>
              <p:spPr>
                <a:xfrm>
                  <a:off x="5296975" y="1741950"/>
                  <a:ext cx="5725" cy="8625"/>
                </a:xfrm>
                <a:custGeom>
                  <a:avLst/>
                  <a:gdLst/>
                  <a:ahLst/>
                  <a:cxnLst/>
                  <a:rect l="l" t="t" r="r" b="b"/>
                  <a:pathLst>
                    <a:path w="229" h="345" extrusionOk="0">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0"/>
                <p:cNvSpPr/>
                <p:nvPr/>
              </p:nvSpPr>
              <p:spPr>
                <a:xfrm>
                  <a:off x="5292400" y="1730950"/>
                  <a:ext cx="7375" cy="9250"/>
                </a:xfrm>
                <a:custGeom>
                  <a:avLst/>
                  <a:gdLst/>
                  <a:ahLst/>
                  <a:cxnLst/>
                  <a:rect l="l" t="t" r="r" b="b"/>
                  <a:pathLst>
                    <a:path w="295" h="370" extrusionOk="0">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0"/>
                <p:cNvSpPr/>
                <p:nvPr/>
              </p:nvSpPr>
              <p:spPr>
                <a:xfrm>
                  <a:off x="5290975" y="1739575"/>
                  <a:ext cx="4950" cy="7975"/>
                </a:xfrm>
                <a:custGeom>
                  <a:avLst/>
                  <a:gdLst/>
                  <a:ahLst/>
                  <a:cxnLst/>
                  <a:rect l="l" t="t" r="r" b="b"/>
                  <a:pathLst>
                    <a:path w="198" h="319" extrusionOk="0">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0"/>
                <p:cNvSpPr/>
                <p:nvPr/>
              </p:nvSpPr>
              <p:spPr>
                <a:xfrm>
                  <a:off x="5287300" y="1728425"/>
                  <a:ext cx="5550" cy="8700"/>
                </a:xfrm>
                <a:custGeom>
                  <a:avLst/>
                  <a:gdLst/>
                  <a:ahLst/>
                  <a:cxnLst/>
                  <a:rect l="l" t="t" r="r" b="b"/>
                  <a:pathLst>
                    <a:path w="222" h="348" extrusionOk="0">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0"/>
                <p:cNvSpPr/>
                <p:nvPr/>
              </p:nvSpPr>
              <p:spPr>
                <a:xfrm>
                  <a:off x="5286075" y="1737300"/>
                  <a:ext cx="4925" cy="6950"/>
                </a:xfrm>
                <a:custGeom>
                  <a:avLst/>
                  <a:gdLst/>
                  <a:ahLst/>
                  <a:cxnLst/>
                  <a:rect l="l" t="t" r="r" b="b"/>
                  <a:pathLst>
                    <a:path w="197" h="278" extrusionOk="0">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0"/>
                <p:cNvSpPr/>
                <p:nvPr/>
              </p:nvSpPr>
              <p:spPr>
                <a:xfrm>
                  <a:off x="5281300" y="1734425"/>
                  <a:ext cx="4800" cy="6275"/>
                </a:xfrm>
                <a:custGeom>
                  <a:avLst/>
                  <a:gdLst/>
                  <a:ahLst/>
                  <a:cxnLst/>
                  <a:rect l="l" t="t" r="r" b="b"/>
                  <a:pathLst>
                    <a:path w="192" h="251" extrusionOk="0">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0"/>
                <p:cNvSpPr/>
                <p:nvPr/>
              </p:nvSpPr>
              <p:spPr>
                <a:xfrm>
                  <a:off x="5278550" y="1731675"/>
                  <a:ext cx="2450" cy="5175"/>
                </a:xfrm>
                <a:custGeom>
                  <a:avLst/>
                  <a:gdLst/>
                  <a:ahLst/>
                  <a:cxnLst/>
                  <a:rect l="l" t="t" r="r" b="b"/>
                  <a:pathLst>
                    <a:path w="98" h="207" extrusionOk="0">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0"/>
                <p:cNvSpPr/>
                <p:nvPr/>
              </p:nvSpPr>
              <p:spPr>
                <a:xfrm>
                  <a:off x="5312950" y="1732425"/>
                  <a:ext cx="8325" cy="10775"/>
                </a:xfrm>
                <a:custGeom>
                  <a:avLst/>
                  <a:gdLst/>
                  <a:ahLst/>
                  <a:cxnLst/>
                  <a:rect l="l" t="t" r="r" b="b"/>
                  <a:pathLst>
                    <a:path w="333" h="431" extrusionOk="0">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0"/>
                <p:cNvSpPr/>
                <p:nvPr/>
              </p:nvSpPr>
              <p:spPr>
                <a:xfrm>
                  <a:off x="5313425" y="1743775"/>
                  <a:ext cx="8775" cy="10700"/>
                </a:xfrm>
                <a:custGeom>
                  <a:avLst/>
                  <a:gdLst/>
                  <a:ahLst/>
                  <a:cxnLst/>
                  <a:rect l="l" t="t" r="r" b="b"/>
                  <a:pathLst>
                    <a:path w="351" h="428" extrusionOk="0">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0"/>
                <p:cNvSpPr/>
                <p:nvPr/>
              </p:nvSpPr>
              <p:spPr>
                <a:xfrm>
                  <a:off x="5320950" y="1731850"/>
                  <a:ext cx="5700" cy="9000"/>
                </a:xfrm>
                <a:custGeom>
                  <a:avLst/>
                  <a:gdLst/>
                  <a:ahLst/>
                  <a:cxnLst/>
                  <a:rect l="l" t="t" r="r" b="b"/>
                  <a:pathLst>
                    <a:path w="228" h="360" extrusionOk="0">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0"/>
                <p:cNvSpPr/>
                <p:nvPr/>
              </p:nvSpPr>
              <p:spPr>
                <a:xfrm>
                  <a:off x="5322325" y="1742100"/>
                  <a:ext cx="5725" cy="8575"/>
                </a:xfrm>
                <a:custGeom>
                  <a:avLst/>
                  <a:gdLst/>
                  <a:ahLst/>
                  <a:cxnLst/>
                  <a:rect l="l" t="t" r="r" b="b"/>
                  <a:pathLst>
                    <a:path w="229" h="343" extrusionOk="0">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0"/>
                <p:cNvSpPr/>
                <p:nvPr/>
              </p:nvSpPr>
              <p:spPr>
                <a:xfrm>
                  <a:off x="5325250" y="1730950"/>
                  <a:ext cx="7525" cy="9250"/>
                </a:xfrm>
                <a:custGeom>
                  <a:avLst/>
                  <a:gdLst/>
                  <a:ahLst/>
                  <a:cxnLst/>
                  <a:rect l="l" t="t" r="r" b="b"/>
                  <a:pathLst>
                    <a:path w="301" h="370" extrusionOk="0">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0"/>
                <p:cNvSpPr/>
                <p:nvPr/>
              </p:nvSpPr>
              <p:spPr>
                <a:xfrm>
                  <a:off x="5328950" y="1739725"/>
                  <a:ext cx="5075" cy="7875"/>
                </a:xfrm>
                <a:custGeom>
                  <a:avLst/>
                  <a:gdLst/>
                  <a:ahLst/>
                  <a:cxnLst/>
                  <a:rect l="l" t="t" r="r" b="b"/>
                  <a:pathLst>
                    <a:path w="203" h="315" extrusionOk="0">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0"/>
                <p:cNvSpPr/>
                <p:nvPr/>
              </p:nvSpPr>
              <p:spPr>
                <a:xfrm>
                  <a:off x="5332175" y="1728450"/>
                  <a:ext cx="5400" cy="8675"/>
                </a:xfrm>
                <a:custGeom>
                  <a:avLst/>
                  <a:gdLst/>
                  <a:ahLst/>
                  <a:cxnLst/>
                  <a:rect l="l" t="t" r="r" b="b"/>
                  <a:pathLst>
                    <a:path w="216" h="347" extrusionOk="0">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0"/>
                <p:cNvSpPr/>
                <p:nvPr/>
              </p:nvSpPr>
              <p:spPr>
                <a:xfrm>
                  <a:off x="5334025" y="1737300"/>
                  <a:ext cx="4925" cy="6950"/>
                </a:xfrm>
                <a:custGeom>
                  <a:avLst/>
                  <a:gdLst/>
                  <a:ahLst/>
                  <a:cxnLst/>
                  <a:rect l="l" t="t" r="r" b="b"/>
                  <a:pathLst>
                    <a:path w="197" h="278" extrusionOk="0">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0"/>
                <p:cNvSpPr/>
                <p:nvPr/>
              </p:nvSpPr>
              <p:spPr>
                <a:xfrm>
                  <a:off x="5338925" y="1734425"/>
                  <a:ext cx="4650" cy="6275"/>
                </a:xfrm>
                <a:custGeom>
                  <a:avLst/>
                  <a:gdLst/>
                  <a:ahLst/>
                  <a:cxnLst/>
                  <a:rect l="l" t="t" r="r" b="b"/>
                  <a:pathLst>
                    <a:path w="186" h="251" extrusionOk="0">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0"/>
                <p:cNvSpPr/>
                <p:nvPr/>
              </p:nvSpPr>
              <p:spPr>
                <a:xfrm>
                  <a:off x="5343875" y="1731700"/>
                  <a:ext cx="2600" cy="5300"/>
                </a:xfrm>
                <a:custGeom>
                  <a:avLst/>
                  <a:gdLst/>
                  <a:ahLst/>
                  <a:cxnLst/>
                  <a:rect l="l" t="t" r="r" b="b"/>
                  <a:pathLst>
                    <a:path w="104" h="212" extrusionOk="0">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0"/>
                <p:cNvSpPr/>
                <p:nvPr/>
              </p:nvSpPr>
              <p:spPr>
                <a:xfrm>
                  <a:off x="5339292" y="1726059"/>
                  <a:ext cx="3700" cy="6950"/>
                </a:xfrm>
                <a:custGeom>
                  <a:avLst/>
                  <a:gdLst/>
                  <a:ahLst/>
                  <a:cxnLst/>
                  <a:rect l="l" t="t" r="r" b="b"/>
                  <a:pathLst>
                    <a:path w="148" h="278" extrusionOk="0">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0"/>
                <p:cNvSpPr/>
                <p:nvPr/>
              </p:nvSpPr>
              <p:spPr>
                <a:xfrm>
                  <a:off x="5343592" y="1723309"/>
                  <a:ext cx="3550" cy="7125"/>
                </a:xfrm>
                <a:custGeom>
                  <a:avLst/>
                  <a:gdLst/>
                  <a:ahLst/>
                  <a:cxnLst/>
                  <a:rect l="l" t="t" r="r" b="b"/>
                  <a:pathLst>
                    <a:path w="142" h="285" extrusionOk="0">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0"/>
                <p:cNvSpPr/>
                <p:nvPr/>
              </p:nvSpPr>
              <p:spPr>
                <a:xfrm>
                  <a:off x="5282477" y="1726059"/>
                  <a:ext cx="3700" cy="6950"/>
                </a:xfrm>
                <a:custGeom>
                  <a:avLst/>
                  <a:gdLst/>
                  <a:ahLst/>
                  <a:cxnLst/>
                  <a:rect l="l" t="t" r="r" b="b"/>
                  <a:pathLst>
                    <a:path w="148" h="278" extrusionOk="0">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0"/>
                <p:cNvSpPr/>
                <p:nvPr/>
              </p:nvSpPr>
              <p:spPr>
                <a:xfrm>
                  <a:off x="5278327" y="1723434"/>
                  <a:ext cx="3550" cy="7125"/>
                </a:xfrm>
                <a:custGeom>
                  <a:avLst/>
                  <a:gdLst/>
                  <a:ahLst/>
                  <a:cxnLst/>
                  <a:rect l="l" t="t" r="r" b="b"/>
                  <a:pathLst>
                    <a:path w="142" h="285" extrusionOk="0">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29" name="Google Shape;6329;p70"/>
            <p:cNvSpPr/>
            <p:nvPr/>
          </p:nvSpPr>
          <p:spPr>
            <a:xfrm>
              <a:off x="5206775" y="1548900"/>
              <a:ext cx="193800" cy="222950"/>
            </a:xfrm>
            <a:custGeom>
              <a:avLst/>
              <a:gdLst/>
              <a:ahLst/>
              <a:cxnLst/>
              <a:rect l="l" t="t" r="r" b="b"/>
              <a:pathLst>
                <a:path w="7752" h="8918" extrusionOk="0">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70"/>
          <p:cNvGrpSpPr/>
          <p:nvPr/>
        </p:nvGrpSpPr>
        <p:grpSpPr>
          <a:xfrm>
            <a:off x="6644350" y="1548975"/>
            <a:ext cx="389275" cy="1356650"/>
            <a:chOff x="6644350" y="1548975"/>
            <a:chExt cx="389275" cy="1356650"/>
          </a:xfrm>
        </p:grpSpPr>
        <p:sp>
          <p:nvSpPr>
            <p:cNvPr id="6331" name="Google Shape;6331;p70"/>
            <p:cNvSpPr/>
            <p:nvPr/>
          </p:nvSpPr>
          <p:spPr>
            <a:xfrm>
              <a:off x="6746525" y="1620325"/>
              <a:ext cx="178750" cy="170600"/>
            </a:xfrm>
            <a:custGeom>
              <a:avLst/>
              <a:gdLst/>
              <a:ahLst/>
              <a:cxnLst/>
              <a:rect l="l" t="t" r="r" b="b"/>
              <a:pathLst>
                <a:path w="7150" h="6824" extrusionOk="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2" name="Google Shape;6332;p70"/>
            <p:cNvGrpSpPr/>
            <p:nvPr/>
          </p:nvGrpSpPr>
          <p:grpSpPr>
            <a:xfrm>
              <a:off x="6644350" y="1606500"/>
              <a:ext cx="389275" cy="1299125"/>
              <a:chOff x="6644350" y="1606500"/>
              <a:chExt cx="389275" cy="1299125"/>
            </a:xfrm>
          </p:grpSpPr>
          <p:sp>
            <p:nvSpPr>
              <p:cNvPr id="6333" name="Google Shape;6333;p70"/>
              <p:cNvSpPr/>
              <p:nvPr/>
            </p:nvSpPr>
            <p:spPr>
              <a:xfrm>
                <a:off x="6774350" y="1606500"/>
                <a:ext cx="129250" cy="165675"/>
              </a:xfrm>
              <a:custGeom>
                <a:avLst/>
                <a:gdLst/>
                <a:ahLst/>
                <a:cxnLst/>
                <a:rect l="l" t="t" r="r" b="b"/>
                <a:pathLst>
                  <a:path w="5170" h="6627" extrusionOk="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0"/>
              <p:cNvSpPr/>
              <p:nvPr/>
            </p:nvSpPr>
            <p:spPr>
              <a:xfrm>
                <a:off x="6644350"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0"/>
            <p:cNvGrpSpPr/>
            <p:nvPr/>
          </p:nvGrpSpPr>
          <p:grpSpPr>
            <a:xfrm>
              <a:off x="6644800" y="1661800"/>
              <a:ext cx="381750" cy="1218925"/>
              <a:chOff x="6644800" y="1661800"/>
              <a:chExt cx="381750" cy="1218925"/>
            </a:xfrm>
          </p:grpSpPr>
          <p:grpSp>
            <p:nvGrpSpPr>
              <p:cNvPr id="6336" name="Google Shape;6336;p70"/>
              <p:cNvGrpSpPr/>
              <p:nvPr/>
            </p:nvGrpSpPr>
            <p:grpSpPr>
              <a:xfrm>
                <a:off x="6739925" y="1838600"/>
                <a:ext cx="198100" cy="161275"/>
                <a:chOff x="6739925" y="1838600"/>
                <a:chExt cx="198100" cy="161275"/>
              </a:xfrm>
            </p:grpSpPr>
            <p:sp>
              <p:nvSpPr>
                <p:cNvPr id="6337" name="Google Shape;6337;p70"/>
                <p:cNvSpPr/>
                <p:nvPr/>
              </p:nvSpPr>
              <p:spPr>
                <a:xfrm>
                  <a:off x="6739925" y="1838600"/>
                  <a:ext cx="99000" cy="161275"/>
                </a:xfrm>
                <a:custGeom>
                  <a:avLst/>
                  <a:gdLst/>
                  <a:ahLst/>
                  <a:cxnLst/>
                  <a:rect l="l" t="t" r="r" b="b"/>
                  <a:pathLst>
                    <a:path w="3960" h="6451" extrusionOk="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0"/>
                <p:cNvSpPr/>
                <p:nvPr/>
              </p:nvSpPr>
              <p:spPr>
                <a:xfrm>
                  <a:off x="6766200" y="1853800"/>
                  <a:ext cx="72725" cy="127000"/>
                </a:xfrm>
                <a:custGeom>
                  <a:avLst/>
                  <a:gdLst/>
                  <a:ahLst/>
                  <a:cxnLst/>
                  <a:rect l="l" t="t" r="r" b="b"/>
                  <a:pathLst>
                    <a:path w="2909" h="5080" extrusionOk="0">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0"/>
                <p:cNvSpPr/>
                <p:nvPr/>
              </p:nvSpPr>
              <p:spPr>
                <a:xfrm>
                  <a:off x="6839200" y="1838600"/>
                  <a:ext cx="98825" cy="161275"/>
                </a:xfrm>
                <a:custGeom>
                  <a:avLst/>
                  <a:gdLst/>
                  <a:ahLst/>
                  <a:cxnLst/>
                  <a:rect l="l" t="t" r="r" b="b"/>
                  <a:pathLst>
                    <a:path w="3953" h="6451" extrusionOk="0">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0"/>
                <p:cNvSpPr/>
                <p:nvPr/>
              </p:nvSpPr>
              <p:spPr>
                <a:xfrm>
                  <a:off x="6839200" y="1853800"/>
                  <a:ext cx="72700" cy="127000"/>
                </a:xfrm>
                <a:custGeom>
                  <a:avLst/>
                  <a:gdLst/>
                  <a:ahLst/>
                  <a:cxnLst/>
                  <a:rect l="l" t="t" r="r" b="b"/>
                  <a:pathLst>
                    <a:path w="2908" h="5080" extrusionOk="0">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1" name="Google Shape;6341;p70"/>
              <p:cNvSpPr/>
              <p:nvPr/>
            </p:nvSpPr>
            <p:spPr>
              <a:xfrm>
                <a:off x="6662475" y="1804975"/>
                <a:ext cx="179825" cy="462475"/>
              </a:xfrm>
              <a:custGeom>
                <a:avLst/>
                <a:gdLst/>
                <a:ahLst/>
                <a:cxnLst/>
                <a:rect l="l" t="t" r="r" b="b"/>
                <a:pathLst>
                  <a:path w="7193" h="18499" extrusionOk="0">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0"/>
              <p:cNvSpPr/>
              <p:nvPr/>
            </p:nvSpPr>
            <p:spPr>
              <a:xfrm>
                <a:off x="6644800" y="2204650"/>
                <a:ext cx="29925" cy="93050"/>
              </a:xfrm>
              <a:custGeom>
                <a:avLst/>
                <a:gdLst/>
                <a:ahLst/>
                <a:cxnLst/>
                <a:rect l="l" t="t" r="r" b="b"/>
                <a:pathLst>
                  <a:path w="1197" h="3722" extrusionOk="0">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0"/>
              <p:cNvSpPr/>
              <p:nvPr/>
            </p:nvSpPr>
            <p:spPr>
              <a:xfrm>
                <a:off x="6874700" y="1817825"/>
                <a:ext cx="136025" cy="445475"/>
              </a:xfrm>
              <a:custGeom>
                <a:avLst/>
                <a:gdLst/>
                <a:ahLst/>
                <a:cxnLst/>
                <a:rect l="l" t="t" r="r" b="b"/>
                <a:pathLst>
                  <a:path w="5441" h="17819" extrusionOk="0">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0"/>
              <p:cNvSpPr/>
              <p:nvPr/>
            </p:nvSpPr>
            <p:spPr>
              <a:xfrm>
                <a:off x="7004850" y="2187825"/>
                <a:ext cx="21700" cy="93300"/>
              </a:xfrm>
              <a:custGeom>
                <a:avLst/>
                <a:gdLst/>
                <a:ahLst/>
                <a:cxnLst/>
                <a:rect l="l" t="t" r="r" b="b"/>
                <a:pathLst>
                  <a:path w="868" h="3732" fill="none" extrusionOk="0">
                    <a:moveTo>
                      <a:pt x="1" y="0"/>
                    </a:moveTo>
                    <a:cubicBezTo>
                      <a:pt x="1" y="0"/>
                      <a:pt x="867" y="2010"/>
                      <a:pt x="628" y="3731"/>
                    </a:cubicBezTo>
                  </a:path>
                </a:pathLst>
              </a:custGeom>
              <a:noFill/>
              <a:ln w="3850" cap="rnd"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0"/>
              <p:cNvSpPr/>
              <p:nvPr/>
            </p:nvSpPr>
            <p:spPr>
              <a:xfrm>
                <a:off x="6733625" y="1928075"/>
                <a:ext cx="127575" cy="952650"/>
              </a:xfrm>
              <a:custGeom>
                <a:avLst/>
                <a:gdLst/>
                <a:ahLst/>
                <a:cxnLst/>
                <a:rect l="l" t="t" r="r" b="b"/>
                <a:pathLst>
                  <a:path w="5103" h="38106" extrusionOk="0">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0"/>
              <p:cNvSpPr/>
              <p:nvPr/>
            </p:nvSpPr>
            <p:spPr>
              <a:xfrm>
                <a:off x="6840900" y="1921975"/>
                <a:ext cx="88525" cy="958750"/>
              </a:xfrm>
              <a:custGeom>
                <a:avLst/>
                <a:gdLst/>
                <a:ahLst/>
                <a:cxnLst/>
                <a:rect l="l" t="t" r="r" b="b"/>
                <a:pathLst>
                  <a:path w="3541" h="38350" extrusionOk="0">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0"/>
              <p:cNvSpPr/>
              <p:nvPr/>
            </p:nvSpPr>
            <p:spPr>
              <a:xfrm>
                <a:off x="6782350" y="1682025"/>
                <a:ext cx="75150" cy="206625"/>
              </a:xfrm>
              <a:custGeom>
                <a:avLst/>
                <a:gdLst/>
                <a:ahLst/>
                <a:cxnLst/>
                <a:rect l="l" t="t" r="r" b="b"/>
                <a:pathLst>
                  <a:path w="3006" h="8265" extrusionOk="0">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0"/>
              <p:cNvSpPr/>
              <p:nvPr/>
            </p:nvSpPr>
            <p:spPr>
              <a:xfrm>
                <a:off x="6843500" y="1674825"/>
                <a:ext cx="49650" cy="216425"/>
              </a:xfrm>
              <a:custGeom>
                <a:avLst/>
                <a:gdLst/>
                <a:ahLst/>
                <a:cxnLst/>
                <a:rect l="l" t="t" r="r" b="b"/>
                <a:pathLst>
                  <a:path w="1986" h="8657" extrusionOk="0">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0"/>
              <p:cNvSpPr/>
              <p:nvPr/>
            </p:nvSpPr>
            <p:spPr>
              <a:xfrm>
                <a:off x="6663250" y="1824700"/>
                <a:ext cx="189850" cy="422925"/>
              </a:xfrm>
              <a:custGeom>
                <a:avLst/>
                <a:gdLst/>
                <a:ahLst/>
                <a:cxnLst/>
                <a:rect l="l" t="t" r="r" b="b"/>
                <a:pathLst>
                  <a:path w="7594" h="16917" extrusionOk="0">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0"/>
              <p:cNvSpPr/>
              <p:nvPr/>
            </p:nvSpPr>
            <p:spPr>
              <a:xfrm>
                <a:off x="6649875" y="2188025"/>
                <a:ext cx="24350" cy="88625"/>
              </a:xfrm>
              <a:custGeom>
                <a:avLst/>
                <a:gdLst/>
                <a:ahLst/>
                <a:cxnLst/>
                <a:rect l="l" t="t" r="r" b="b"/>
                <a:pathLst>
                  <a:path w="974" h="3545" extrusionOk="0">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0"/>
              <p:cNvSpPr/>
              <p:nvPr/>
            </p:nvSpPr>
            <p:spPr>
              <a:xfrm>
                <a:off x="6750075" y="1931500"/>
                <a:ext cx="118350" cy="761450"/>
              </a:xfrm>
              <a:custGeom>
                <a:avLst/>
                <a:gdLst/>
                <a:ahLst/>
                <a:cxnLst/>
                <a:rect l="l" t="t" r="r" b="b"/>
                <a:pathLst>
                  <a:path w="4734" h="30458" extrusionOk="0">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0"/>
              <p:cNvSpPr/>
              <p:nvPr/>
            </p:nvSpPr>
            <p:spPr>
              <a:xfrm>
                <a:off x="6856000" y="1835150"/>
                <a:ext cx="157625" cy="414925"/>
              </a:xfrm>
              <a:custGeom>
                <a:avLst/>
                <a:gdLst/>
                <a:ahLst/>
                <a:cxnLst/>
                <a:rect l="l" t="t" r="r" b="b"/>
                <a:pathLst>
                  <a:path w="6305" h="16597" extrusionOk="0">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0"/>
              <p:cNvSpPr/>
              <p:nvPr/>
            </p:nvSpPr>
            <p:spPr>
              <a:xfrm>
                <a:off x="7000550" y="2168750"/>
                <a:ext cx="21225" cy="92225"/>
              </a:xfrm>
              <a:custGeom>
                <a:avLst/>
                <a:gdLst/>
                <a:ahLst/>
                <a:cxnLst/>
                <a:rect l="l" t="t" r="r" b="b"/>
                <a:pathLst>
                  <a:path w="849" h="3689" fill="none" extrusionOk="0">
                    <a:moveTo>
                      <a:pt x="0" y="1"/>
                    </a:moveTo>
                    <a:cubicBezTo>
                      <a:pt x="0" y="1"/>
                      <a:pt x="849" y="1212"/>
                      <a:pt x="800" y="3689"/>
                    </a:cubicBezTo>
                  </a:path>
                </a:pathLst>
              </a:custGeom>
              <a:noFill/>
              <a:ln w="3850" cap="rnd"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0"/>
              <p:cNvSpPr/>
              <p:nvPr/>
            </p:nvSpPr>
            <p:spPr>
              <a:xfrm>
                <a:off x="6849800" y="1931475"/>
                <a:ext cx="75325" cy="745800"/>
              </a:xfrm>
              <a:custGeom>
                <a:avLst/>
                <a:gdLst/>
                <a:ahLst/>
                <a:cxnLst/>
                <a:rect l="l" t="t" r="r" b="b"/>
                <a:pathLst>
                  <a:path w="3013" h="29832" extrusionOk="0">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0"/>
              <p:cNvSpPr/>
              <p:nvPr/>
            </p:nvSpPr>
            <p:spPr>
              <a:xfrm>
                <a:off x="6780500" y="1666375"/>
                <a:ext cx="81150" cy="224275"/>
              </a:xfrm>
              <a:custGeom>
                <a:avLst/>
                <a:gdLst/>
                <a:ahLst/>
                <a:cxnLst/>
                <a:rect l="l" t="t" r="r" b="b"/>
                <a:pathLst>
                  <a:path w="3246" h="8971" extrusionOk="0">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0"/>
              <p:cNvSpPr/>
              <p:nvPr/>
            </p:nvSpPr>
            <p:spPr>
              <a:xfrm>
                <a:off x="6844425" y="1661800"/>
                <a:ext cx="48275" cy="231150"/>
              </a:xfrm>
              <a:custGeom>
                <a:avLst/>
                <a:gdLst/>
                <a:ahLst/>
                <a:cxnLst/>
                <a:rect l="l" t="t" r="r" b="b"/>
                <a:pathLst>
                  <a:path w="1931" h="9246" extrusionOk="0">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7" name="Google Shape;6357;p70"/>
              <p:cNvGrpSpPr/>
              <p:nvPr/>
            </p:nvGrpSpPr>
            <p:grpSpPr>
              <a:xfrm>
                <a:off x="6814150" y="1867175"/>
                <a:ext cx="117025" cy="84325"/>
                <a:chOff x="6814150" y="1867175"/>
                <a:chExt cx="117025" cy="84325"/>
              </a:xfrm>
            </p:grpSpPr>
            <p:sp>
              <p:nvSpPr>
                <p:cNvPr id="6358" name="Google Shape;6358;p70"/>
                <p:cNvSpPr/>
                <p:nvPr/>
              </p:nvSpPr>
              <p:spPr>
                <a:xfrm>
                  <a:off x="6828600" y="1867175"/>
                  <a:ext cx="102575" cy="78800"/>
                </a:xfrm>
                <a:custGeom>
                  <a:avLst/>
                  <a:gdLst/>
                  <a:ahLst/>
                  <a:cxnLst/>
                  <a:rect l="l" t="t" r="r" b="b"/>
                  <a:pathLst>
                    <a:path w="4103" h="3152" extrusionOk="0">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0"/>
                <p:cNvSpPr/>
                <p:nvPr/>
              </p:nvSpPr>
              <p:spPr>
                <a:xfrm>
                  <a:off x="6814150" y="1872700"/>
                  <a:ext cx="102425" cy="78800"/>
                </a:xfrm>
                <a:custGeom>
                  <a:avLst/>
                  <a:gdLst/>
                  <a:ahLst/>
                  <a:cxnLst/>
                  <a:rect l="l" t="t" r="r" b="b"/>
                  <a:pathLst>
                    <a:path w="4097" h="3152" extrusionOk="0">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60" name="Google Shape;6360;p70"/>
            <p:cNvSpPr/>
            <p:nvPr/>
          </p:nvSpPr>
          <p:spPr>
            <a:xfrm>
              <a:off x="6733325"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0"/>
          <p:cNvGrpSpPr/>
          <p:nvPr/>
        </p:nvGrpSpPr>
        <p:grpSpPr>
          <a:xfrm>
            <a:off x="7301946" y="1542722"/>
            <a:ext cx="911707" cy="2849020"/>
            <a:chOff x="2972675" y="239500"/>
            <a:chExt cx="1672550" cy="5226600"/>
          </a:xfrm>
        </p:grpSpPr>
        <p:sp>
          <p:nvSpPr>
            <p:cNvPr id="6362" name="Google Shape;6362;p70"/>
            <p:cNvSpPr/>
            <p:nvPr/>
          </p:nvSpPr>
          <p:spPr>
            <a:xfrm>
              <a:off x="3015600" y="239500"/>
              <a:ext cx="793250" cy="1764400"/>
            </a:xfrm>
            <a:custGeom>
              <a:avLst/>
              <a:gdLst/>
              <a:ahLst/>
              <a:cxnLst/>
              <a:rect l="l" t="t" r="r" b="b"/>
              <a:pathLst>
                <a:path w="31730" h="70576" extrusionOk="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0"/>
            <p:cNvSpPr/>
            <p:nvPr/>
          </p:nvSpPr>
          <p:spPr>
            <a:xfrm>
              <a:off x="3625625" y="240400"/>
              <a:ext cx="976900" cy="1586950"/>
            </a:xfrm>
            <a:custGeom>
              <a:avLst/>
              <a:gdLst/>
              <a:ahLst/>
              <a:cxnLst/>
              <a:rect l="l" t="t" r="r" b="b"/>
              <a:pathLst>
                <a:path w="39076" h="63478" extrusionOk="0">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0"/>
            <p:cNvSpPr/>
            <p:nvPr/>
          </p:nvSpPr>
          <p:spPr>
            <a:xfrm>
              <a:off x="3804225" y="1637225"/>
              <a:ext cx="841000" cy="3828875"/>
            </a:xfrm>
            <a:custGeom>
              <a:avLst/>
              <a:gdLst/>
              <a:ahLst/>
              <a:cxnLst/>
              <a:rect l="l" t="t" r="r" b="b"/>
              <a:pathLst>
                <a:path w="33640" h="153155" extrusionOk="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0"/>
            <p:cNvSpPr/>
            <p:nvPr/>
          </p:nvSpPr>
          <p:spPr>
            <a:xfrm>
              <a:off x="2972675" y="1826400"/>
              <a:ext cx="1037300" cy="3639700"/>
            </a:xfrm>
            <a:custGeom>
              <a:avLst/>
              <a:gdLst/>
              <a:ahLst/>
              <a:cxnLst/>
              <a:rect l="l" t="t" r="r" b="b"/>
              <a:pathLst>
                <a:path w="41492" h="145588" extrusionOk="0">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369"/>
        <p:cNvGrpSpPr/>
        <p:nvPr/>
      </p:nvGrpSpPr>
      <p:grpSpPr>
        <a:xfrm>
          <a:off x="0" y="0"/>
          <a:ext cx="0" cy="0"/>
          <a:chOff x="0" y="0"/>
          <a:chExt cx="0" cy="0"/>
        </a:xfrm>
      </p:grpSpPr>
      <p:grpSp>
        <p:nvGrpSpPr>
          <p:cNvPr id="6370" name="Google Shape;6370;p71"/>
          <p:cNvGrpSpPr/>
          <p:nvPr/>
        </p:nvGrpSpPr>
        <p:grpSpPr>
          <a:xfrm>
            <a:off x="3934280" y="1542757"/>
            <a:ext cx="557364" cy="1310345"/>
            <a:chOff x="3934280" y="1542757"/>
            <a:chExt cx="557364" cy="1310345"/>
          </a:xfrm>
        </p:grpSpPr>
        <p:sp>
          <p:nvSpPr>
            <p:cNvPr id="6371" name="Google Shape;6371;p71"/>
            <p:cNvSpPr/>
            <p:nvPr/>
          </p:nvSpPr>
          <p:spPr>
            <a:xfrm>
              <a:off x="398447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2" name="Google Shape;6372;p71"/>
            <p:cNvGrpSpPr/>
            <p:nvPr/>
          </p:nvGrpSpPr>
          <p:grpSpPr>
            <a:xfrm>
              <a:off x="3934280" y="1542757"/>
              <a:ext cx="557364" cy="1277423"/>
              <a:chOff x="3934280" y="1542757"/>
              <a:chExt cx="557364" cy="1277423"/>
            </a:xfrm>
          </p:grpSpPr>
          <p:sp>
            <p:nvSpPr>
              <p:cNvPr id="6373" name="Google Shape;6373;p71"/>
              <p:cNvSpPr/>
              <p:nvPr/>
            </p:nvSpPr>
            <p:spPr>
              <a:xfrm>
                <a:off x="4029892" y="1674397"/>
                <a:ext cx="366821" cy="342104"/>
              </a:xfrm>
              <a:custGeom>
                <a:avLst/>
                <a:gdLst/>
                <a:ahLst/>
                <a:cxnLst/>
                <a:rect l="l" t="t" r="r" b="b"/>
                <a:pathLst>
                  <a:path w="14529" h="13550" extrusionOk="0">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4" name="Google Shape;6374;p71"/>
              <p:cNvGrpSpPr/>
              <p:nvPr/>
            </p:nvGrpSpPr>
            <p:grpSpPr>
              <a:xfrm>
                <a:off x="3934280" y="1547529"/>
                <a:ext cx="557364" cy="1272651"/>
                <a:chOff x="3934280" y="1547529"/>
                <a:chExt cx="557364" cy="1272651"/>
              </a:xfrm>
            </p:grpSpPr>
            <p:sp>
              <p:nvSpPr>
                <p:cNvPr id="6375" name="Google Shape;6375;p71"/>
                <p:cNvSpPr/>
                <p:nvPr/>
              </p:nvSpPr>
              <p:spPr>
                <a:xfrm>
                  <a:off x="3934280" y="1547529"/>
                  <a:ext cx="557364" cy="1272651"/>
                </a:xfrm>
                <a:custGeom>
                  <a:avLst/>
                  <a:gdLst/>
                  <a:ahLst/>
                  <a:cxnLst/>
                  <a:rect l="l" t="t" r="r" b="b"/>
                  <a:pathLst>
                    <a:path w="22076" h="50407" extrusionOk="0">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6" name="Google Shape;6376;p71"/>
                <p:cNvGrpSpPr/>
                <p:nvPr/>
              </p:nvGrpSpPr>
              <p:grpSpPr>
                <a:xfrm>
                  <a:off x="4110861" y="1813763"/>
                  <a:ext cx="203394" cy="542342"/>
                  <a:chOff x="4110861" y="1813763"/>
                  <a:chExt cx="203394" cy="542342"/>
                </a:xfrm>
              </p:grpSpPr>
              <p:sp>
                <p:nvSpPr>
                  <p:cNvPr id="6377" name="Google Shape;6377;p71"/>
                  <p:cNvSpPr/>
                  <p:nvPr/>
                </p:nvSpPr>
                <p:spPr>
                  <a:xfrm>
                    <a:off x="4137017" y="2221182"/>
                    <a:ext cx="144163" cy="105509"/>
                  </a:xfrm>
                  <a:custGeom>
                    <a:avLst/>
                    <a:gdLst/>
                    <a:ahLst/>
                    <a:cxnLst/>
                    <a:rect l="l" t="t" r="r" b="b"/>
                    <a:pathLst>
                      <a:path w="5710" h="4179" extrusionOk="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4115128" y="2184851"/>
                    <a:ext cx="197334" cy="171254"/>
                  </a:xfrm>
                  <a:custGeom>
                    <a:avLst/>
                    <a:gdLst/>
                    <a:ahLst/>
                    <a:cxnLst/>
                    <a:rect l="l" t="t" r="r" b="b"/>
                    <a:pathLst>
                      <a:path w="7816" h="6783" extrusionOk="0">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4181933" y="2108074"/>
                    <a:ext cx="132322" cy="113765"/>
                  </a:xfrm>
                  <a:custGeom>
                    <a:avLst/>
                    <a:gdLst/>
                    <a:ahLst/>
                    <a:cxnLst/>
                    <a:rect l="l" t="t" r="r" b="b"/>
                    <a:pathLst>
                      <a:path w="5241" h="4506" extrusionOk="0">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0" name="Google Shape;6380;p71"/>
                  <p:cNvGrpSpPr/>
                  <p:nvPr/>
                </p:nvGrpSpPr>
                <p:grpSpPr>
                  <a:xfrm>
                    <a:off x="4162846" y="1813763"/>
                    <a:ext cx="96622" cy="297542"/>
                    <a:chOff x="4162846" y="1813763"/>
                    <a:chExt cx="96622" cy="297542"/>
                  </a:xfrm>
                </p:grpSpPr>
                <p:sp>
                  <p:nvSpPr>
                    <p:cNvPr id="6381" name="Google Shape;6381;p71"/>
                    <p:cNvSpPr/>
                    <p:nvPr/>
                  </p:nvSpPr>
                  <p:spPr>
                    <a:xfrm>
                      <a:off x="4198899" y="1837951"/>
                      <a:ext cx="24692" cy="273355"/>
                    </a:xfrm>
                    <a:custGeom>
                      <a:avLst/>
                      <a:gdLst/>
                      <a:ahLst/>
                      <a:cxnLst/>
                      <a:rect l="l" t="t" r="r" b="b"/>
                      <a:pathLst>
                        <a:path w="978" h="10827" extrusionOk="0">
                          <a:moveTo>
                            <a:pt x="0" y="0"/>
                          </a:moveTo>
                          <a:lnTo>
                            <a:pt x="0" y="10826"/>
                          </a:lnTo>
                          <a:lnTo>
                            <a:pt x="978" y="10826"/>
                          </a:lnTo>
                          <a:lnTo>
                            <a:pt x="97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4162846" y="1813763"/>
                      <a:ext cx="96622" cy="60089"/>
                    </a:xfrm>
                    <a:custGeom>
                      <a:avLst/>
                      <a:gdLst/>
                      <a:ahLst/>
                      <a:cxnLst/>
                      <a:rect l="l" t="t" r="r" b="b"/>
                      <a:pathLst>
                        <a:path w="3827" h="2380" extrusionOk="0">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3" name="Google Shape;6383;p71"/>
                  <p:cNvSpPr/>
                  <p:nvPr/>
                </p:nvSpPr>
                <p:spPr>
                  <a:xfrm>
                    <a:off x="4110861" y="2098530"/>
                    <a:ext cx="171153" cy="103767"/>
                  </a:xfrm>
                  <a:custGeom>
                    <a:avLst/>
                    <a:gdLst/>
                    <a:ahLst/>
                    <a:cxnLst/>
                    <a:rect l="l" t="t" r="r" b="b"/>
                    <a:pathLst>
                      <a:path w="6779" h="4110" extrusionOk="0">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84" name="Google Shape;6384;p71"/>
              <p:cNvSpPr/>
              <p:nvPr/>
            </p:nvSpPr>
            <p:spPr>
              <a:xfrm>
                <a:off x="4006210" y="1542757"/>
                <a:ext cx="406939" cy="325163"/>
              </a:xfrm>
              <a:custGeom>
                <a:avLst/>
                <a:gdLst/>
                <a:ahLst/>
                <a:cxnLst/>
                <a:rect l="l" t="t" r="r" b="b"/>
                <a:pathLst>
                  <a:path w="16118" h="12879" extrusionOk="0">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5" name="Google Shape;6385;p71"/>
          <p:cNvGrpSpPr/>
          <p:nvPr/>
        </p:nvGrpSpPr>
        <p:grpSpPr>
          <a:xfrm>
            <a:off x="1920489" y="1542757"/>
            <a:ext cx="558020" cy="1310345"/>
            <a:chOff x="1920489" y="1542757"/>
            <a:chExt cx="558020" cy="1310345"/>
          </a:xfrm>
        </p:grpSpPr>
        <p:sp>
          <p:nvSpPr>
            <p:cNvPr id="6386" name="Google Shape;6386;p71"/>
            <p:cNvSpPr/>
            <p:nvPr/>
          </p:nvSpPr>
          <p:spPr>
            <a:xfrm>
              <a:off x="1970681" y="2803693"/>
              <a:ext cx="457636" cy="49409"/>
            </a:xfrm>
            <a:custGeom>
              <a:avLst/>
              <a:gdLst/>
              <a:ahLst/>
              <a:cxnLst/>
              <a:rect l="l" t="t" r="r" b="b"/>
              <a:pathLst>
                <a:path w="18126" h="1957" extrusionOk="0">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71"/>
            <p:cNvGrpSpPr/>
            <p:nvPr/>
          </p:nvGrpSpPr>
          <p:grpSpPr>
            <a:xfrm>
              <a:off x="1920489" y="1542757"/>
              <a:ext cx="558020" cy="1277423"/>
              <a:chOff x="1920489" y="1542757"/>
              <a:chExt cx="558020" cy="1277423"/>
            </a:xfrm>
          </p:grpSpPr>
          <p:sp>
            <p:nvSpPr>
              <p:cNvPr id="6388" name="Google Shape;6388;p71"/>
              <p:cNvSpPr/>
              <p:nvPr/>
            </p:nvSpPr>
            <p:spPr>
              <a:xfrm>
                <a:off x="2013955" y="1674397"/>
                <a:ext cx="366972" cy="342104"/>
              </a:xfrm>
              <a:custGeom>
                <a:avLst/>
                <a:gdLst/>
                <a:ahLst/>
                <a:cxnLst/>
                <a:rect l="l" t="t" r="r" b="b"/>
                <a:pathLst>
                  <a:path w="14535" h="13550" extrusionOk="0">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9" name="Google Shape;6389;p71"/>
              <p:cNvGrpSpPr/>
              <p:nvPr/>
            </p:nvGrpSpPr>
            <p:grpSpPr>
              <a:xfrm>
                <a:off x="1920489" y="1545534"/>
                <a:ext cx="558020" cy="1274645"/>
                <a:chOff x="1920489" y="1545534"/>
                <a:chExt cx="558020" cy="1274645"/>
              </a:xfrm>
            </p:grpSpPr>
            <p:sp>
              <p:nvSpPr>
                <p:cNvPr id="6390" name="Google Shape;6390;p71"/>
                <p:cNvSpPr/>
                <p:nvPr/>
              </p:nvSpPr>
              <p:spPr>
                <a:xfrm>
                  <a:off x="1920489" y="1545534"/>
                  <a:ext cx="558020" cy="1274645"/>
                </a:xfrm>
                <a:custGeom>
                  <a:avLst/>
                  <a:gdLst/>
                  <a:ahLst/>
                  <a:cxnLst/>
                  <a:rect l="l" t="t" r="r" b="b"/>
                  <a:pathLst>
                    <a:path w="22102" h="50486" extrusionOk="0">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71"/>
                <p:cNvGrpSpPr/>
                <p:nvPr/>
              </p:nvGrpSpPr>
              <p:grpSpPr>
                <a:xfrm>
                  <a:off x="1962122" y="1668313"/>
                  <a:ext cx="474931" cy="1079962"/>
                  <a:chOff x="1962122" y="1668313"/>
                  <a:chExt cx="474931" cy="1079962"/>
                </a:xfrm>
              </p:grpSpPr>
              <p:sp>
                <p:nvSpPr>
                  <p:cNvPr id="6392" name="Google Shape;6392;p71"/>
                  <p:cNvSpPr/>
                  <p:nvPr/>
                </p:nvSpPr>
                <p:spPr>
                  <a:xfrm>
                    <a:off x="2216238" y="2023419"/>
                    <a:ext cx="208469" cy="330591"/>
                  </a:xfrm>
                  <a:custGeom>
                    <a:avLst/>
                    <a:gdLst/>
                    <a:ahLst/>
                    <a:cxnLst/>
                    <a:rect l="l" t="t" r="r" b="b"/>
                    <a:pathLst>
                      <a:path w="8257" h="13094" extrusionOk="0">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368581" y="2194344"/>
                    <a:ext cx="16461" cy="95158"/>
                  </a:xfrm>
                  <a:custGeom>
                    <a:avLst/>
                    <a:gdLst/>
                    <a:ahLst/>
                    <a:cxnLst/>
                    <a:rect l="l" t="t" r="r" b="b"/>
                    <a:pathLst>
                      <a:path w="652" h="3769" extrusionOk="0">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394359" y="2265643"/>
                    <a:ext cx="37922" cy="41633"/>
                  </a:xfrm>
                  <a:custGeom>
                    <a:avLst/>
                    <a:gdLst/>
                    <a:ahLst/>
                    <a:cxnLst/>
                    <a:rect l="l" t="t" r="r" b="b"/>
                    <a:pathLst>
                      <a:path w="1502" h="1649" extrusionOk="0">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340607" y="2111709"/>
                    <a:ext cx="19516" cy="47137"/>
                  </a:xfrm>
                  <a:custGeom>
                    <a:avLst/>
                    <a:gdLst/>
                    <a:ahLst/>
                    <a:cxnLst/>
                    <a:rect l="l" t="t" r="r" b="b"/>
                    <a:pathLst>
                      <a:path w="773" h="1867" extrusionOk="0">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201393" y="2148823"/>
                    <a:ext cx="59104" cy="412519"/>
                  </a:xfrm>
                  <a:custGeom>
                    <a:avLst/>
                    <a:gdLst/>
                    <a:ahLst/>
                    <a:cxnLst/>
                    <a:rect l="l" t="t" r="r" b="b"/>
                    <a:pathLst>
                      <a:path w="2341" h="16339" extrusionOk="0">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239239" y="2442679"/>
                    <a:ext cx="41482" cy="305596"/>
                  </a:xfrm>
                  <a:custGeom>
                    <a:avLst/>
                    <a:gdLst/>
                    <a:ahLst/>
                    <a:cxnLst/>
                    <a:rect l="l" t="t" r="r" b="b"/>
                    <a:pathLst>
                      <a:path w="1643" h="12104" extrusionOk="0">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213991" y="2290184"/>
                    <a:ext cx="72814" cy="157115"/>
                  </a:xfrm>
                  <a:custGeom>
                    <a:avLst/>
                    <a:gdLst/>
                    <a:ahLst/>
                    <a:cxnLst/>
                    <a:rect l="l" t="t" r="r" b="b"/>
                    <a:pathLst>
                      <a:path w="2884" h="6223" extrusionOk="0">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212729" y="1986709"/>
                    <a:ext cx="44309" cy="95284"/>
                  </a:xfrm>
                  <a:custGeom>
                    <a:avLst/>
                    <a:gdLst/>
                    <a:ahLst/>
                    <a:cxnLst/>
                    <a:rect l="l" t="t" r="r" b="b"/>
                    <a:pathLst>
                      <a:path w="1755" h="3774" extrusionOk="0">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79054" y="1992188"/>
                    <a:ext cx="34968" cy="41608"/>
                  </a:xfrm>
                  <a:custGeom>
                    <a:avLst/>
                    <a:gdLst/>
                    <a:ahLst/>
                    <a:cxnLst/>
                    <a:rect l="l" t="t" r="r" b="b"/>
                    <a:pathLst>
                      <a:path w="1385" h="1648" extrusionOk="0">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199777" y="2195405"/>
                    <a:ext cx="63346" cy="88492"/>
                  </a:xfrm>
                  <a:custGeom>
                    <a:avLst/>
                    <a:gdLst/>
                    <a:ahLst/>
                    <a:cxnLst/>
                    <a:rect l="l" t="t" r="r" b="b"/>
                    <a:pathLst>
                      <a:path w="2509" h="3505" extrusionOk="0">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221792" y="2239411"/>
                    <a:ext cx="22294" cy="28050"/>
                  </a:xfrm>
                  <a:custGeom>
                    <a:avLst/>
                    <a:gdLst/>
                    <a:ahLst/>
                    <a:cxnLst/>
                    <a:rect l="l" t="t" r="r" b="b"/>
                    <a:pathLst>
                      <a:path w="883" h="1111" extrusionOk="0">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10280" y="2374106"/>
                    <a:ext cx="38906" cy="52641"/>
                  </a:xfrm>
                  <a:custGeom>
                    <a:avLst/>
                    <a:gdLst/>
                    <a:ahLst/>
                    <a:cxnLst/>
                    <a:rect l="l" t="t" r="r" b="b"/>
                    <a:pathLst>
                      <a:path w="1541" h="2085" extrusionOk="0">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8662" y="2617189"/>
                    <a:ext cx="41557" cy="54080"/>
                  </a:xfrm>
                  <a:custGeom>
                    <a:avLst/>
                    <a:gdLst/>
                    <a:ahLst/>
                    <a:cxnLst/>
                    <a:rect l="l" t="t" r="r" b="b"/>
                    <a:pathLst>
                      <a:path w="1646" h="2142" extrusionOk="0">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211719" y="2047278"/>
                    <a:ext cx="225334" cy="286004"/>
                  </a:xfrm>
                  <a:custGeom>
                    <a:avLst/>
                    <a:gdLst/>
                    <a:ahLst/>
                    <a:cxnLst/>
                    <a:rect l="l" t="t" r="r" b="b"/>
                    <a:pathLst>
                      <a:path w="8925" h="11328" extrusionOk="0">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206972" y="2154100"/>
                    <a:ext cx="77863" cy="447234"/>
                  </a:xfrm>
                  <a:custGeom>
                    <a:avLst/>
                    <a:gdLst/>
                    <a:ahLst/>
                    <a:cxnLst/>
                    <a:rect l="l" t="t" r="r" b="b"/>
                    <a:pathLst>
                      <a:path w="3084" h="17714" extrusionOk="0">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192834" y="2298566"/>
                    <a:ext cx="26308" cy="34715"/>
                  </a:xfrm>
                  <a:custGeom>
                    <a:avLst/>
                    <a:gdLst/>
                    <a:ahLst/>
                    <a:cxnLst/>
                    <a:rect l="l" t="t" r="r" b="b"/>
                    <a:pathLst>
                      <a:path w="1042" h="1375" extrusionOk="0">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265748" y="2512841"/>
                    <a:ext cx="26005" cy="78772"/>
                  </a:xfrm>
                  <a:custGeom>
                    <a:avLst/>
                    <a:gdLst/>
                    <a:ahLst/>
                    <a:cxnLst/>
                    <a:rect l="l" t="t" r="r" b="b"/>
                    <a:pathLst>
                      <a:path w="1030" h="3120" extrusionOk="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19167" y="2412533"/>
                    <a:ext cx="34438" cy="45799"/>
                  </a:xfrm>
                  <a:custGeom>
                    <a:avLst/>
                    <a:gdLst/>
                    <a:ahLst/>
                    <a:cxnLst/>
                    <a:rect l="l" t="t" r="r" b="b"/>
                    <a:pathLst>
                      <a:path w="1364" h="1814" extrusionOk="0">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1974316" y="2023419"/>
                    <a:ext cx="208469" cy="330591"/>
                  </a:xfrm>
                  <a:custGeom>
                    <a:avLst/>
                    <a:gdLst/>
                    <a:ahLst/>
                    <a:cxnLst/>
                    <a:rect l="l" t="t" r="r" b="b"/>
                    <a:pathLst>
                      <a:path w="8257" h="13094" extrusionOk="0">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013955" y="2194344"/>
                    <a:ext cx="16487" cy="95158"/>
                  </a:xfrm>
                  <a:custGeom>
                    <a:avLst/>
                    <a:gdLst/>
                    <a:ahLst/>
                    <a:cxnLst/>
                    <a:rect l="l" t="t" r="r" b="b"/>
                    <a:pathLst>
                      <a:path w="653" h="3769" extrusionOk="0">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1966894" y="2265643"/>
                    <a:ext cx="37922" cy="41633"/>
                  </a:xfrm>
                  <a:custGeom>
                    <a:avLst/>
                    <a:gdLst/>
                    <a:ahLst/>
                    <a:cxnLst/>
                    <a:rect l="l" t="t" r="r" b="b"/>
                    <a:pathLst>
                      <a:path w="1502" h="1649" extrusionOk="0">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038571" y="2111532"/>
                    <a:ext cx="19845" cy="47314"/>
                  </a:xfrm>
                  <a:custGeom>
                    <a:avLst/>
                    <a:gdLst/>
                    <a:ahLst/>
                    <a:cxnLst/>
                    <a:rect l="l" t="t" r="r" b="b"/>
                    <a:pathLst>
                      <a:path w="786" h="1874" extrusionOk="0">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138526" y="2148798"/>
                    <a:ext cx="59104" cy="412544"/>
                  </a:xfrm>
                  <a:custGeom>
                    <a:avLst/>
                    <a:gdLst/>
                    <a:ahLst/>
                    <a:cxnLst/>
                    <a:rect l="l" t="t" r="r" b="b"/>
                    <a:pathLst>
                      <a:path w="2341" h="16340" extrusionOk="0">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118278" y="2442679"/>
                    <a:ext cx="41507" cy="305596"/>
                  </a:xfrm>
                  <a:custGeom>
                    <a:avLst/>
                    <a:gdLst/>
                    <a:ahLst/>
                    <a:cxnLst/>
                    <a:rect l="l" t="t" r="r" b="b"/>
                    <a:pathLst>
                      <a:path w="1644" h="12104" extrusionOk="0">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112370" y="2290462"/>
                    <a:ext cx="72082" cy="156837"/>
                  </a:xfrm>
                  <a:custGeom>
                    <a:avLst/>
                    <a:gdLst/>
                    <a:ahLst/>
                    <a:cxnLst/>
                    <a:rect l="l" t="t" r="r" b="b"/>
                    <a:pathLst>
                      <a:path w="2855" h="6212" extrusionOk="0">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141808" y="1986860"/>
                    <a:ext cx="44461" cy="95133"/>
                  </a:xfrm>
                  <a:custGeom>
                    <a:avLst/>
                    <a:gdLst/>
                    <a:ahLst/>
                    <a:cxnLst/>
                    <a:rect l="l" t="t" r="r" b="b"/>
                    <a:pathLst>
                      <a:path w="1761" h="3768" extrusionOk="0">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085103" y="1992213"/>
                    <a:ext cx="34867" cy="41583"/>
                  </a:xfrm>
                  <a:custGeom>
                    <a:avLst/>
                    <a:gdLst/>
                    <a:ahLst/>
                    <a:cxnLst/>
                    <a:rect l="l" t="t" r="r" b="b"/>
                    <a:pathLst>
                      <a:path w="1381" h="1647" extrusionOk="0">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135900" y="2195556"/>
                    <a:ext cx="63220" cy="88341"/>
                  </a:xfrm>
                  <a:custGeom>
                    <a:avLst/>
                    <a:gdLst/>
                    <a:ahLst/>
                    <a:cxnLst/>
                    <a:rect l="l" t="t" r="r" b="b"/>
                    <a:pathLst>
                      <a:path w="2504" h="3499" extrusionOk="0">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155265" y="2239487"/>
                    <a:ext cx="22117" cy="27974"/>
                  </a:xfrm>
                  <a:custGeom>
                    <a:avLst/>
                    <a:gdLst/>
                    <a:ahLst/>
                    <a:cxnLst/>
                    <a:rect l="l" t="t" r="r" b="b"/>
                    <a:pathLst>
                      <a:path w="876" h="1108" extrusionOk="0">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150090" y="2374233"/>
                    <a:ext cx="38654" cy="52515"/>
                  </a:xfrm>
                  <a:custGeom>
                    <a:avLst/>
                    <a:gdLst/>
                    <a:ahLst/>
                    <a:cxnLst/>
                    <a:rect l="l" t="t" r="r" b="b"/>
                    <a:pathLst>
                      <a:path w="1531" h="2080" extrusionOk="0">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138779" y="2617265"/>
                    <a:ext cx="41583" cy="54004"/>
                  </a:xfrm>
                  <a:custGeom>
                    <a:avLst/>
                    <a:gdLst/>
                    <a:ahLst/>
                    <a:cxnLst/>
                    <a:rect l="l" t="t" r="r" b="b"/>
                    <a:pathLst>
                      <a:path w="1647" h="2139" extrusionOk="0">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1962122" y="2047252"/>
                    <a:ext cx="225309" cy="286029"/>
                  </a:xfrm>
                  <a:custGeom>
                    <a:avLst/>
                    <a:gdLst/>
                    <a:ahLst/>
                    <a:cxnLst/>
                    <a:rect l="l" t="t" r="r" b="b"/>
                    <a:pathLst>
                      <a:path w="8924" h="11329" extrusionOk="0">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114339" y="2154403"/>
                    <a:ext cx="77863" cy="446755"/>
                  </a:xfrm>
                  <a:custGeom>
                    <a:avLst/>
                    <a:gdLst/>
                    <a:ahLst/>
                    <a:cxnLst/>
                    <a:rect l="l" t="t" r="r" b="b"/>
                    <a:pathLst>
                      <a:path w="3084" h="17695" extrusionOk="0">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179907" y="2298490"/>
                    <a:ext cx="26283" cy="34791"/>
                  </a:xfrm>
                  <a:custGeom>
                    <a:avLst/>
                    <a:gdLst/>
                    <a:ahLst/>
                    <a:cxnLst/>
                    <a:rect l="l" t="t" r="r" b="b"/>
                    <a:pathLst>
                      <a:path w="1041" h="1378" extrusionOk="0">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107270" y="2512841"/>
                    <a:ext cx="25980" cy="78772"/>
                  </a:xfrm>
                  <a:custGeom>
                    <a:avLst/>
                    <a:gdLst/>
                    <a:ahLst/>
                    <a:cxnLst/>
                    <a:rect l="l" t="t" r="r" b="b"/>
                    <a:pathLst>
                      <a:path w="1029" h="3120" extrusionOk="0">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145394" y="2412533"/>
                    <a:ext cx="34463" cy="45799"/>
                  </a:xfrm>
                  <a:custGeom>
                    <a:avLst/>
                    <a:gdLst/>
                    <a:ahLst/>
                    <a:cxnLst/>
                    <a:rect l="l" t="t" r="r" b="b"/>
                    <a:pathLst>
                      <a:path w="1365" h="1814" extrusionOk="0">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068262" y="1690152"/>
                    <a:ext cx="117199" cy="370128"/>
                  </a:xfrm>
                  <a:custGeom>
                    <a:avLst/>
                    <a:gdLst/>
                    <a:ahLst/>
                    <a:cxnLst/>
                    <a:rect l="l" t="t" r="r" b="b"/>
                    <a:pathLst>
                      <a:path w="4642" h="14660" extrusionOk="0">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085380" y="1685632"/>
                    <a:ext cx="117174" cy="370381"/>
                  </a:xfrm>
                  <a:custGeom>
                    <a:avLst/>
                    <a:gdLst/>
                    <a:ahLst/>
                    <a:cxnLst/>
                    <a:rect l="l" t="t" r="r" b="b"/>
                    <a:pathLst>
                      <a:path w="4641" h="14670" extrusionOk="0">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107093" y="1681315"/>
                    <a:ext cx="49106" cy="67966"/>
                  </a:xfrm>
                  <a:custGeom>
                    <a:avLst/>
                    <a:gdLst/>
                    <a:ahLst/>
                    <a:cxnLst/>
                    <a:rect l="l" t="t" r="r" b="b"/>
                    <a:pathLst>
                      <a:path w="1945" h="2692" extrusionOk="0">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026629" y="1668313"/>
                    <a:ext cx="70617" cy="87710"/>
                  </a:xfrm>
                  <a:custGeom>
                    <a:avLst/>
                    <a:gdLst/>
                    <a:ahLst/>
                    <a:cxnLst/>
                    <a:rect l="l" t="t" r="r" b="b"/>
                    <a:pathLst>
                      <a:path w="2797" h="3474" extrusionOk="0">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14067" y="1690025"/>
                    <a:ext cx="117022" cy="370255"/>
                  </a:xfrm>
                  <a:custGeom>
                    <a:avLst/>
                    <a:gdLst/>
                    <a:ahLst/>
                    <a:cxnLst/>
                    <a:rect l="l" t="t" r="r" b="b"/>
                    <a:pathLst>
                      <a:path w="4635" h="14665" extrusionOk="0">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196949" y="1685683"/>
                    <a:ext cx="117022" cy="370330"/>
                  </a:xfrm>
                  <a:custGeom>
                    <a:avLst/>
                    <a:gdLst/>
                    <a:ahLst/>
                    <a:cxnLst/>
                    <a:rect l="l" t="t" r="r" b="b"/>
                    <a:pathLst>
                      <a:path w="4635" h="14668" extrusionOk="0">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42874" y="1681315"/>
                    <a:ext cx="49207" cy="67966"/>
                  </a:xfrm>
                  <a:custGeom>
                    <a:avLst/>
                    <a:gdLst/>
                    <a:ahLst/>
                    <a:cxnLst/>
                    <a:rect l="l" t="t" r="r" b="b"/>
                    <a:pathLst>
                      <a:path w="1949" h="2692" extrusionOk="0">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301751" y="1668313"/>
                    <a:ext cx="70643" cy="87710"/>
                  </a:xfrm>
                  <a:custGeom>
                    <a:avLst/>
                    <a:gdLst/>
                    <a:ahLst/>
                    <a:cxnLst/>
                    <a:rect l="l" t="t" r="r" b="b"/>
                    <a:pathLst>
                      <a:path w="2798" h="3474" extrusionOk="0">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160239" y="2043314"/>
                    <a:ext cx="33276" cy="33907"/>
                  </a:xfrm>
                  <a:custGeom>
                    <a:avLst/>
                    <a:gdLst/>
                    <a:ahLst/>
                    <a:cxnLst/>
                    <a:rect l="l" t="t" r="r" b="b"/>
                    <a:pathLst>
                      <a:path w="1318" h="1343" extrusionOk="0">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157942" y="2041168"/>
                    <a:ext cx="40346" cy="38376"/>
                  </a:xfrm>
                  <a:custGeom>
                    <a:avLst/>
                    <a:gdLst/>
                    <a:ahLst/>
                    <a:cxnLst/>
                    <a:rect l="l" t="t" r="r" b="b"/>
                    <a:pathLst>
                      <a:path w="1598" h="1520" extrusionOk="0">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04675" y="2051368"/>
                    <a:ext cx="27520" cy="26182"/>
                  </a:xfrm>
                  <a:custGeom>
                    <a:avLst/>
                    <a:gdLst/>
                    <a:ahLst/>
                    <a:cxnLst/>
                    <a:rect l="l" t="t" r="r" b="b"/>
                    <a:pathLst>
                      <a:path w="1090" h="1037" extrusionOk="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02529" y="2048565"/>
                    <a:ext cx="32620" cy="31458"/>
                  </a:xfrm>
                  <a:custGeom>
                    <a:avLst/>
                    <a:gdLst/>
                    <a:ahLst/>
                    <a:cxnLst/>
                    <a:rect l="l" t="t" r="r" b="b"/>
                    <a:pathLst>
                      <a:path w="1292" h="1246" extrusionOk="0">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139183" y="2076388"/>
                    <a:ext cx="29489" cy="46102"/>
                  </a:xfrm>
                  <a:custGeom>
                    <a:avLst/>
                    <a:gdLst/>
                    <a:ahLst/>
                    <a:cxnLst/>
                    <a:rect l="l" t="t" r="r" b="b"/>
                    <a:pathLst>
                      <a:path w="1168" h="1826" extrusionOk="0">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137213" y="2074242"/>
                    <a:ext cx="36053" cy="50041"/>
                  </a:xfrm>
                  <a:custGeom>
                    <a:avLst/>
                    <a:gdLst/>
                    <a:ahLst/>
                    <a:cxnLst/>
                    <a:rect l="l" t="t" r="r" b="b"/>
                    <a:pathLst>
                      <a:path w="1428" h="1982" extrusionOk="0">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157134" y="2043642"/>
                    <a:ext cx="99399" cy="131666"/>
                  </a:xfrm>
                  <a:custGeom>
                    <a:avLst/>
                    <a:gdLst/>
                    <a:ahLst/>
                    <a:cxnLst/>
                    <a:rect l="l" t="t" r="r" b="b"/>
                    <a:pathLst>
                      <a:path w="3937" h="5215" extrusionOk="0">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155139" y="2041168"/>
                    <a:ext cx="103363" cy="136286"/>
                  </a:xfrm>
                  <a:custGeom>
                    <a:avLst/>
                    <a:gdLst/>
                    <a:ahLst/>
                    <a:cxnLst/>
                    <a:rect l="l" t="t" r="r" b="b"/>
                    <a:pathLst>
                      <a:path w="4094" h="5398" extrusionOk="0">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44" name="Google Shape;6444;p71"/>
              <p:cNvSpPr/>
              <p:nvPr/>
            </p:nvSpPr>
            <p:spPr>
              <a:xfrm>
                <a:off x="1992394" y="1542757"/>
                <a:ext cx="406964" cy="325163"/>
              </a:xfrm>
              <a:custGeom>
                <a:avLst/>
                <a:gdLst/>
                <a:ahLst/>
                <a:cxnLst/>
                <a:rect l="l" t="t" r="r" b="b"/>
                <a:pathLst>
                  <a:path w="16119" h="12879" extrusionOk="0">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5" name="Google Shape;6445;p71"/>
          <p:cNvGrpSpPr/>
          <p:nvPr/>
        </p:nvGrpSpPr>
        <p:grpSpPr>
          <a:xfrm>
            <a:off x="2939074" y="1542757"/>
            <a:ext cx="557541" cy="1310345"/>
            <a:chOff x="2939074" y="1542757"/>
            <a:chExt cx="557541" cy="1310345"/>
          </a:xfrm>
        </p:grpSpPr>
        <p:sp>
          <p:nvSpPr>
            <p:cNvPr id="6446" name="Google Shape;6446;p71"/>
            <p:cNvSpPr/>
            <p:nvPr/>
          </p:nvSpPr>
          <p:spPr>
            <a:xfrm>
              <a:off x="2988761"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7" name="Google Shape;6447;p71"/>
            <p:cNvGrpSpPr/>
            <p:nvPr/>
          </p:nvGrpSpPr>
          <p:grpSpPr>
            <a:xfrm>
              <a:off x="2939074" y="1542757"/>
              <a:ext cx="557541" cy="1277423"/>
              <a:chOff x="2939074" y="1542757"/>
              <a:chExt cx="557541" cy="1277423"/>
            </a:xfrm>
          </p:grpSpPr>
          <p:sp>
            <p:nvSpPr>
              <p:cNvPr id="6448" name="Google Shape;6448;p71"/>
              <p:cNvSpPr/>
              <p:nvPr/>
            </p:nvSpPr>
            <p:spPr>
              <a:xfrm>
                <a:off x="3032035" y="1674397"/>
                <a:ext cx="366821" cy="342104"/>
              </a:xfrm>
              <a:custGeom>
                <a:avLst/>
                <a:gdLst/>
                <a:ahLst/>
                <a:cxnLst/>
                <a:rect l="l" t="t" r="r" b="b"/>
                <a:pathLst>
                  <a:path w="14529" h="13550" extrusionOk="0">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9" name="Google Shape;6449;p71"/>
              <p:cNvGrpSpPr/>
              <p:nvPr/>
            </p:nvGrpSpPr>
            <p:grpSpPr>
              <a:xfrm>
                <a:off x="2939074" y="1547529"/>
                <a:ext cx="557541" cy="1272651"/>
                <a:chOff x="2939074" y="1547529"/>
                <a:chExt cx="557541" cy="1272651"/>
              </a:xfrm>
            </p:grpSpPr>
            <p:sp>
              <p:nvSpPr>
                <p:cNvPr id="6450" name="Google Shape;6450;p71"/>
                <p:cNvSpPr/>
                <p:nvPr/>
              </p:nvSpPr>
              <p:spPr>
                <a:xfrm>
                  <a:off x="2939074" y="1547529"/>
                  <a:ext cx="557541" cy="1272651"/>
                </a:xfrm>
                <a:custGeom>
                  <a:avLst/>
                  <a:gdLst/>
                  <a:ahLst/>
                  <a:cxnLst/>
                  <a:rect l="l" t="t" r="r" b="b"/>
                  <a:pathLst>
                    <a:path w="22083" h="50407" extrusionOk="0">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1" name="Google Shape;6451;p71"/>
                <p:cNvGrpSpPr/>
                <p:nvPr/>
              </p:nvGrpSpPr>
              <p:grpSpPr>
                <a:xfrm>
                  <a:off x="2977425" y="1655184"/>
                  <a:ext cx="476218" cy="1085365"/>
                  <a:chOff x="2977425" y="1655184"/>
                  <a:chExt cx="476218" cy="1085365"/>
                </a:xfrm>
              </p:grpSpPr>
              <p:sp>
                <p:nvSpPr>
                  <p:cNvPr id="6452" name="Google Shape;6452;p71"/>
                  <p:cNvSpPr/>
                  <p:nvPr/>
                </p:nvSpPr>
                <p:spPr>
                  <a:xfrm>
                    <a:off x="2977425" y="2207549"/>
                    <a:ext cx="65871" cy="115179"/>
                  </a:xfrm>
                  <a:custGeom>
                    <a:avLst/>
                    <a:gdLst/>
                    <a:ahLst/>
                    <a:cxnLst/>
                    <a:rect l="l" t="t" r="r" b="b"/>
                    <a:pathLst>
                      <a:path w="2609" h="4562" extrusionOk="0">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3000198" y="2248172"/>
                    <a:ext cx="38124" cy="63422"/>
                  </a:xfrm>
                  <a:custGeom>
                    <a:avLst/>
                    <a:gdLst/>
                    <a:ahLst/>
                    <a:cxnLst/>
                    <a:rect l="l" t="t" r="r" b="b"/>
                    <a:pathLst>
                      <a:path w="1510" h="2512" extrusionOk="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3035772" y="2078231"/>
                    <a:ext cx="68698" cy="102581"/>
                  </a:xfrm>
                  <a:custGeom>
                    <a:avLst/>
                    <a:gdLst/>
                    <a:ahLst/>
                    <a:cxnLst/>
                    <a:rect l="l" t="t" r="r" b="b"/>
                    <a:pathLst>
                      <a:path w="2721" h="4063" extrusionOk="0">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3082934" y="1960300"/>
                    <a:ext cx="73546" cy="79100"/>
                  </a:xfrm>
                  <a:custGeom>
                    <a:avLst/>
                    <a:gdLst/>
                    <a:ahLst/>
                    <a:cxnLst/>
                    <a:rect l="l" t="t" r="r" b="b"/>
                    <a:pathLst>
                      <a:path w="2913" h="3133" extrusionOk="0">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3114494" y="2001327"/>
                    <a:ext cx="113992" cy="97481"/>
                  </a:xfrm>
                  <a:custGeom>
                    <a:avLst/>
                    <a:gdLst/>
                    <a:ahLst/>
                    <a:cxnLst/>
                    <a:rect l="l" t="t" r="r" b="b"/>
                    <a:pathLst>
                      <a:path w="4515" h="3861" extrusionOk="0">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3164383" y="1962345"/>
                    <a:ext cx="34968" cy="27520"/>
                  </a:xfrm>
                  <a:custGeom>
                    <a:avLst/>
                    <a:gdLst/>
                    <a:ahLst/>
                    <a:cxnLst/>
                    <a:rect l="l" t="t" r="r" b="b"/>
                    <a:pathLst>
                      <a:path w="1385" h="1090" extrusionOk="0">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3180794" y="1922782"/>
                    <a:ext cx="36407" cy="56504"/>
                  </a:xfrm>
                  <a:custGeom>
                    <a:avLst/>
                    <a:gdLst/>
                    <a:ahLst/>
                    <a:cxnLst/>
                    <a:rect l="l" t="t" r="r" b="b"/>
                    <a:pathLst>
                      <a:path w="1442" h="2238" extrusionOk="0">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3159131" y="2111002"/>
                    <a:ext cx="48526" cy="50091"/>
                  </a:xfrm>
                  <a:custGeom>
                    <a:avLst/>
                    <a:gdLst/>
                    <a:ahLst/>
                    <a:cxnLst/>
                    <a:rect l="l" t="t" r="r" b="b"/>
                    <a:pathLst>
                      <a:path w="1922" h="1984" extrusionOk="0">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3159131" y="2164148"/>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3159131" y="2217294"/>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3121916" y="2111532"/>
                    <a:ext cx="31585" cy="42795"/>
                  </a:xfrm>
                  <a:custGeom>
                    <a:avLst/>
                    <a:gdLst/>
                    <a:ahLst/>
                    <a:cxnLst/>
                    <a:rect l="l" t="t" r="r" b="b"/>
                    <a:pathLst>
                      <a:path w="1251" h="1695" extrusionOk="0">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3118760" y="2152635"/>
                    <a:ext cx="30524" cy="45849"/>
                  </a:xfrm>
                  <a:custGeom>
                    <a:avLst/>
                    <a:gdLst/>
                    <a:ahLst/>
                    <a:cxnLst/>
                    <a:rect l="l" t="t" r="r" b="b"/>
                    <a:pathLst>
                      <a:path w="1209" h="1816" extrusionOk="0">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3111186" y="2198561"/>
                    <a:ext cx="37543" cy="43198"/>
                  </a:xfrm>
                  <a:custGeom>
                    <a:avLst/>
                    <a:gdLst/>
                    <a:ahLst/>
                    <a:cxnLst/>
                    <a:rect l="l" t="t" r="r" b="b"/>
                    <a:pathLst>
                      <a:path w="1487" h="1711" extrusionOk="0">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3113812" y="2250924"/>
                    <a:ext cx="32620" cy="36028"/>
                  </a:xfrm>
                  <a:custGeom>
                    <a:avLst/>
                    <a:gdLst/>
                    <a:ahLst/>
                    <a:cxnLst/>
                    <a:rect l="l" t="t" r="r" b="b"/>
                    <a:pathLst>
                      <a:path w="1292" h="1427" extrusionOk="0">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3179152" y="2275717"/>
                    <a:ext cx="75717" cy="61377"/>
                  </a:xfrm>
                  <a:custGeom>
                    <a:avLst/>
                    <a:gdLst/>
                    <a:ahLst/>
                    <a:cxnLst/>
                    <a:rect l="l" t="t" r="r" b="b"/>
                    <a:pathLst>
                      <a:path w="2999" h="2431" extrusionOk="0">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3103460" y="2303136"/>
                    <a:ext cx="46632" cy="110155"/>
                  </a:xfrm>
                  <a:custGeom>
                    <a:avLst/>
                    <a:gdLst/>
                    <a:ahLst/>
                    <a:cxnLst/>
                    <a:rect l="l" t="t" r="r" b="b"/>
                    <a:pathLst>
                      <a:path w="1847" h="4363" extrusionOk="0">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3101314" y="2420915"/>
                    <a:ext cx="51985" cy="138331"/>
                  </a:xfrm>
                  <a:custGeom>
                    <a:avLst/>
                    <a:gdLst/>
                    <a:ahLst/>
                    <a:cxnLst/>
                    <a:rect l="l" t="t" r="r" b="b"/>
                    <a:pathLst>
                      <a:path w="2059" h="5479" extrusionOk="0">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3153577" y="2340073"/>
                    <a:ext cx="54080" cy="195416"/>
                  </a:xfrm>
                  <a:custGeom>
                    <a:avLst/>
                    <a:gdLst/>
                    <a:ahLst/>
                    <a:cxnLst/>
                    <a:rect l="l" t="t" r="r" b="b"/>
                    <a:pathLst>
                      <a:path w="2142" h="7740" extrusionOk="0">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3124037" y="2604843"/>
                    <a:ext cx="42138" cy="127348"/>
                  </a:xfrm>
                  <a:custGeom>
                    <a:avLst/>
                    <a:gdLst/>
                    <a:ahLst/>
                    <a:cxnLst/>
                    <a:rect l="l" t="t" r="r" b="b"/>
                    <a:pathLst>
                      <a:path w="1669" h="5044" extrusionOk="0">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3156682" y="2559398"/>
                    <a:ext cx="40446" cy="181151"/>
                  </a:xfrm>
                  <a:custGeom>
                    <a:avLst/>
                    <a:gdLst/>
                    <a:ahLst/>
                    <a:cxnLst/>
                    <a:rect l="l" t="t" r="r" b="b"/>
                    <a:pathLst>
                      <a:path w="1602" h="7175" extrusionOk="0">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3387773" y="2207549"/>
                    <a:ext cx="65871" cy="115179"/>
                  </a:xfrm>
                  <a:custGeom>
                    <a:avLst/>
                    <a:gdLst/>
                    <a:ahLst/>
                    <a:cxnLst/>
                    <a:rect l="l" t="t" r="r" b="b"/>
                    <a:pathLst>
                      <a:path w="2609" h="4562" extrusionOk="0">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3392746" y="2248172"/>
                    <a:ext cx="37997" cy="63422"/>
                  </a:xfrm>
                  <a:custGeom>
                    <a:avLst/>
                    <a:gdLst/>
                    <a:ahLst/>
                    <a:cxnLst/>
                    <a:rect l="l" t="t" r="r" b="b"/>
                    <a:pathLst>
                      <a:path w="1505" h="2512" extrusionOk="0">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3326598" y="2078231"/>
                    <a:ext cx="68522" cy="102581"/>
                  </a:xfrm>
                  <a:custGeom>
                    <a:avLst/>
                    <a:gdLst/>
                    <a:ahLst/>
                    <a:cxnLst/>
                    <a:rect l="l" t="t" r="r" b="b"/>
                    <a:pathLst>
                      <a:path w="2714" h="4063" extrusionOk="0">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3274588" y="1960300"/>
                    <a:ext cx="73571" cy="79100"/>
                  </a:xfrm>
                  <a:custGeom>
                    <a:avLst/>
                    <a:gdLst/>
                    <a:ahLst/>
                    <a:cxnLst/>
                    <a:rect l="l" t="t" r="r" b="b"/>
                    <a:pathLst>
                      <a:path w="2914" h="3133" extrusionOk="0">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3208642" y="2004306"/>
                    <a:ext cx="112048" cy="95688"/>
                  </a:xfrm>
                  <a:custGeom>
                    <a:avLst/>
                    <a:gdLst/>
                    <a:ahLst/>
                    <a:cxnLst/>
                    <a:rect l="l" t="t" r="r" b="b"/>
                    <a:pathLst>
                      <a:path w="4438" h="3790" extrusionOk="0">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3231894" y="1962345"/>
                    <a:ext cx="34816" cy="27520"/>
                  </a:xfrm>
                  <a:custGeom>
                    <a:avLst/>
                    <a:gdLst/>
                    <a:ahLst/>
                    <a:cxnLst/>
                    <a:rect l="l" t="t" r="r" b="b"/>
                    <a:pathLst>
                      <a:path w="1379" h="1090" extrusionOk="0">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3213716" y="1922782"/>
                    <a:ext cx="36887" cy="56504"/>
                  </a:xfrm>
                  <a:custGeom>
                    <a:avLst/>
                    <a:gdLst/>
                    <a:ahLst/>
                    <a:cxnLst/>
                    <a:rect l="l" t="t" r="r" b="b"/>
                    <a:pathLst>
                      <a:path w="1461" h="2238" extrusionOk="0">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3223260" y="2111002"/>
                    <a:ext cx="48677" cy="50091"/>
                  </a:xfrm>
                  <a:custGeom>
                    <a:avLst/>
                    <a:gdLst/>
                    <a:ahLst/>
                    <a:cxnLst/>
                    <a:rect l="l" t="t" r="r" b="b"/>
                    <a:pathLst>
                      <a:path w="1928" h="1984" extrusionOk="0">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3223260" y="2164148"/>
                    <a:ext cx="48677" cy="50116"/>
                  </a:xfrm>
                  <a:custGeom>
                    <a:avLst/>
                    <a:gdLst/>
                    <a:ahLst/>
                    <a:cxnLst/>
                    <a:rect l="l" t="t" r="r" b="b"/>
                    <a:pathLst>
                      <a:path w="1928" h="1985" extrusionOk="0">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3223260" y="2217294"/>
                    <a:ext cx="48677" cy="50116"/>
                  </a:xfrm>
                  <a:custGeom>
                    <a:avLst/>
                    <a:gdLst/>
                    <a:ahLst/>
                    <a:cxnLst/>
                    <a:rect l="l" t="t" r="r" b="b"/>
                    <a:pathLst>
                      <a:path w="1928" h="1985" extrusionOk="0">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3277567" y="2111532"/>
                    <a:ext cx="31585" cy="42795"/>
                  </a:xfrm>
                  <a:custGeom>
                    <a:avLst/>
                    <a:gdLst/>
                    <a:ahLst/>
                    <a:cxnLst/>
                    <a:rect l="l" t="t" r="r" b="b"/>
                    <a:pathLst>
                      <a:path w="1251" h="1695" extrusionOk="0">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3281632" y="2152635"/>
                    <a:ext cx="30499" cy="45849"/>
                  </a:xfrm>
                  <a:custGeom>
                    <a:avLst/>
                    <a:gdLst/>
                    <a:ahLst/>
                    <a:cxnLst/>
                    <a:rect l="l" t="t" r="r" b="b"/>
                    <a:pathLst>
                      <a:path w="1208" h="1816" extrusionOk="0">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3282339" y="2198561"/>
                    <a:ext cx="37366" cy="43198"/>
                  </a:xfrm>
                  <a:custGeom>
                    <a:avLst/>
                    <a:gdLst/>
                    <a:ahLst/>
                    <a:cxnLst/>
                    <a:rect l="l" t="t" r="r" b="b"/>
                    <a:pathLst>
                      <a:path w="1480" h="1711" extrusionOk="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3284636" y="2250924"/>
                    <a:ext cx="32595" cy="36028"/>
                  </a:xfrm>
                  <a:custGeom>
                    <a:avLst/>
                    <a:gdLst/>
                    <a:ahLst/>
                    <a:cxnLst/>
                    <a:rect l="l" t="t" r="r" b="b"/>
                    <a:pathLst>
                      <a:path w="1291" h="1427" extrusionOk="0">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3280900" y="2303136"/>
                    <a:ext cx="46708" cy="110155"/>
                  </a:xfrm>
                  <a:custGeom>
                    <a:avLst/>
                    <a:gdLst/>
                    <a:ahLst/>
                    <a:cxnLst/>
                    <a:rect l="l" t="t" r="r" b="b"/>
                    <a:pathLst>
                      <a:path w="1850" h="4363" extrusionOk="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3277668" y="2420915"/>
                    <a:ext cx="52086" cy="138331"/>
                  </a:xfrm>
                  <a:custGeom>
                    <a:avLst/>
                    <a:gdLst/>
                    <a:ahLst/>
                    <a:cxnLst/>
                    <a:rect l="l" t="t" r="r" b="b"/>
                    <a:pathLst>
                      <a:path w="2063" h="5479" extrusionOk="0">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3223260" y="2340073"/>
                    <a:ext cx="54232" cy="195416"/>
                  </a:xfrm>
                  <a:custGeom>
                    <a:avLst/>
                    <a:gdLst/>
                    <a:ahLst/>
                    <a:cxnLst/>
                    <a:rect l="l" t="t" r="r" b="b"/>
                    <a:pathLst>
                      <a:path w="2148" h="7740" extrusionOk="0">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3264893" y="2604843"/>
                    <a:ext cx="42138" cy="127348"/>
                  </a:xfrm>
                  <a:custGeom>
                    <a:avLst/>
                    <a:gdLst/>
                    <a:ahLst/>
                    <a:cxnLst/>
                    <a:rect l="l" t="t" r="r" b="b"/>
                    <a:pathLst>
                      <a:path w="1669" h="5044" extrusionOk="0">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3233965" y="2559398"/>
                    <a:ext cx="40270" cy="181151"/>
                  </a:xfrm>
                  <a:custGeom>
                    <a:avLst/>
                    <a:gdLst/>
                    <a:ahLst/>
                    <a:cxnLst/>
                    <a:rect l="l" t="t" r="r" b="b"/>
                    <a:pathLst>
                      <a:path w="1595" h="7175" extrusionOk="0">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97199" y="1655184"/>
                    <a:ext cx="106342" cy="74834"/>
                  </a:xfrm>
                  <a:custGeom>
                    <a:avLst/>
                    <a:gdLst/>
                    <a:ahLst/>
                    <a:cxnLst/>
                    <a:rect l="l" t="t" r="r" b="b"/>
                    <a:pathLst>
                      <a:path w="4212" h="2964" extrusionOk="0">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3104117" y="1802074"/>
                    <a:ext cx="103868" cy="80994"/>
                  </a:xfrm>
                  <a:custGeom>
                    <a:avLst/>
                    <a:gdLst/>
                    <a:ahLst/>
                    <a:cxnLst/>
                    <a:rect l="l" t="t" r="r" b="b"/>
                    <a:pathLst>
                      <a:path w="4114" h="3208" extrusionOk="0">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3097199" y="1736910"/>
                    <a:ext cx="70617" cy="70617"/>
                  </a:xfrm>
                  <a:custGeom>
                    <a:avLst/>
                    <a:gdLst/>
                    <a:ahLst/>
                    <a:cxnLst/>
                    <a:rect l="l" t="t" r="r" b="b"/>
                    <a:pathLst>
                      <a:path w="2797" h="2797" fill="none" extrusionOk="0">
                        <a:moveTo>
                          <a:pt x="2797" y="1200"/>
                        </a:moveTo>
                        <a:cubicBezTo>
                          <a:pt x="2797" y="2262"/>
                          <a:pt x="1506" y="2797"/>
                          <a:pt x="757" y="2041"/>
                        </a:cubicBezTo>
                        <a:cubicBezTo>
                          <a:pt x="1" y="1291"/>
                          <a:pt x="535" y="1"/>
                          <a:pt x="1604" y="7"/>
                        </a:cubicBezTo>
                        <a:cubicBezTo>
                          <a:pt x="2263" y="7"/>
                          <a:pt x="2797" y="542"/>
                          <a:pt x="2797"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3227527" y="1655184"/>
                    <a:ext cx="106342" cy="74834"/>
                  </a:xfrm>
                  <a:custGeom>
                    <a:avLst/>
                    <a:gdLst/>
                    <a:ahLst/>
                    <a:cxnLst/>
                    <a:rect l="l" t="t" r="r" b="b"/>
                    <a:pathLst>
                      <a:path w="4212" h="2964" extrusionOk="0">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3223083" y="1802074"/>
                    <a:ext cx="103868" cy="80994"/>
                  </a:xfrm>
                  <a:custGeom>
                    <a:avLst/>
                    <a:gdLst/>
                    <a:ahLst/>
                    <a:cxnLst/>
                    <a:rect l="l" t="t" r="r" b="b"/>
                    <a:pathLst>
                      <a:path w="4114" h="3208" extrusionOk="0">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3263252" y="1736910"/>
                    <a:ext cx="70617" cy="70617"/>
                  </a:xfrm>
                  <a:custGeom>
                    <a:avLst/>
                    <a:gdLst/>
                    <a:ahLst/>
                    <a:cxnLst/>
                    <a:rect l="l" t="t" r="r" b="b"/>
                    <a:pathLst>
                      <a:path w="2797" h="2797" fill="none" extrusionOk="0">
                        <a:moveTo>
                          <a:pt x="0" y="1200"/>
                        </a:moveTo>
                        <a:cubicBezTo>
                          <a:pt x="0" y="2262"/>
                          <a:pt x="1291" y="2797"/>
                          <a:pt x="2040" y="2041"/>
                        </a:cubicBezTo>
                        <a:cubicBezTo>
                          <a:pt x="2796" y="1291"/>
                          <a:pt x="2262" y="7"/>
                          <a:pt x="1199" y="7"/>
                        </a:cubicBezTo>
                        <a:cubicBezTo>
                          <a:pt x="541" y="1"/>
                          <a:pt x="7" y="535"/>
                          <a:pt x="0"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97" name="Google Shape;6497;p71"/>
              <p:cNvSpPr/>
              <p:nvPr/>
            </p:nvSpPr>
            <p:spPr>
              <a:xfrm>
                <a:off x="3010499" y="1542757"/>
                <a:ext cx="406788" cy="325163"/>
              </a:xfrm>
              <a:custGeom>
                <a:avLst/>
                <a:gdLst/>
                <a:ahLst/>
                <a:cxnLst/>
                <a:rect l="l" t="t" r="r" b="b"/>
                <a:pathLst>
                  <a:path w="16112" h="12879" extrusionOk="0">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8" name="Google Shape;6498;p71"/>
          <p:cNvGrpSpPr/>
          <p:nvPr/>
        </p:nvGrpSpPr>
        <p:grpSpPr>
          <a:xfrm>
            <a:off x="4910904" y="1542757"/>
            <a:ext cx="558677" cy="1310345"/>
            <a:chOff x="4910904" y="1542757"/>
            <a:chExt cx="558677" cy="1310345"/>
          </a:xfrm>
        </p:grpSpPr>
        <p:sp>
          <p:nvSpPr>
            <p:cNvPr id="6499" name="Google Shape;6499;p71"/>
            <p:cNvSpPr/>
            <p:nvPr/>
          </p:nvSpPr>
          <p:spPr>
            <a:xfrm>
              <a:off x="496175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0" name="Google Shape;6500;p71"/>
            <p:cNvGrpSpPr/>
            <p:nvPr/>
          </p:nvGrpSpPr>
          <p:grpSpPr>
            <a:xfrm>
              <a:off x="4910904" y="1542757"/>
              <a:ext cx="558677" cy="1277423"/>
              <a:chOff x="4910904" y="1542757"/>
              <a:chExt cx="558677" cy="1277423"/>
            </a:xfrm>
          </p:grpSpPr>
          <p:sp>
            <p:nvSpPr>
              <p:cNvPr id="6501" name="Google Shape;6501;p71"/>
              <p:cNvSpPr/>
              <p:nvPr/>
            </p:nvSpPr>
            <p:spPr>
              <a:xfrm>
                <a:off x="5007172" y="1674397"/>
                <a:ext cx="366821" cy="342104"/>
              </a:xfrm>
              <a:custGeom>
                <a:avLst/>
                <a:gdLst/>
                <a:ahLst/>
                <a:cxnLst/>
                <a:rect l="l" t="t" r="r" b="b"/>
                <a:pathLst>
                  <a:path w="14529" h="13550" extrusionOk="0">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2" name="Google Shape;6502;p71"/>
              <p:cNvGrpSpPr/>
              <p:nvPr/>
            </p:nvGrpSpPr>
            <p:grpSpPr>
              <a:xfrm>
                <a:off x="4910904" y="1547529"/>
                <a:ext cx="558677" cy="1272651"/>
                <a:chOff x="4910904" y="1547529"/>
                <a:chExt cx="558677" cy="1272651"/>
              </a:xfrm>
            </p:grpSpPr>
            <p:sp>
              <p:nvSpPr>
                <p:cNvPr id="6503" name="Google Shape;6503;p71"/>
                <p:cNvSpPr/>
                <p:nvPr/>
              </p:nvSpPr>
              <p:spPr>
                <a:xfrm>
                  <a:off x="4910904" y="1547529"/>
                  <a:ext cx="558677" cy="1272651"/>
                </a:xfrm>
                <a:custGeom>
                  <a:avLst/>
                  <a:gdLst/>
                  <a:ahLst/>
                  <a:cxnLst/>
                  <a:rect l="l" t="t" r="r" b="b"/>
                  <a:pathLst>
                    <a:path w="22128" h="50407" extrusionOk="0">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4" name="Google Shape;6504;p71"/>
                <p:cNvGrpSpPr/>
                <p:nvPr/>
              </p:nvGrpSpPr>
              <p:grpSpPr>
                <a:xfrm>
                  <a:off x="5086525" y="1888799"/>
                  <a:ext cx="204808" cy="326677"/>
                  <a:chOff x="5086525" y="1888799"/>
                  <a:chExt cx="204808" cy="326677"/>
                </a:xfrm>
              </p:grpSpPr>
              <p:grpSp>
                <p:nvGrpSpPr>
                  <p:cNvPr id="6505" name="Google Shape;6505;p71"/>
                  <p:cNvGrpSpPr/>
                  <p:nvPr/>
                </p:nvGrpSpPr>
                <p:grpSpPr>
                  <a:xfrm>
                    <a:off x="5147044" y="1888799"/>
                    <a:ext cx="80312" cy="199127"/>
                    <a:chOff x="5147044" y="1888799"/>
                    <a:chExt cx="80312" cy="199127"/>
                  </a:xfrm>
                </p:grpSpPr>
                <p:sp>
                  <p:nvSpPr>
                    <p:cNvPr id="6506" name="Google Shape;6506;p71"/>
                    <p:cNvSpPr/>
                    <p:nvPr/>
                  </p:nvSpPr>
                  <p:spPr>
                    <a:xfrm>
                      <a:off x="5176002" y="1888799"/>
                      <a:ext cx="24717" cy="164235"/>
                    </a:xfrm>
                    <a:custGeom>
                      <a:avLst/>
                      <a:gdLst/>
                      <a:ahLst/>
                      <a:cxnLst/>
                      <a:rect l="l" t="t" r="r" b="b"/>
                      <a:pathLst>
                        <a:path w="979" h="6505" extrusionOk="0">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5147044" y="2033063"/>
                      <a:ext cx="80312" cy="54863"/>
                    </a:xfrm>
                    <a:custGeom>
                      <a:avLst/>
                      <a:gdLst/>
                      <a:ahLst/>
                      <a:cxnLst/>
                      <a:rect l="l" t="t" r="r" b="b"/>
                      <a:pathLst>
                        <a:path w="3181" h="2173" extrusionOk="0">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8" name="Google Shape;6508;p71"/>
                  <p:cNvSpPr/>
                  <p:nvPr/>
                </p:nvSpPr>
                <p:spPr>
                  <a:xfrm>
                    <a:off x="5086525" y="2017965"/>
                    <a:ext cx="91143" cy="197511"/>
                  </a:xfrm>
                  <a:custGeom>
                    <a:avLst/>
                    <a:gdLst/>
                    <a:ahLst/>
                    <a:cxnLst/>
                    <a:rect l="l" t="t" r="r" b="b"/>
                    <a:pathLst>
                      <a:path w="3610" h="7823" extrusionOk="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5200190" y="2017965"/>
                    <a:ext cx="91143" cy="197511"/>
                  </a:xfrm>
                  <a:custGeom>
                    <a:avLst/>
                    <a:gdLst/>
                    <a:ahLst/>
                    <a:cxnLst/>
                    <a:rect l="l" t="t" r="r" b="b"/>
                    <a:pathLst>
                      <a:path w="3610" h="7823" extrusionOk="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510" name="Google Shape;6510;p71"/>
              <p:cNvSpPr/>
              <p:nvPr/>
            </p:nvSpPr>
            <p:spPr>
              <a:xfrm>
                <a:off x="4983465" y="1542757"/>
                <a:ext cx="406813" cy="325163"/>
              </a:xfrm>
              <a:custGeom>
                <a:avLst/>
                <a:gdLst/>
                <a:ahLst/>
                <a:cxnLst/>
                <a:rect l="l" t="t" r="r" b="b"/>
                <a:pathLst>
                  <a:path w="16113" h="12879" extrusionOk="0">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1" name="Google Shape;6511;p71"/>
          <p:cNvGrpSpPr/>
          <p:nvPr/>
        </p:nvGrpSpPr>
        <p:grpSpPr>
          <a:xfrm>
            <a:off x="5901010" y="1542757"/>
            <a:ext cx="557541" cy="1310345"/>
            <a:chOff x="5901010" y="1542757"/>
            <a:chExt cx="557541" cy="1310345"/>
          </a:xfrm>
        </p:grpSpPr>
        <p:sp>
          <p:nvSpPr>
            <p:cNvPr id="6512" name="Google Shape;6512;p71"/>
            <p:cNvSpPr/>
            <p:nvPr/>
          </p:nvSpPr>
          <p:spPr>
            <a:xfrm>
              <a:off x="5950722"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3" name="Google Shape;6513;p71"/>
            <p:cNvGrpSpPr/>
            <p:nvPr/>
          </p:nvGrpSpPr>
          <p:grpSpPr>
            <a:xfrm>
              <a:off x="5901010" y="1542757"/>
              <a:ext cx="557541" cy="1277423"/>
              <a:chOff x="5901010" y="1542757"/>
              <a:chExt cx="557541" cy="1277423"/>
            </a:xfrm>
          </p:grpSpPr>
          <p:sp>
            <p:nvSpPr>
              <p:cNvPr id="6514" name="Google Shape;6514;p71"/>
              <p:cNvSpPr/>
              <p:nvPr/>
            </p:nvSpPr>
            <p:spPr>
              <a:xfrm>
                <a:off x="5993996"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6132554" y="1726054"/>
                <a:ext cx="682" cy="25"/>
              </a:xfrm>
              <a:custGeom>
                <a:avLst/>
                <a:gdLst/>
                <a:ahLst/>
                <a:cxnLst/>
                <a:rect l="l" t="t" r="r" b="b"/>
                <a:pathLst>
                  <a:path w="27" h="1" extrusionOk="0">
                    <a:moveTo>
                      <a:pt x="0" y="1"/>
                    </a:moveTo>
                    <a:lnTo>
                      <a:pt x="26" y="1"/>
                    </a:lnTo>
                    <a:cubicBezTo>
                      <a:pt x="13" y="1"/>
                      <a:pt x="7"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71"/>
              <p:cNvGrpSpPr/>
              <p:nvPr/>
            </p:nvGrpSpPr>
            <p:grpSpPr>
              <a:xfrm>
                <a:off x="5901010" y="1547529"/>
                <a:ext cx="557541" cy="1272651"/>
                <a:chOff x="5901010" y="1547529"/>
                <a:chExt cx="557541" cy="1272651"/>
              </a:xfrm>
            </p:grpSpPr>
            <p:sp>
              <p:nvSpPr>
                <p:cNvPr id="6517" name="Google Shape;6517;p71"/>
                <p:cNvSpPr/>
                <p:nvPr/>
              </p:nvSpPr>
              <p:spPr>
                <a:xfrm>
                  <a:off x="5901010" y="1547529"/>
                  <a:ext cx="557541" cy="1272651"/>
                </a:xfrm>
                <a:custGeom>
                  <a:avLst/>
                  <a:gdLst/>
                  <a:ahLst/>
                  <a:cxnLst/>
                  <a:rect l="l" t="t" r="r" b="b"/>
                  <a:pathLst>
                    <a:path w="22083" h="50407" extrusionOk="0">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8" name="Google Shape;6518;p71"/>
                <p:cNvGrpSpPr/>
                <p:nvPr/>
              </p:nvGrpSpPr>
              <p:grpSpPr>
                <a:xfrm>
                  <a:off x="5939032" y="1575982"/>
                  <a:ext cx="472785" cy="1194182"/>
                  <a:chOff x="5939032" y="1575983"/>
                  <a:chExt cx="472785" cy="1194182"/>
                </a:xfrm>
              </p:grpSpPr>
              <p:grpSp>
                <p:nvGrpSpPr>
                  <p:cNvPr id="6519" name="Google Shape;6519;p71"/>
                  <p:cNvGrpSpPr/>
                  <p:nvPr/>
                </p:nvGrpSpPr>
                <p:grpSpPr>
                  <a:xfrm>
                    <a:off x="5939032" y="1717495"/>
                    <a:ext cx="472785" cy="1052669"/>
                    <a:chOff x="5939032" y="1717495"/>
                    <a:chExt cx="472785" cy="1052669"/>
                  </a:xfrm>
                </p:grpSpPr>
                <p:sp>
                  <p:nvSpPr>
                    <p:cNvPr id="6520" name="Google Shape;6520;p71"/>
                    <p:cNvSpPr/>
                    <p:nvPr/>
                  </p:nvSpPr>
                  <p:spPr>
                    <a:xfrm>
                      <a:off x="5971930" y="1961992"/>
                      <a:ext cx="207560" cy="288352"/>
                    </a:xfrm>
                    <a:custGeom>
                      <a:avLst/>
                      <a:gdLst/>
                      <a:ahLst/>
                      <a:cxnLst/>
                      <a:rect l="l" t="t" r="r" b="b"/>
                      <a:pathLst>
                        <a:path w="8221" h="11421" extrusionOk="0">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5961907" y="2188537"/>
                      <a:ext cx="52010" cy="152293"/>
                    </a:xfrm>
                    <a:custGeom>
                      <a:avLst/>
                      <a:gdLst/>
                      <a:ahLst/>
                      <a:cxnLst/>
                      <a:rect l="l" t="t" r="r" b="b"/>
                      <a:pathLst>
                        <a:path w="2060" h="6032" extrusionOk="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5939032" y="2264810"/>
                      <a:ext cx="58195" cy="53499"/>
                    </a:xfrm>
                    <a:custGeom>
                      <a:avLst/>
                      <a:gdLst/>
                      <a:ahLst/>
                      <a:cxnLst/>
                      <a:rect l="l" t="t" r="r" b="b"/>
                      <a:pathLst>
                        <a:path w="2305" h="2119" extrusionOk="0">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5992683" y="2128978"/>
                      <a:ext cx="45849" cy="36786"/>
                    </a:xfrm>
                    <a:custGeom>
                      <a:avLst/>
                      <a:gdLst/>
                      <a:ahLst/>
                      <a:cxnLst/>
                      <a:rect l="l" t="t" r="r" b="b"/>
                      <a:pathLst>
                        <a:path w="1816" h="1457" extrusionOk="0">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6042042" y="1957699"/>
                      <a:ext cx="140654" cy="63901"/>
                    </a:xfrm>
                    <a:custGeom>
                      <a:avLst/>
                      <a:gdLst/>
                      <a:ahLst/>
                      <a:cxnLst/>
                      <a:rect l="l" t="t" r="r" b="b"/>
                      <a:pathLst>
                        <a:path w="5571" h="2531" extrusionOk="0">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6010937" y="2054751"/>
                      <a:ext cx="54206" cy="51278"/>
                    </a:xfrm>
                    <a:custGeom>
                      <a:avLst/>
                      <a:gdLst/>
                      <a:ahLst/>
                      <a:cxnLst/>
                      <a:rect l="l" t="t" r="r" b="b"/>
                      <a:pathLst>
                        <a:path w="2147" h="2031" extrusionOk="0">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6080545" y="1991077"/>
                      <a:ext cx="98112" cy="100460"/>
                    </a:xfrm>
                    <a:custGeom>
                      <a:avLst/>
                      <a:gdLst/>
                      <a:ahLst/>
                      <a:cxnLst/>
                      <a:rect l="l" t="t" r="r" b="b"/>
                      <a:pathLst>
                        <a:path w="3886" h="3979" extrusionOk="0">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6079055" y="2034073"/>
                      <a:ext cx="106342" cy="106999"/>
                    </a:xfrm>
                    <a:custGeom>
                      <a:avLst/>
                      <a:gdLst/>
                      <a:ahLst/>
                      <a:cxnLst/>
                      <a:rect l="l" t="t" r="r" b="b"/>
                      <a:pathLst>
                        <a:path w="4212" h="4238" extrusionOk="0">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6079055" y="2075378"/>
                      <a:ext cx="110281" cy="119168"/>
                    </a:xfrm>
                    <a:custGeom>
                      <a:avLst/>
                      <a:gdLst/>
                      <a:ahLst/>
                      <a:cxnLst/>
                      <a:rect l="l" t="t" r="r" b="b"/>
                      <a:pathLst>
                        <a:path w="4368" h="4720" extrusionOk="0">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6074940" y="2138977"/>
                      <a:ext cx="105434" cy="88644"/>
                    </a:xfrm>
                    <a:custGeom>
                      <a:avLst/>
                      <a:gdLst/>
                      <a:ahLst/>
                      <a:cxnLst/>
                      <a:rect l="l" t="t" r="r" b="b"/>
                      <a:pathLst>
                        <a:path w="4176" h="3511" extrusionOk="0">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6070496" y="2176419"/>
                      <a:ext cx="111417" cy="96622"/>
                    </a:xfrm>
                    <a:custGeom>
                      <a:avLst/>
                      <a:gdLst/>
                      <a:ahLst/>
                      <a:cxnLst/>
                      <a:rect l="l" t="t" r="r" b="b"/>
                      <a:pathLst>
                        <a:path w="4413" h="3827" extrusionOk="0">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6070850" y="2217572"/>
                      <a:ext cx="111569" cy="96622"/>
                    </a:xfrm>
                    <a:custGeom>
                      <a:avLst/>
                      <a:gdLst/>
                      <a:ahLst/>
                      <a:cxnLst/>
                      <a:rect l="l" t="t" r="r" b="b"/>
                      <a:pathLst>
                        <a:path w="4419" h="3827" extrusionOk="0">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6093875" y="2268370"/>
                      <a:ext cx="90134" cy="393356"/>
                    </a:xfrm>
                    <a:custGeom>
                      <a:avLst/>
                      <a:gdLst/>
                      <a:ahLst/>
                      <a:cxnLst/>
                      <a:rect l="l" t="t" r="r" b="b"/>
                      <a:pathLst>
                        <a:path w="3570" h="15580" extrusionOk="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6104631" y="2464821"/>
                      <a:ext cx="36003" cy="133711"/>
                    </a:xfrm>
                    <a:custGeom>
                      <a:avLst/>
                      <a:gdLst/>
                      <a:ahLst/>
                      <a:cxnLst/>
                      <a:rect l="l" t="t" r="r" b="b"/>
                      <a:pathLst>
                        <a:path w="1426" h="5296" extrusionOk="0">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6111321" y="2647587"/>
                      <a:ext cx="27015" cy="122577"/>
                    </a:xfrm>
                    <a:custGeom>
                      <a:avLst/>
                      <a:gdLst/>
                      <a:ahLst/>
                      <a:cxnLst/>
                      <a:rect l="l" t="t" r="r" b="b"/>
                      <a:pathLst>
                        <a:path w="1070" h="4855" extrusionOk="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6109655" y="2649077"/>
                      <a:ext cx="29817" cy="63497"/>
                    </a:xfrm>
                    <a:custGeom>
                      <a:avLst/>
                      <a:gdLst/>
                      <a:ahLst/>
                      <a:cxnLst/>
                      <a:rect l="l" t="t" r="r" b="b"/>
                      <a:pathLst>
                        <a:path w="1181" h="2515" extrusionOk="0">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6083170" y="2514407"/>
                      <a:ext cx="31913" cy="78520"/>
                    </a:xfrm>
                    <a:custGeom>
                      <a:avLst/>
                      <a:gdLst/>
                      <a:ahLst/>
                      <a:cxnLst/>
                      <a:rect l="l" t="t" r="r" b="b"/>
                      <a:pathLst>
                        <a:path w="1264" h="3110" extrusionOk="0">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6063099" y="2396148"/>
                      <a:ext cx="57691" cy="73218"/>
                    </a:xfrm>
                    <a:custGeom>
                      <a:avLst/>
                      <a:gdLst/>
                      <a:ahLst/>
                      <a:cxnLst/>
                      <a:rect l="l" t="t" r="r" b="b"/>
                      <a:pathLst>
                        <a:path w="2285" h="2900" extrusionOk="0">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6107458" y="2398496"/>
                      <a:ext cx="39765" cy="70870"/>
                    </a:xfrm>
                    <a:custGeom>
                      <a:avLst/>
                      <a:gdLst/>
                      <a:ahLst/>
                      <a:cxnLst/>
                      <a:rect l="l" t="t" r="r" b="b"/>
                      <a:pathLst>
                        <a:path w="1575" h="2807" extrusionOk="0">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6084660" y="2269784"/>
                      <a:ext cx="96269" cy="88341"/>
                    </a:xfrm>
                    <a:custGeom>
                      <a:avLst/>
                      <a:gdLst/>
                      <a:ahLst/>
                      <a:cxnLst/>
                      <a:rect l="l" t="t" r="r" b="b"/>
                      <a:pathLst>
                        <a:path w="3813" h="3499" extrusionOk="0">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6171612" y="1962168"/>
                      <a:ext cx="207459" cy="288175"/>
                    </a:xfrm>
                    <a:custGeom>
                      <a:avLst/>
                      <a:gdLst/>
                      <a:ahLst/>
                      <a:cxnLst/>
                      <a:rect l="l" t="t" r="r" b="b"/>
                      <a:pathLst>
                        <a:path w="8217" h="11414" extrusionOk="0">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6336908" y="2188765"/>
                      <a:ext cx="51858" cy="152066"/>
                    </a:xfrm>
                    <a:custGeom>
                      <a:avLst/>
                      <a:gdLst/>
                      <a:ahLst/>
                      <a:cxnLst/>
                      <a:rect l="l" t="t" r="r" b="b"/>
                      <a:pathLst>
                        <a:path w="2054" h="6023" extrusionOk="0">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6353596" y="2264861"/>
                      <a:ext cx="58221" cy="53449"/>
                    </a:xfrm>
                    <a:custGeom>
                      <a:avLst/>
                      <a:gdLst/>
                      <a:ahLst/>
                      <a:cxnLst/>
                      <a:rect l="l" t="t" r="r" b="b"/>
                      <a:pathLst>
                        <a:path w="2306" h="2117" extrusionOk="0">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6311938" y="2128802"/>
                      <a:ext cx="46228" cy="36962"/>
                    </a:xfrm>
                    <a:custGeom>
                      <a:avLst/>
                      <a:gdLst/>
                      <a:ahLst/>
                      <a:cxnLst/>
                      <a:rect l="l" t="t" r="r" b="b"/>
                      <a:pathLst>
                        <a:path w="1831" h="1464" extrusionOk="0">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6168153" y="1957699"/>
                      <a:ext cx="140654" cy="63901"/>
                    </a:xfrm>
                    <a:custGeom>
                      <a:avLst/>
                      <a:gdLst/>
                      <a:ahLst/>
                      <a:cxnLst/>
                      <a:rect l="l" t="t" r="r" b="b"/>
                      <a:pathLst>
                        <a:path w="5571" h="2531" extrusionOk="0">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6285554" y="2054751"/>
                      <a:ext cx="54181" cy="51278"/>
                    </a:xfrm>
                    <a:custGeom>
                      <a:avLst/>
                      <a:gdLst/>
                      <a:ahLst/>
                      <a:cxnLst/>
                      <a:rect l="l" t="t" r="r" b="b"/>
                      <a:pathLst>
                        <a:path w="2146" h="2031" extrusionOk="0">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6171865" y="1990698"/>
                      <a:ext cx="97935" cy="100839"/>
                    </a:xfrm>
                    <a:custGeom>
                      <a:avLst/>
                      <a:gdLst/>
                      <a:ahLst/>
                      <a:cxnLst/>
                      <a:rect l="l" t="t" r="r" b="b"/>
                      <a:pathLst>
                        <a:path w="3879" h="3994" extrusionOk="0">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6165452" y="2034199"/>
                      <a:ext cx="106999" cy="106873"/>
                    </a:xfrm>
                    <a:custGeom>
                      <a:avLst/>
                      <a:gdLst/>
                      <a:ahLst/>
                      <a:cxnLst/>
                      <a:rect l="l" t="t" r="r" b="b"/>
                      <a:pathLst>
                        <a:path w="4238" h="4233" extrusionOk="0">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6161665" y="2075378"/>
                      <a:ext cx="110104" cy="119168"/>
                    </a:xfrm>
                    <a:custGeom>
                      <a:avLst/>
                      <a:gdLst/>
                      <a:ahLst/>
                      <a:cxnLst/>
                      <a:rect l="l" t="t" r="r" b="b"/>
                      <a:pathLst>
                        <a:path w="4361" h="4720" extrusionOk="0">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6170956" y="2139279"/>
                      <a:ext cx="105434" cy="88341"/>
                    </a:xfrm>
                    <a:custGeom>
                      <a:avLst/>
                      <a:gdLst/>
                      <a:ahLst/>
                      <a:cxnLst/>
                      <a:rect l="l" t="t" r="r" b="b"/>
                      <a:pathLst>
                        <a:path w="4176" h="3499" extrusionOk="0">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6168936" y="2176419"/>
                      <a:ext cx="111569" cy="96622"/>
                    </a:xfrm>
                    <a:custGeom>
                      <a:avLst/>
                      <a:gdLst/>
                      <a:ahLst/>
                      <a:cxnLst/>
                      <a:rect l="l" t="t" r="r" b="b"/>
                      <a:pathLst>
                        <a:path w="4419" h="3827" extrusionOk="0">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6168229" y="2217496"/>
                      <a:ext cx="112099" cy="96698"/>
                    </a:xfrm>
                    <a:custGeom>
                      <a:avLst/>
                      <a:gdLst/>
                      <a:ahLst/>
                      <a:cxnLst/>
                      <a:rect l="l" t="t" r="r" b="b"/>
                      <a:pathLst>
                        <a:path w="4440" h="3830" extrusionOk="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6166487" y="2268193"/>
                      <a:ext cx="90487" cy="393533"/>
                    </a:xfrm>
                    <a:custGeom>
                      <a:avLst/>
                      <a:gdLst/>
                      <a:ahLst/>
                      <a:cxnLst/>
                      <a:rect l="l" t="t" r="r" b="b"/>
                      <a:pathLst>
                        <a:path w="3584" h="15587" extrusionOk="0">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6210216" y="2464896"/>
                      <a:ext cx="36003" cy="133635"/>
                    </a:xfrm>
                    <a:custGeom>
                      <a:avLst/>
                      <a:gdLst/>
                      <a:ahLst/>
                      <a:cxnLst/>
                      <a:rect l="l" t="t" r="r" b="b"/>
                      <a:pathLst>
                        <a:path w="1426" h="5293" extrusionOk="0">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6212513" y="2647537"/>
                      <a:ext cx="27015" cy="122627"/>
                    </a:xfrm>
                    <a:custGeom>
                      <a:avLst/>
                      <a:gdLst/>
                      <a:ahLst/>
                      <a:cxnLst/>
                      <a:rect l="l" t="t" r="r" b="b"/>
                      <a:pathLst>
                        <a:path w="1070" h="4857" extrusionOk="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6211377" y="2649102"/>
                      <a:ext cx="29944" cy="63472"/>
                    </a:xfrm>
                    <a:custGeom>
                      <a:avLst/>
                      <a:gdLst/>
                      <a:ahLst/>
                      <a:cxnLst/>
                      <a:rect l="l" t="t" r="r" b="b"/>
                      <a:pathLst>
                        <a:path w="1186" h="2514" extrusionOk="0">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6235564" y="2514382"/>
                      <a:ext cx="32115" cy="78671"/>
                    </a:xfrm>
                    <a:custGeom>
                      <a:avLst/>
                      <a:gdLst/>
                      <a:ahLst/>
                      <a:cxnLst/>
                      <a:rect l="l" t="t" r="r" b="b"/>
                      <a:pathLst>
                        <a:path w="1272" h="3116" extrusionOk="0">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6230010" y="2395996"/>
                      <a:ext cx="57893" cy="73369"/>
                    </a:xfrm>
                    <a:custGeom>
                      <a:avLst/>
                      <a:gdLst/>
                      <a:ahLst/>
                      <a:cxnLst/>
                      <a:rect l="l" t="t" r="r" b="b"/>
                      <a:pathLst>
                        <a:path w="2293" h="2906" extrusionOk="0">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6203626" y="2399228"/>
                      <a:ext cx="38502" cy="70138"/>
                    </a:xfrm>
                    <a:custGeom>
                      <a:avLst/>
                      <a:gdLst/>
                      <a:ahLst/>
                      <a:cxnLst/>
                      <a:rect l="l" t="t" r="r" b="b"/>
                      <a:pathLst>
                        <a:path w="1525" h="2778" extrusionOk="0">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6169668" y="2269708"/>
                      <a:ext cx="96521" cy="88417"/>
                    </a:xfrm>
                    <a:custGeom>
                      <a:avLst/>
                      <a:gdLst/>
                      <a:ahLst/>
                      <a:cxnLst/>
                      <a:rect l="l" t="t" r="r" b="b"/>
                      <a:pathLst>
                        <a:path w="3823" h="3502" extrusionOk="0">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6083019" y="1717495"/>
                      <a:ext cx="184862" cy="609020"/>
                    </a:xfrm>
                    <a:custGeom>
                      <a:avLst/>
                      <a:gdLst/>
                      <a:ahLst/>
                      <a:cxnLst/>
                      <a:rect l="l" t="t" r="r" b="b"/>
                      <a:pathLst>
                        <a:path w="7322" h="24122" extrusionOk="0">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1" name="Google Shape;6561;p71"/>
                  <p:cNvSpPr/>
                  <p:nvPr/>
                </p:nvSpPr>
                <p:spPr>
                  <a:xfrm>
                    <a:off x="6020658" y="1575983"/>
                    <a:ext cx="321880" cy="161054"/>
                  </a:xfrm>
                  <a:custGeom>
                    <a:avLst/>
                    <a:gdLst/>
                    <a:ahLst/>
                    <a:cxnLst/>
                    <a:rect l="l" t="t" r="r" b="b"/>
                    <a:pathLst>
                      <a:path w="12749" h="6379" extrusionOk="0">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562" name="Google Shape;6562;p71"/>
              <p:cNvSpPr/>
              <p:nvPr/>
            </p:nvSpPr>
            <p:spPr>
              <a:xfrm>
                <a:off x="5970289"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3" name="Google Shape;6563;p71"/>
          <p:cNvGrpSpPr/>
          <p:nvPr/>
        </p:nvGrpSpPr>
        <p:grpSpPr>
          <a:xfrm>
            <a:off x="1924124" y="3064707"/>
            <a:ext cx="550774" cy="1310497"/>
            <a:chOff x="1924124" y="3050537"/>
            <a:chExt cx="550774" cy="1310497"/>
          </a:xfrm>
        </p:grpSpPr>
        <p:sp>
          <p:nvSpPr>
            <p:cNvPr id="6564" name="Google Shape;6564;p71"/>
            <p:cNvSpPr/>
            <p:nvPr/>
          </p:nvSpPr>
          <p:spPr>
            <a:xfrm>
              <a:off x="1972978" y="4311978"/>
              <a:ext cx="453041" cy="49056"/>
            </a:xfrm>
            <a:custGeom>
              <a:avLst/>
              <a:gdLst/>
              <a:ahLst/>
              <a:cxnLst/>
              <a:rect l="l" t="t" r="r" b="b"/>
              <a:pathLst>
                <a:path w="17944" h="1943" extrusionOk="0">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1924124" y="3050537"/>
              <a:ext cx="550774" cy="1278256"/>
            </a:xfrm>
            <a:custGeom>
              <a:avLst/>
              <a:gdLst/>
              <a:ahLst/>
              <a:cxnLst/>
              <a:rect l="l" t="t" r="r" b="b"/>
              <a:pathLst>
                <a:path w="21815" h="50629" extrusionOk="0">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6" name="Google Shape;6566;p71"/>
            <p:cNvGrpSpPr/>
            <p:nvPr/>
          </p:nvGrpSpPr>
          <p:grpSpPr>
            <a:xfrm>
              <a:off x="1959824" y="3177406"/>
              <a:ext cx="474931" cy="1079810"/>
              <a:chOff x="1959824" y="3177406"/>
              <a:chExt cx="474931" cy="1079810"/>
            </a:xfrm>
          </p:grpSpPr>
          <p:sp>
            <p:nvSpPr>
              <p:cNvPr id="6567" name="Google Shape;6567;p71"/>
              <p:cNvSpPr/>
              <p:nvPr/>
            </p:nvSpPr>
            <p:spPr>
              <a:xfrm>
                <a:off x="2214193" y="3532512"/>
                <a:ext cx="208368" cy="330439"/>
              </a:xfrm>
              <a:custGeom>
                <a:avLst/>
                <a:gdLst/>
                <a:ahLst/>
                <a:cxnLst/>
                <a:rect l="l" t="t" r="r" b="b"/>
                <a:pathLst>
                  <a:path w="8253" h="13088" extrusionOk="0">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369061" y="3697530"/>
                <a:ext cx="14517" cy="91850"/>
              </a:xfrm>
              <a:custGeom>
                <a:avLst/>
                <a:gdLst/>
                <a:ahLst/>
                <a:cxnLst/>
                <a:rect l="l" t="t" r="r" b="b"/>
                <a:pathLst>
                  <a:path w="575" h="3638" extrusionOk="0">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392238" y="3774560"/>
                <a:ext cx="37745" cy="41658"/>
              </a:xfrm>
              <a:custGeom>
                <a:avLst/>
                <a:gdLst/>
                <a:ahLst/>
                <a:cxnLst/>
                <a:rect l="l" t="t" r="r" b="b"/>
                <a:pathLst>
                  <a:path w="1495" h="1650" extrusionOk="0">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342072" y="3613405"/>
                <a:ext cx="19415" cy="47137"/>
              </a:xfrm>
              <a:custGeom>
                <a:avLst/>
                <a:gdLst/>
                <a:ahLst/>
                <a:cxnLst/>
                <a:rect l="l" t="t" r="r" b="b"/>
                <a:pathLst>
                  <a:path w="769" h="1867" extrusionOk="0">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199246" y="3657891"/>
                <a:ext cx="59104" cy="412393"/>
              </a:xfrm>
              <a:custGeom>
                <a:avLst/>
                <a:gdLst/>
                <a:ahLst/>
                <a:cxnLst/>
                <a:rect l="l" t="t" r="r" b="b"/>
                <a:pathLst>
                  <a:path w="2341" h="16334" extrusionOk="0">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37092" y="3951444"/>
                <a:ext cx="41330" cy="305772"/>
              </a:xfrm>
              <a:custGeom>
                <a:avLst/>
                <a:gdLst/>
                <a:ahLst/>
                <a:cxnLst/>
                <a:rect l="l" t="t" r="r" b="b"/>
                <a:pathLst>
                  <a:path w="1637" h="12111" extrusionOk="0">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12097" y="3799176"/>
                <a:ext cx="72587" cy="157065"/>
              </a:xfrm>
              <a:custGeom>
                <a:avLst/>
                <a:gdLst/>
                <a:ahLst/>
                <a:cxnLst/>
                <a:rect l="l" t="t" r="r" b="b"/>
                <a:pathLst>
                  <a:path w="2875" h="6221" extrusionOk="0">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10608" y="3495626"/>
                <a:ext cx="44284" cy="95158"/>
              </a:xfrm>
              <a:custGeom>
                <a:avLst/>
                <a:gdLst/>
                <a:ahLst/>
                <a:cxnLst/>
                <a:rect l="l" t="t" r="r" b="b"/>
                <a:pathLst>
                  <a:path w="1754" h="3769" extrusionOk="0">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76756" y="3501104"/>
                <a:ext cx="35145" cy="41608"/>
              </a:xfrm>
              <a:custGeom>
                <a:avLst/>
                <a:gdLst/>
                <a:ahLst/>
                <a:cxnLst/>
                <a:rect l="l" t="t" r="r" b="b"/>
                <a:pathLst>
                  <a:path w="1392" h="1648" extrusionOk="0">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197959" y="3704574"/>
                <a:ext cx="63018" cy="88265"/>
              </a:xfrm>
              <a:custGeom>
                <a:avLst/>
                <a:gdLst/>
                <a:ahLst/>
                <a:cxnLst/>
                <a:rect l="l" t="t" r="r" b="b"/>
                <a:pathLst>
                  <a:path w="2496" h="3496" extrusionOk="0">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19646" y="3748252"/>
                <a:ext cx="22319" cy="27974"/>
              </a:xfrm>
              <a:custGeom>
                <a:avLst/>
                <a:gdLst/>
                <a:ahLst/>
                <a:cxnLst/>
                <a:rect l="l" t="t" r="r" b="b"/>
                <a:pathLst>
                  <a:path w="884" h="1108" extrusionOk="0">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08134" y="3883023"/>
                <a:ext cx="38906" cy="52641"/>
              </a:xfrm>
              <a:custGeom>
                <a:avLst/>
                <a:gdLst/>
                <a:ahLst/>
                <a:cxnLst/>
                <a:rect l="l" t="t" r="r" b="b"/>
                <a:pathLst>
                  <a:path w="1541" h="2085" extrusionOk="0">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09573" y="3556194"/>
                <a:ext cx="225182" cy="286004"/>
              </a:xfrm>
              <a:custGeom>
                <a:avLst/>
                <a:gdLst/>
                <a:ahLst/>
                <a:cxnLst/>
                <a:rect l="l" t="t" r="r" b="b"/>
                <a:pathLst>
                  <a:path w="8919" h="11328" extrusionOk="0">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04675" y="3663471"/>
                <a:ext cx="77863" cy="446780"/>
              </a:xfrm>
              <a:custGeom>
                <a:avLst/>
                <a:gdLst/>
                <a:ahLst/>
                <a:cxnLst/>
                <a:rect l="l" t="t" r="r" b="b"/>
                <a:pathLst>
                  <a:path w="3084" h="17696" extrusionOk="0">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190688" y="3807432"/>
                <a:ext cx="26257" cy="34766"/>
              </a:xfrm>
              <a:custGeom>
                <a:avLst/>
                <a:gdLst/>
                <a:ahLst/>
                <a:cxnLst/>
                <a:rect l="l" t="t" r="r" b="b"/>
                <a:pathLst>
                  <a:path w="1040" h="1377" extrusionOk="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63628" y="4021784"/>
                <a:ext cx="25980" cy="78772"/>
              </a:xfrm>
              <a:custGeom>
                <a:avLst/>
                <a:gdLst/>
                <a:ahLst/>
                <a:cxnLst/>
                <a:rect l="l" t="t" r="r" b="b"/>
                <a:pathLst>
                  <a:path w="1029" h="3120" extrusionOk="0">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17021" y="3921475"/>
                <a:ext cx="34438" cy="45799"/>
              </a:xfrm>
              <a:custGeom>
                <a:avLst/>
                <a:gdLst/>
                <a:ahLst/>
                <a:cxnLst/>
                <a:rect l="l" t="t" r="r" b="b"/>
                <a:pathLst>
                  <a:path w="1364" h="1814" extrusionOk="0">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1971994" y="3532411"/>
                <a:ext cx="208393" cy="330540"/>
              </a:xfrm>
              <a:custGeom>
                <a:avLst/>
                <a:gdLst/>
                <a:ahLst/>
                <a:cxnLst/>
                <a:rect l="l" t="t" r="r" b="b"/>
                <a:pathLst>
                  <a:path w="8254" h="13092" extrusionOk="0">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011481" y="3703135"/>
                <a:ext cx="16815" cy="95133"/>
              </a:xfrm>
              <a:custGeom>
                <a:avLst/>
                <a:gdLst/>
                <a:ahLst/>
                <a:cxnLst/>
                <a:rect l="l" t="t" r="r" b="b"/>
                <a:pathLst>
                  <a:path w="666" h="3768" extrusionOk="0">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1964748" y="3774560"/>
                <a:ext cx="37770" cy="41658"/>
              </a:xfrm>
              <a:custGeom>
                <a:avLst/>
                <a:gdLst/>
                <a:ahLst/>
                <a:cxnLst/>
                <a:rect l="l" t="t" r="r" b="b"/>
                <a:pathLst>
                  <a:path w="1496" h="1650" extrusionOk="0">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036602" y="3620651"/>
                <a:ext cx="19516" cy="47137"/>
              </a:xfrm>
              <a:custGeom>
                <a:avLst/>
                <a:gdLst/>
                <a:ahLst/>
                <a:cxnLst/>
                <a:rect l="l" t="t" r="r" b="b"/>
                <a:pathLst>
                  <a:path w="773" h="1867" extrusionOk="0">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36380" y="3657715"/>
                <a:ext cx="59104" cy="412569"/>
              </a:xfrm>
              <a:custGeom>
                <a:avLst/>
                <a:gdLst/>
                <a:ahLst/>
                <a:cxnLst/>
                <a:rect l="l" t="t" r="r" b="b"/>
                <a:pathLst>
                  <a:path w="2341" h="16341" extrusionOk="0">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16157" y="3951747"/>
                <a:ext cx="41482" cy="305470"/>
              </a:xfrm>
              <a:custGeom>
                <a:avLst/>
                <a:gdLst/>
                <a:ahLst/>
                <a:cxnLst/>
                <a:rect l="l" t="t" r="r" b="b"/>
                <a:pathLst>
                  <a:path w="1643" h="12099" extrusionOk="0">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10072" y="3799227"/>
                <a:ext cx="72435" cy="157014"/>
              </a:xfrm>
              <a:custGeom>
                <a:avLst/>
                <a:gdLst/>
                <a:ahLst/>
                <a:cxnLst/>
                <a:rect l="l" t="t" r="r" b="b"/>
                <a:pathLst>
                  <a:path w="2869" h="6219" extrusionOk="0">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39688" y="3495626"/>
                <a:ext cx="44284" cy="95158"/>
              </a:xfrm>
              <a:custGeom>
                <a:avLst/>
                <a:gdLst/>
                <a:ahLst/>
                <a:cxnLst/>
                <a:rect l="l" t="t" r="r" b="b"/>
                <a:pathLst>
                  <a:path w="1754" h="3769" extrusionOk="0">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082956" y="3501155"/>
                <a:ext cx="34867" cy="41557"/>
              </a:xfrm>
              <a:custGeom>
                <a:avLst/>
                <a:gdLst/>
                <a:ahLst/>
                <a:cxnLst/>
                <a:rect l="l" t="t" r="r" b="b"/>
                <a:pathLst>
                  <a:path w="1381" h="1646" extrusionOk="0">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3603" y="3704624"/>
                <a:ext cx="63119" cy="88215"/>
              </a:xfrm>
              <a:custGeom>
                <a:avLst/>
                <a:gdLst/>
                <a:ahLst/>
                <a:cxnLst/>
                <a:rect l="l" t="t" r="r" b="b"/>
                <a:pathLst>
                  <a:path w="2500" h="3494" extrusionOk="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53372" y="3748479"/>
                <a:ext cx="21713" cy="27747"/>
              </a:xfrm>
              <a:custGeom>
                <a:avLst/>
                <a:gdLst/>
                <a:ahLst/>
                <a:cxnLst/>
                <a:rect l="l" t="t" r="r" b="b"/>
                <a:pathLst>
                  <a:path w="860" h="1099" extrusionOk="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7691" y="3883023"/>
                <a:ext cx="38755" cy="52641"/>
              </a:xfrm>
              <a:custGeom>
                <a:avLst/>
                <a:gdLst/>
                <a:ahLst/>
                <a:cxnLst/>
                <a:rect l="l" t="t" r="r" b="b"/>
                <a:pathLst>
                  <a:path w="1535" h="2085" extrusionOk="0">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1959824" y="3556194"/>
                <a:ext cx="225561" cy="286004"/>
              </a:xfrm>
              <a:custGeom>
                <a:avLst/>
                <a:gdLst/>
                <a:ahLst/>
                <a:cxnLst/>
                <a:rect l="l" t="t" r="r" b="b"/>
                <a:pathLst>
                  <a:path w="8934" h="11328" extrusionOk="0">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12042" y="3663320"/>
                <a:ext cx="78015" cy="446780"/>
              </a:xfrm>
              <a:custGeom>
                <a:avLst/>
                <a:gdLst/>
                <a:ahLst/>
                <a:cxnLst/>
                <a:rect l="l" t="t" r="r" b="b"/>
                <a:pathLst>
                  <a:path w="3090" h="17696" extrusionOk="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77786" y="3807407"/>
                <a:ext cx="26257" cy="34791"/>
              </a:xfrm>
              <a:custGeom>
                <a:avLst/>
                <a:gdLst/>
                <a:ahLst/>
                <a:cxnLst/>
                <a:rect l="l" t="t" r="r" b="b"/>
                <a:pathLst>
                  <a:path w="1040" h="1378" extrusionOk="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04947" y="4021784"/>
                <a:ext cx="26005" cy="78772"/>
              </a:xfrm>
              <a:custGeom>
                <a:avLst/>
                <a:gdLst/>
                <a:ahLst/>
                <a:cxnLst/>
                <a:rect l="l" t="t" r="r" b="b"/>
                <a:pathLst>
                  <a:path w="1030" h="3120" extrusionOk="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3273" y="3921475"/>
                <a:ext cx="34438" cy="45799"/>
              </a:xfrm>
              <a:custGeom>
                <a:avLst/>
                <a:gdLst/>
                <a:ahLst/>
                <a:cxnLst/>
                <a:rect l="l" t="t" r="r" b="b"/>
                <a:pathLst>
                  <a:path w="1364" h="1814" extrusionOk="0">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065965" y="3199069"/>
                <a:ext cx="117350" cy="370154"/>
              </a:xfrm>
              <a:custGeom>
                <a:avLst/>
                <a:gdLst/>
                <a:ahLst/>
                <a:cxnLst/>
                <a:rect l="l" t="t" r="r" b="b"/>
                <a:pathLst>
                  <a:path w="4648" h="14661" extrusionOk="0">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083234" y="3194499"/>
                <a:ext cx="117350" cy="370431"/>
              </a:xfrm>
              <a:custGeom>
                <a:avLst/>
                <a:gdLst/>
                <a:ahLst/>
                <a:cxnLst/>
                <a:rect l="l" t="t" r="r" b="b"/>
                <a:pathLst>
                  <a:path w="4648" h="14672" extrusionOk="0">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04796" y="3190257"/>
                <a:ext cx="49359" cy="67966"/>
              </a:xfrm>
              <a:custGeom>
                <a:avLst/>
                <a:gdLst/>
                <a:ahLst/>
                <a:cxnLst/>
                <a:rect l="l" t="t" r="r" b="b"/>
                <a:pathLst>
                  <a:path w="1955" h="2692" extrusionOk="0">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024483" y="3177406"/>
                <a:ext cx="70617" cy="87558"/>
              </a:xfrm>
              <a:custGeom>
                <a:avLst/>
                <a:gdLst/>
                <a:ahLst/>
                <a:cxnLst/>
                <a:rect l="l" t="t" r="r" b="b"/>
                <a:pathLst>
                  <a:path w="2797" h="3468" extrusionOk="0">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211921" y="3198816"/>
                <a:ext cx="117174" cy="370406"/>
              </a:xfrm>
              <a:custGeom>
                <a:avLst/>
                <a:gdLst/>
                <a:ahLst/>
                <a:cxnLst/>
                <a:rect l="l" t="t" r="r" b="b"/>
                <a:pathLst>
                  <a:path w="4641" h="14671" extrusionOk="0">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94651" y="3194600"/>
                <a:ext cx="117022" cy="370330"/>
              </a:xfrm>
              <a:custGeom>
                <a:avLst/>
                <a:gdLst/>
                <a:ahLst/>
                <a:cxnLst/>
                <a:rect l="l" t="t" r="r" b="b"/>
                <a:pathLst>
                  <a:path w="4635" h="14668" extrusionOk="0">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240753" y="3190358"/>
                <a:ext cx="49182" cy="67865"/>
              </a:xfrm>
              <a:custGeom>
                <a:avLst/>
                <a:gdLst/>
                <a:ahLst/>
                <a:cxnLst/>
                <a:rect l="l" t="t" r="r" b="b"/>
                <a:pathLst>
                  <a:path w="1948" h="2688" extrusionOk="0">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299504" y="3177507"/>
                <a:ext cx="70743" cy="87281"/>
              </a:xfrm>
              <a:custGeom>
                <a:avLst/>
                <a:gdLst/>
                <a:ahLst/>
                <a:cxnLst/>
                <a:rect l="l" t="t" r="r" b="b"/>
                <a:pathLst>
                  <a:path w="2802" h="3457" extrusionOk="0">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58118" y="3552180"/>
                <a:ext cx="33099" cy="33983"/>
              </a:xfrm>
              <a:custGeom>
                <a:avLst/>
                <a:gdLst/>
                <a:ahLst/>
                <a:cxnLst/>
                <a:rect l="l" t="t" r="r" b="b"/>
                <a:pathLst>
                  <a:path w="1311" h="1346" extrusionOk="0">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55796" y="3550110"/>
                <a:ext cx="40194" cy="38351"/>
              </a:xfrm>
              <a:custGeom>
                <a:avLst/>
                <a:gdLst/>
                <a:ahLst/>
                <a:cxnLst/>
                <a:rect l="l" t="t" r="r" b="b"/>
                <a:pathLst>
                  <a:path w="1592" h="1519" extrusionOk="0">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202529" y="3560310"/>
                <a:ext cx="27520" cy="26182"/>
              </a:xfrm>
              <a:custGeom>
                <a:avLst/>
                <a:gdLst/>
                <a:ahLst/>
                <a:cxnLst/>
                <a:rect l="l" t="t" r="r" b="b"/>
                <a:pathLst>
                  <a:path w="1090" h="1037" extrusionOk="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200408" y="3557507"/>
                <a:ext cx="32443" cy="31458"/>
              </a:xfrm>
              <a:custGeom>
                <a:avLst/>
                <a:gdLst/>
                <a:ahLst/>
                <a:cxnLst/>
                <a:rect l="l" t="t" r="r" b="b"/>
                <a:pathLst>
                  <a:path w="1285" h="1246" extrusionOk="0">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37037" y="3585330"/>
                <a:ext cx="29338" cy="46077"/>
              </a:xfrm>
              <a:custGeom>
                <a:avLst/>
                <a:gdLst/>
                <a:ahLst/>
                <a:cxnLst/>
                <a:rect l="l" t="t" r="r" b="b"/>
                <a:pathLst>
                  <a:path w="1162" h="1825" extrusionOk="0">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34916" y="3583184"/>
                <a:ext cx="36053" cy="50217"/>
              </a:xfrm>
              <a:custGeom>
                <a:avLst/>
                <a:gdLst/>
                <a:ahLst/>
                <a:cxnLst/>
                <a:rect l="l" t="t" r="r" b="b"/>
                <a:pathLst>
                  <a:path w="1428" h="1989" extrusionOk="0">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54811" y="3552584"/>
                <a:ext cx="99576" cy="131666"/>
              </a:xfrm>
              <a:custGeom>
                <a:avLst/>
                <a:gdLst/>
                <a:ahLst/>
                <a:cxnLst/>
                <a:rect l="l" t="t" r="r" b="b"/>
                <a:pathLst>
                  <a:path w="3944" h="5215" extrusionOk="0">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52842" y="3550110"/>
                <a:ext cx="103540" cy="136109"/>
              </a:xfrm>
              <a:custGeom>
                <a:avLst/>
                <a:gdLst/>
                <a:ahLst/>
                <a:cxnLst/>
                <a:rect l="l" t="t" r="r" b="b"/>
                <a:pathLst>
                  <a:path w="4101" h="5391" extrusionOk="0">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7" name="Google Shape;6617;p71"/>
          <p:cNvGrpSpPr/>
          <p:nvPr/>
        </p:nvGrpSpPr>
        <p:grpSpPr>
          <a:xfrm>
            <a:off x="2942205" y="3064707"/>
            <a:ext cx="550623" cy="1310497"/>
            <a:chOff x="2942205" y="3050537"/>
            <a:chExt cx="550623" cy="1310497"/>
          </a:xfrm>
        </p:grpSpPr>
        <p:sp>
          <p:nvSpPr>
            <p:cNvPr id="6618" name="Google Shape;6618;p71"/>
            <p:cNvSpPr/>
            <p:nvPr/>
          </p:nvSpPr>
          <p:spPr>
            <a:xfrm>
              <a:off x="2991084" y="4311978"/>
              <a:ext cx="453016" cy="49056"/>
            </a:xfrm>
            <a:custGeom>
              <a:avLst/>
              <a:gdLst/>
              <a:ahLst/>
              <a:cxnLst/>
              <a:rect l="l" t="t" r="r" b="b"/>
              <a:pathLst>
                <a:path w="17943" h="1943" extrusionOk="0">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9" name="Google Shape;6619;p71"/>
            <p:cNvGrpSpPr/>
            <p:nvPr/>
          </p:nvGrpSpPr>
          <p:grpSpPr>
            <a:xfrm>
              <a:off x="2942205" y="3050537"/>
              <a:ext cx="550623" cy="1278079"/>
              <a:chOff x="2942205" y="3050537"/>
              <a:chExt cx="550623" cy="1278079"/>
            </a:xfrm>
          </p:grpSpPr>
          <p:sp>
            <p:nvSpPr>
              <p:cNvPr id="6620" name="Google Shape;6620;p71"/>
              <p:cNvSpPr/>
              <p:nvPr/>
            </p:nvSpPr>
            <p:spPr>
              <a:xfrm>
                <a:off x="2942205" y="3050537"/>
                <a:ext cx="550623" cy="1278079"/>
              </a:xfrm>
              <a:custGeom>
                <a:avLst/>
                <a:gdLst/>
                <a:ahLst/>
                <a:cxnLst/>
                <a:rect l="l" t="t" r="r" b="b"/>
                <a:pathLst>
                  <a:path w="21809" h="50622" extrusionOk="0">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1" name="Google Shape;6621;p71"/>
              <p:cNvGrpSpPr/>
              <p:nvPr/>
            </p:nvGrpSpPr>
            <p:grpSpPr>
              <a:xfrm>
                <a:off x="2976264" y="3168065"/>
                <a:ext cx="478718" cy="1086021"/>
                <a:chOff x="2976264" y="3168065"/>
                <a:chExt cx="478718" cy="1086021"/>
              </a:xfrm>
            </p:grpSpPr>
            <p:sp>
              <p:nvSpPr>
                <p:cNvPr id="6622" name="Google Shape;6622;p71"/>
                <p:cNvSpPr/>
                <p:nvPr/>
              </p:nvSpPr>
              <p:spPr>
                <a:xfrm>
                  <a:off x="2976264" y="3716491"/>
                  <a:ext cx="68522" cy="119951"/>
                </a:xfrm>
                <a:custGeom>
                  <a:avLst/>
                  <a:gdLst/>
                  <a:ahLst/>
                  <a:cxnLst/>
                  <a:rect l="l" t="t" r="r" b="b"/>
                  <a:pathLst>
                    <a:path w="2714" h="4751" extrusionOk="0">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3000047" y="3758831"/>
                  <a:ext cx="39588" cy="65871"/>
                </a:xfrm>
                <a:custGeom>
                  <a:avLst/>
                  <a:gdLst/>
                  <a:ahLst/>
                  <a:cxnLst/>
                  <a:rect l="l" t="t" r="r" b="b"/>
                  <a:pathLst>
                    <a:path w="1568" h="2609" extrusionOk="0">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3021684" y="3580659"/>
                  <a:ext cx="59912" cy="110205"/>
                </a:xfrm>
                <a:custGeom>
                  <a:avLst/>
                  <a:gdLst/>
                  <a:ahLst/>
                  <a:cxnLst/>
                  <a:rect l="l" t="t" r="r" b="b"/>
                  <a:pathLst>
                    <a:path w="2373" h="4365" extrusionOk="0">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3064554" y="3484820"/>
                  <a:ext cx="76626" cy="82383"/>
                </a:xfrm>
                <a:custGeom>
                  <a:avLst/>
                  <a:gdLst/>
                  <a:ahLst/>
                  <a:cxnLst/>
                  <a:rect l="l" t="t" r="r" b="b"/>
                  <a:pathLst>
                    <a:path w="3035" h="3263" extrusionOk="0">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3110378" y="3514536"/>
                  <a:ext cx="118764" cy="101596"/>
                </a:xfrm>
                <a:custGeom>
                  <a:avLst/>
                  <a:gdLst/>
                  <a:ahLst/>
                  <a:cxnLst/>
                  <a:rect l="l" t="t" r="r" b="b"/>
                  <a:pathLst>
                    <a:path w="4704" h="4024" extrusionOk="0">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3162388" y="3474090"/>
                  <a:ext cx="36104" cy="28504"/>
                </a:xfrm>
                <a:custGeom>
                  <a:avLst/>
                  <a:gdLst/>
                  <a:ahLst/>
                  <a:cxnLst/>
                  <a:rect l="l" t="t" r="r" b="b"/>
                  <a:pathLst>
                    <a:path w="1430" h="1129" extrusionOk="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3179001" y="3433012"/>
                  <a:ext cx="38351" cy="58675"/>
                </a:xfrm>
                <a:custGeom>
                  <a:avLst/>
                  <a:gdLst/>
                  <a:ahLst/>
                  <a:cxnLst/>
                  <a:rect l="l" t="t" r="r" b="b"/>
                  <a:pathLst>
                    <a:path w="1519" h="2324" extrusionOk="0">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3156859" y="3628907"/>
                  <a:ext cx="50621" cy="52212"/>
                </a:xfrm>
                <a:custGeom>
                  <a:avLst/>
                  <a:gdLst/>
                  <a:ahLst/>
                  <a:cxnLst/>
                  <a:rect l="l" t="t" r="r" b="b"/>
                  <a:pathLst>
                    <a:path w="2005" h="2068" extrusionOk="0">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3156859" y="3684098"/>
                  <a:ext cx="50621" cy="52288"/>
                </a:xfrm>
                <a:custGeom>
                  <a:avLst/>
                  <a:gdLst/>
                  <a:ahLst/>
                  <a:cxnLst/>
                  <a:rect l="l" t="t" r="r" b="b"/>
                  <a:pathLst>
                    <a:path w="2005" h="2071" extrusionOk="0">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3156859" y="3739491"/>
                  <a:ext cx="50621" cy="52187"/>
                </a:xfrm>
                <a:custGeom>
                  <a:avLst/>
                  <a:gdLst/>
                  <a:ahLst/>
                  <a:cxnLst/>
                  <a:rect l="l" t="t" r="r" b="b"/>
                  <a:pathLst>
                    <a:path w="2005" h="2067" extrusionOk="0">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3118129" y="3629437"/>
                  <a:ext cx="32923" cy="44511"/>
                </a:xfrm>
                <a:custGeom>
                  <a:avLst/>
                  <a:gdLst/>
                  <a:ahLst/>
                  <a:cxnLst/>
                  <a:rect l="l" t="t" r="r" b="b"/>
                  <a:pathLst>
                    <a:path w="1304" h="1763" extrusionOk="0">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3114872" y="3672282"/>
                  <a:ext cx="31761" cy="47667"/>
                </a:xfrm>
                <a:custGeom>
                  <a:avLst/>
                  <a:gdLst/>
                  <a:ahLst/>
                  <a:cxnLst/>
                  <a:rect l="l" t="t" r="r" b="b"/>
                  <a:pathLst>
                    <a:path w="1258" h="1888" extrusionOk="0">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3107071" y="3719823"/>
                  <a:ext cx="39033" cy="45143"/>
                </a:xfrm>
                <a:custGeom>
                  <a:avLst/>
                  <a:gdLst/>
                  <a:ahLst/>
                  <a:cxnLst/>
                  <a:rect l="l" t="t" r="r" b="b"/>
                  <a:pathLst>
                    <a:path w="1546" h="1788" extrusionOk="0">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3109697" y="3774535"/>
                  <a:ext cx="33933" cy="37619"/>
                </a:xfrm>
                <a:custGeom>
                  <a:avLst/>
                  <a:gdLst/>
                  <a:ahLst/>
                  <a:cxnLst/>
                  <a:rect l="l" t="t" r="r" b="b"/>
                  <a:pathLst>
                    <a:path w="1344" h="1490" extrusionOk="0">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3177688" y="3800363"/>
                  <a:ext cx="78823" cy="63775"/>
                </a:xfrm>
                <a:custGeom>
                  <a:avLst/>
                  <a:gdLst/>
                  <a:ahLst/>
                  <a:cxnLst/>
                  <a:rect l="l" t="t" r="r" b="b"/>
                  <a:pathLst>
                    <a:path w="3122" h="2526" extrusionOk="0">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3111843" y="3828792"/>
                  <a:ext cx="48500" cy="114649"/>
                </a:xfrm>
                <a:custGeom>
                  <a:avLst/>
                  <a:gdLst/>
                  <a:ahLst/>
                  <a:cxnLst/>
                  <a:rect l="l" t="t" r="r" b="b"/>
                  <a:pathLst>
                    <a:path w="1921" h="4541" extrusionOk="0">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3106414" y="3951495"/>
                  <a:ext cx="48526" cy="129141"/>
                </a:xfrm>
                <a:custGeom>
                  <a:avLst/>
                  <a:gdLst/>
                  <a:ahLst/>
                  <a:cxnLst/>
                  <a:rect l="l" t="t" r="r" b="b"/>
                  <a:pathLst>
                    <a:path w="1922" h="5115" extrusionOk="0">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3155344" y="3867471"/>
                  <a:ext cx="47869" cy="172491"/>
                </a:xfrm>
                <a:custGeom>
                  <a:avLst/>
                  <a:gdLst/>
                  <a:ahLst/>
                  <a:cxnLst/>
                  <a:rect l="l" t="t" r="r" b="b"/>
                  <a:pathLst>
                    <a:path w="1896" h="6832" extrusionOk="0">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3386283" y="3720783"/>
                  <a:ext cx="68698" cy="119926"/>
                </a:xfrm>
                <a:custGeom>
                  <a:avLst/>
                  <a:gdLst/>
                  <a:ahLst/>
                  <a:cxnLst/>
                  <a:rect l="l" t="t" r="r" b="b"/>
                  <a:pathLst>
                    <a:path w="2721" h="4750" extrusionOk="0">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3391585" y="3763148"/>
                  <a:ext cx="39487" cy="65845"/>
                </a:xfrm>
                <a:custGeom>
                  <a:avLst/>
                  <a:gdLst/>
                  <a:ahLst/>
                  <a:cxnLst/>
                  <a:rect l="l" t="t" r="r" b="b"/>
                  <a:pathLst>
                    <a:path w="1564" h="2608" extrusionOk="0">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3350457" y="3580558"/>
                  <a:ext cx="58599" cy="110609"/>
                </a:xfrm>
                <a:custGeom>
                  <a:avLst/>
                  <a:gdLst/>
                  <a:ahLst/>
                  <a:cxnLst/>
                  <a:rect l="l" t="t" r="r" b="b"/>
                  <a:pathLst>
                    <a:path w="2321" h="4381" extrusionOk="0">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3289913" y="3480452"/>
                  <a:ext cx="76500" cy="82433"/>
                </a:xfrm>
                <a:custGeom>
                  <a:avLst/>
                  <a:gdLst/>
                  <a:ahLst/>
                  <a:cxnLst/>
                  <a:rect l="l" t="t" r="r" b="b"/>
                  <a:pathLst>
                    <a:path w="3030" h="3265" extrusionOk="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3208515" y="3517843"/>
                  <a:ext cx="116467" cy="99551"/>
                </a:xfrm>
                <a:custGeom>
                  <a:avLst/>
                  <a:gdLst/>
                  <a:ahLst/>
                  <a:cxnLst/>
                  <a:rect l="l" t="t" r="r" b="b"/>
                  <a:pathLst>
                    <a:path w="4613" h="3943" extrusionOk="0">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3232576" y="3474090"/>
                  <a:ext cx="36255" cy="28504"/>
                </a:xfrm>
                <a:custGeom>
                  <a:avLst/>
                  <a:gdLst/>
                  <a:ahLst/>
                  <a:cxnLst/>
                  <a:rect l="l" t="t" r="r" b="b"/>
                  <a:pathLst>
                    <a:path w="1436" h="1129" extrusionOk="0">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3213716" y="3433012"/>
                  <a:ext cx="38528" cy="58675"/>
                </a:xfrm>
                <a:custGeom>
                  <a:avLst/>
                  <a:gdLst/>
                  <a:ahLst/>
                  <a:cxnLst/>
                  <a:rect l="l" t="t" r="r" b="b"/>
                  <a:pathLst>
                    <a:path w="1526" h="2324" extrusionOk="0">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3223740" y="3628907"/>
                  <a:ext cx="50621" cy="52212"/>
                </a:xfrm>
                <a:custGeom>
                  <a:avLst/>
                  <a:gdLst/>
                  <a:ahLst/>
                  <a:cxnLst/>
                  <a:rect l="l" t="t" r="r" b="b"/>
                  <a:pathLst>
                    <a:path w="2005" h="2068" extrusionOk="0">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3223740" y="3684098"/>
                  <a:ext cx="50621" cy="52288"/>
                </a:xfrm>
                <a:custGeom>
                  <a:avLst/>
                  <a:gdLst/>
                  <a:ahLst/>
                  <a:cxnLst/>
                  <a:rect l="l" t="t" r="r" b="b"/>
                  <a:pathLst>
                    <a:path w="2005" h="2071" extrusionOk="0">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3223740" y="3739491"/>
                  <a:ext cx="50621" cy="52187"/>
                </a:xfrm>
                <a:custGeom>
                  <a:avLst/>
                  <a:gdLst/>
                  <a:ahLst/>
                  <a:cxnLst/>
                  <a:rect l="l" t="t" r="r" b="b"/>
                  <a:pathLst>
                    <a:path w="2005" h="2067" extrusionOk="0">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3280016" y="3629437"/>
                  <a:ext cx="32923" cy="44511"/>
                </a:xfrm>
                <a:custGeom>
                  <a:avLst/>
                  <a:gdLst/>
                  <a:ahLst/>
                  <a:cxnLst/>
                  <a:rect l="l" t="t" r="r" b="b"/>
                  <a:pathLst>
                    <a:path w="1304" h="1763" extrusionOk="0">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3284460" y="3672282"/>
                  <a:ext cx="31787" cy="47667"/>
                </a:xfrm>
                <a:custGeom>
                  <a:avLst/>
                  <a:gdLst/>
                  <a:ahLst/>
                  <a:cxnLst/>
                  <a:rect l="l" t="t" r="r" b="b"/>
                  <a:pathLst>
                    <a:path w="1259" h="1888" extrusionOk="0">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3285141" y="3719823"/>
                  <a:ext cx="39007" cy="45143"/>
                </a:xfrm>
                <a:custGeom>
                  <a:avLst/>
                  <a:gdLst/>
                  <a:ahLst/>
                  <a:cxnLst/>
                  <a:rect l="l" t="t" r="r" b="b"/>
                  <a:pathLst>
                    <a:path w="1545" h="1788" extrusionOk="0">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3287439" y="3774535"/>
                  <a:ext cx="34084" cy="37619"/>
                </a:xfrm>
                <a:custGeom>
                  <a:avLst/>
                  <a:gdLst/>
                  <a:ahLst/>
                  <a:cxnLst/>
                  <a:rect l="l" t="t" r="r" b="b"/>
                  <a:pathLst>
                    <a:path w="1350" h="1490" extrusionOk="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3275169" y="3828792"/>
                  <a:ext cx="48500" cy="114649"/>
                </a:xfrm>
                <a:custGeom>
                  <a:avLst/>
                  <a:gdLst/>
                  <a:ahLst/>
                  <a:cxnLst/>
                  <a:rect l="l" t="t" r="r" b="b"/>
                  <a:pathLst>
                    <a:path w="1921" h="4541" extrusionOk="0">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3280723" y="3951495"/>
                  <a:ext cx="43602" cy="116214"/>
                </a:xfrm>
                <a:custGeom>
                  <a:avLst/>
                  <a:gdLst/>
                  <a:ahLst/>
                  <a:cxnLst/>
                  <a:rect l="l" t="t" r="r" b="b"/>
                  <a:pathLst>
                    <a:path w="1727" h="4603" extrusionOk="0">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3232298" y="3867471"/>
                  <a:ext cx="47718" cy="172163"/>
                </a:xfrm>
                <a:custGeom>
                  <a:avLst/>
                  <a:gdLst/>
                  <a:ahLst/>
                  <a:cxnLst/>
                  <a:rect l="l" t="t" r="r" b="b"/>
                  <a:pathLst>
                    <a:path w="1890" h="6819" extrusionOk="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3147063" y="4072304"/>
                  <a:ext cx="31307" cy="181782"/>
                </a:xfrm>
                <a:custGeom>
                  <a:avLst/>
                  <a:gdLst/>
                  <a:ahLst/>
                  <a:cxnLst/>
                  <a:rect l="l" t="t" r="r" b="b"/>
                  <a:pathLst>
                    <a:path w="1240" h="7200" extrusionOk="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3113989" y="4102121"/>
                  <a:ext cx="40093" cy="120986"/>
                </a:xfrm>
                <a:custGeom>
                  <a:avLst/>
                  <a:gdLst/>
                  <a:ahLst/>
                  <a:cxnLst/>
                  <a:rect l="l" t="t" r="r" b="b"/>
                  <a:pathLst>
                    <a:path w="1588" h="4792" extrusionOk="0">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3253052" y="4072304"/>
                  <a:ext cx="31282" cy="181782"/>
                </a:xfrm>
                <a:custGeom>
                  <a:avLst/>
                  <a:gdLst/>
                  <a:ahLst/>
                  <a:cxnLst/>
                  <a:rect l="l" t="t" r="r" b="b"/>
                  <a:pathLst>
                    <a:path w="1239" h="7200" extrusionOk="0">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3277491" y="4102121"/>
                  <a:ext cx="40068" cy="120986"/>
                </a:xfrm>
                <a:custGeom>
                  <a:avLst/>
                  <a:gdLst/>
                  <a:ahLst/>
                  <a:cxnLst/>
                  <a:rect l="l" t="t" r="r" b="b"/>
                  <a:pathLst>
                    <a:path w="1587" h="4792" extrusionOk="0">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3097199" y="3168065"/>
                  <a:ext cx="106494" cy="74859"/>
                </a:xfrm>
                <a:custGeom>
                  <a:avLst/>
                  <a:gdLst/>
                  <a:ahLst/>
                  <a:cxnLst/>
                  <a:rect l="l" t="t" r="r" b="b"/>
                  <a:pathLst>
                    <a:path w="4218" h="2965" extrusionOk="0">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3104117" y="3314955"/>
                  <a:ext cx="103868" cy="80994"/>
                </a:xfrm>
                <a:custGeom>
                  <a:avLst/>
                  <a:gdLst/>
                  <a:ahLst/>
                  <a:cxnLst/>
                  <a:rect l="l" t="t" r="r" b="b"/>
                  <a:pathLst>
                    <a:path w="4114" h="3208" extrusionOk="0">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3097199" y="3249967"/>
                  <a:ext cx="70617" cy="70441"/>
                </a:xfrm>
                <a:custGeom>
                  <a:avLst/>
                  <a:gdLst/>
                  <a:ahLst/>
                  <a:cxnLst/>
                  <a:rect l="l" t="t" r="r" b="b"/>
                  <a:pathLst>
                    <a:path w="2797" h="2790" fill="none" extrusionOk="0">
                      <a:moveTo>
                        <a:pt x="2797" y="1193"/>
                      </a:moveTo>
                      <a:cubicBezTo>
                        <a:pt x="2797" y="2255"/>
                        <a:pt x="1513" y="2790"/>
                        <a:pt x="757" y="2040"/>
                      </a:cubicBezTo>
                      <a:cubicBezTo>
                        <a:pt x="1" y="1291"/>
                        <a:pt x="535" y="0"/>
                        <a:pt x="1604" y="0"/>
                      </a:cubicBezTo>
                      <a:cubicBezTo>
                        <a:pt x="2256" y="0"/>
                        <a:pt x="2790" y="535"/>
                        <a:pt x="279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3227527" y="3168065"/>
                  <a:ext cx="106342" cy="74859"/>
                </a:xfrm>
                <a:custGeom>
                  <a:avLst/>
                  <a:gdLst/>
                  <a:ahLst/>
                  <a:cxnLst/>
                  <a:rect l="l" t="t" r="r" b="b"/>
                  <a:pathLst>
                    <a:path w="4212" h="2965" extrusionOk="0">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3223083" y="3314955"/>
                  <a:ext cx="103868" cy="80994"/>
                </a:xfrm>
                <a:custGeom>
                  <a:avLst/>
                  <a:gdLst/>
                  <a:ahLst/>
                  <a:cxnLst/>
                  <a:rect l="l" t="t" r="r" b="b"/>
                  <a:pathLst>
                    <a:path w="4114" h="3208" extrusionOk="0">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3263252" y="3249967"/>
                  <a:ext cx="70617" cy="70441"/>
                </a:xfrm>
                <a:custGeom>
                  <a:avLst/>
                  <a:gdLst/>
                  <a:ahLst/>
                  <a:cxnLst/>
                  <a:rect l="l" t="t" r="r" b="b"/>
                  <a:pathLst>
                    <a:path w="2797" h="2790" fill="none" extrusionOk="0">
                      <a:moveTo>
                        <a:pt x="7" y="1193"/>
                      </a:moveTo>
                      <a:cubicBezTo>
                        <a:pt x="0" y="2255"/>
                        <a:pt x="1284" y="2790"/>
                        <a:pt x="2040" y="2040"/>
                      </a:cubicBezTo>
                      <a:cubicBezTo>
                        <a:pt x="2796" y="1291"/>
                        <a:pt x="2262" y="0"/>
                        <a:pt x="1199" y="0"/>
                      </a:cubicBezTo>
                      <a:cubicBezTo>
                        <a:pt x="541" y="0"/>
                        <a:pt x="7" y="535"/>
                        <a:pt x="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67" name="Google Shape;6667;p71"/>
          <p:cNvGrpSpPr/>
          <p:nvPr/>
        </p:nvGrpSpPr>
        <p:grpSpPr>
          <a:xfrm>
            <a:off x="3928852" y="3064707"/>
            <a:ext cx="550799" cy="1310497"/>
            <a:chOff x="3928852" y="3050537"/>
            <a:chExt cx="550799" cy="1310497"/>
          </a:xfrm>
        </p:grpSpPr>
        <p:sp>
          <p:nvSpPr>
            <p:cNvPr id="6668" name="Google Shape;6668;p71"/>
            <p:cNvSpPr/>
            <p:nvPr/>
          </p:nvSpPr>
          <p:spPr>
            <a:xfrm>
              <a:off x="3977731" y="4311978"/>
              <a:ext cx="453041" cy="49056"/>
            </a:xfrm>
            <a:custGeom>
              <a:avLst/>
              <a:gdLst/>
              <a:ahLst/>
              <a:cxnLst/>
              <a:rect l="l" t="t" r="r" b="b"/>
              <a:pathLst>
                <a:path w="17944" h="1943" extrusionOk="0">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71"/>
            <p:cNvGrpSpPr/>
            <p:nvPr/>
          </p:nvGrpSpPr>
          <p:grpSpPr>
            <a:xfrm>
              <a:off x="3928852" y="3050537"/>
              <a:ext cx="550799" cy="1278256"/>
              <a:chOff x="3928852" y="3050537"/>
              <a:chExt cx="550799" cy="1278256"/>
            </a:xfrm>
          </p:grpSpPr>
          <p:sp>
            <p:nvSpPr>
              <p:cNvPr id="6670" name="Google Shape;6670;p71"/>
              <p:cNvSpPr/>
              <p:nvPr/>
            </p:nvSpPr>
            <p:spPr>
              <a:xfrm>
                <a:off x="3928852" y="3050537"/>
                <a:ext cx="550799" cy="1278256"/>
              </a:xfrm>
              <a:custGeom>
                <a:avLst/>
                <a:gdLst/>
                <a:ahLst/>
                <a:cxnLst/>
                <a:rect l="l" t="t" r="r" b="b"/>
                <a:pathLst>
                  <a:path w="21816" h="50629" extrusionOk="0">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71"/>
              <p:cNvGrpSpPr/>
              <p:nvPr/>
            </p:nvGrpSpPr>
            <p:grpSpPr>
              <a:xfrm>
                <a:off x="4097202" y="3317252"/>
                <a:ext cx="209832" cy="593417"/>
                <a:chOff x="4097202" y="3317252"/>
                <a:chExt cx="209832" cy="593417"/>
              </a:xfrm>
            </p:grpSpPr>
            <p:grpSp>
              <p:nvGrpSpPr>
                <p:cNvPr id="6672" name="Google Shape;6672;p71"/>
                <p:cNvGrpSpPr/>
                <p:nvPr/>
              </p:nvGrpSpPr>
              <p:grpSpPr>
                <a:xfrm>
                  <a:off x="4155271" y="3317252"/>
                  <a:ext cx="96622" cy="294739"/>
                  <a:chOff x="4155271" y="3317252"/>
                  <a:chExt cx="96622" cy="294739"/>
                </a:xfrm>
              </p:grpSpPr>
              <p:sp>
                <p:nvSpPr>
                  <p:cNvPr id="6673" name="Google Shape;6673;p71"/>
                  <p:cNvSpPr/>
                  <p:nvPr/>
                </p:nvSpPr>
                <p:spPr>
                  <a:xfrm>
                    <a:off x="4191804" y="3350175"/>
                    <a:ext cx="21435" cy="261817"/>
                  </a:xfrm>
                  <a:custGeom>
                    <a:avLst/>
                    <a:gdLst/>
                    <a:ahLst/>
                    <a:cxnLst/>
                    <a:rect l="l" t="t" r="r" b="b"/>
                    <a:pathLst>
                      <a:path w="849" h="10370" extrusionOk="0">
                        <a:moveTo>
                          <a:pt x="1" y="0"/>
                        </a:moveTo>
                        <a:lnTo>
                          <a:pt x="1" y="10370"/>
                        </a:lnTo>
                        <a:lnTo>
                          <a:pt x="848" y="10370"/>
                        </a:lnTo>
                        <a:lnTo>
                          <a:pt x="84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4155271" y="3317252"/>
                    <a:ext cx="96622" cy="60089"/>
                  </a:xfrm>
                  <a:custGeom>
                    <a:avLst/>
                    <a:gdLst/>
                    <a:ahLst/>
                    <a:cxnLst/>
                    <a:rect l="l" t="t" r="r" b="b"/>
                    <a:pathLst>
                      <a:path w="3827" h="2380" extrusionOk="0">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5" name="Google Shape;6675;p71"/>
                <p:cNvSpPr/>
                <p:nvPr/>
              </p:nvSpPr>
              <p:spPr>
                <a:xfrm>
                  <a:off x="4138835" y="3605149"/>
                  <a:ext cx="148455" cy="137346"/>
                </a:xfrm>
                <a:custGeom>
                  <a:avLst/>
                  <a:gdLst/>
                  <a:ahLst/>
                  <a:cxnLst/>
                  <a:rect l="l" t="t" r="r" b="b"/>
                  <a:pathLst>
                    <a:path w="5880" h="5440" extrusionOk="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4100005" y="3582275"/>
                  <a:ext cx="167694" cy="101646"/>
                </a:xfrm>
                <a:custGeom>
                  <a:avLst/>
                  <a:gdLst/>
                  <a:ahLst/>
                  <a:cxnLst/>
                  <a:rect l="l" t="t" r="r" b="b"/>
                  <a:pathLst>
                    <a:path w="6642" h="4026" extrusionOk="0">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4122046" y="3755473"/>
                  <a:ext cx="151258" cy="124091"/>
                </a:xfrm>
                <a:custGeom>
                  <a:avLst/>
                  <a:gdLst/>
                  <a:ahLst/>
                  <a:cxnLst/>
                  <a:rect l="l" t="t" r="r" b="b"/>
                  <a:pathLst>
                    <a:path w="5991" h="4915" extrusionOk="0">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4097202" y="3724545"/>
                  <a:ext cx="209832" cy="186125"/>
                </a:xfrm>
                <a:custGeom>
                  <a:avLst/>
                  <a:gdLst/>
                  <a:ahLst/>
                  <a:cxnLst/>
                  <a:rect l="l" t="t" r="r" b="b"/>
                  <a:pathLst>
                    <a:path w="8311" h="7372" extrusionOk="0">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79" name="Google Shape;6679;p71"/>
          <p:cNvGrpSpPr/>
          <p:nvPr/>
        </p:nvGrpSpPr>
        <p:grpSpPr>
          <a:xfrm>
            <a:off x="6797170" y="3064707"/>
            <a:ext cx="550623" cy="1310497"/>
            <a:chOff x="6797170" y="3050537"/>
            <a:chExt cx="550623" cy="1310497"/>
          </a:xfrm>
        </p:grpSpPr>
        <p:sp>
          <p:nvSpPr>
            <p:cNvPr id="6680" name="Google Shape;6680;p71"/>
            <p:cNvSpPr/>
            <p:nvPr/>
          </p:nvSpPr>
          <p:spPr>
            <a:xfrm>
              <a:off x="6846049" y="4311978"/>
              <a:ext cx="453041" cy="49056"/>
            </a:xfrm>
            <a:custGeom>
              <a:avLst/>
              <a:gdLst/>
              <a:ahLst/>
              <a:cxnLst/>
              <a:rect l="l" t="t" r="r" b="b"/>
              <a:pathLst>
                <a:path w="17944" h="1943" extrusionOk="0">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1" name="Google Shape;6681;p71"/>
            <p:cNvGrpSpPr/>
            <p:nvPr/>
          </p:nvGrpSpPr>
          <p:grpSpPr>
            <a:xfrm>
              <a:off x="6797170" y="3050537"/>
              <a:ext cx="550623" cy="1278079"/>
              <a:chOff x="6797170" y="3050537"/>
              <a:chExt cx="550623" cy="1278079"/>
            </a:xfrm>
          </p:grpSpPr>
          <p:sp>
            <p:nvSpPr>
              <p:cNvPr id="6682" name="Google Shape;6682;p71"/>
              <p:cNvSpPr/>
              <p:nvPr/>
            </p:nvSpPr>
            <p:spPr>
              <a:xfrm>
                <a:off x="6797170" y="3050537"/>
                <a:ext cx="550623" cy="1278079"/>
              </a:xfrm>
              <a:custGeom>
                <a:avLst/>
                <a:gdLst/>
                <a:ahLst/>
                <a:cxnLst/>
                <a:rect l="l" t="t" r="r" b="b"/>
                <a:pathLst>
                  <a:path w="21809" h="50622" extrusionOk="0">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3" name="Google Shape;6683;p71"/>
              <p:cNvGrpSpPr/>
              <p:nvPr/>
            </p:nvGrpSpPr>
            <p:grpSpPr>
              <a:xfrm>
                <a:off x="6810728" y="3444626"/>
                <a:ext cx="524340" cy="876265"/>
                <a:chOff x="6810728" y="3444626"/>
                <a:chExt cx="524340" cy="876265"/>
              </a:xfrm>
            </p:grpSpPr>
            <p:sp>
              <p:nvSpPr>
                <p:cNvPr id="6684" name="Google Shape;6684;p71"/>
                <p:cNvSpPr/>
                <p:nvPr/>
              </p:nvSpPr>
              <p:spPr>
                <a:xfrm>
                  <a:off x="6952997" y="3487572"/>
                  <a:ext cx="235988" cy="25702"/>
                </a:xfrm>
                <a:custGeom>
                  <a:avLst/>
                  <a:gdLst/>
                  <a:ahLst/>
                  <a:cxnLst/>
                  <a:rect l="l" t="t" r="r" b="b"/>
                  <a:pathLst>
                    <a:path w="9347" h="1018" extrusionOk="0">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7038738" y="3444626"/>
                  <a:ext cx="64356" cy="25702"/>
                </a:xfrm>
                <a:custGeom>
                  <a:avLst/>
                  <a:gdLst/>
                  <a:ahLst/>
                  <a:cxnLst/>
                  <a:rect l="l" t="t" r="r" b="b"/>
                  <a:pathLst>
                    <a:path w="2549" h="1018" extrusionOk="0">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7038738" y="3787891"/>
                  <a:ext cx="64356" cy="25853"/>
                </a:xfrm>
                <a:custGeom>
                  <a:avLst/>
                  <a:gdLst/>
                  <a:ahLst/>
                  <a:cxnLst/>
                  <a:rect l="l" t="t" r="r" b="b"/>
                  <a:pathLst>
                    <a:path w="2549" h="1024" extrusionOk="0">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7038738" y="3744945"/>
                  <a:ext cx="64356" cy="25853"/>
                </a:xfrm>
                <a:custGeom>
                  <a:avLst/>
                  <a:gdLst/>
                  <a:ahLst/>
                  <a:cxnLst/>
                  <a:rect l="l" t="t" r="r" b="b"/>
                  <a:pathLst>
                    <a:path w="2549" h="1024" extrusionOk="0">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7038738" y="3706417"/>
                  <a:ext cx="64356" cy="25702"/>
                </a:xfrm>
                <a:custGeom>
                  <a:avLst/>
                  <a:gdLst/>
                  <a:ahLst/>
                  <a:cxnLst/>
                  <a:rect l="l" t="t" r="r" b="b"/>
                  <a:pathLst>
                    <a:path w="2549" h="1018" extrusionOk="0">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7051563" y="3491864"/>
                  <a:ext cx="34412" cy="193042"/>
                </a:xfrm>
                <a:custGeom>
                  <a:avLst/>
                  <a:gdLst/>
                  <a:ahLst/>
                  <a:cxnLst/>
                  <a:rect l="l" t="t" r="r" b="b"/>
                  <a:pathLst>
                    <a:path w="1363" h="7646" extrusionOk="0">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7055351" y="3540945"/>
                  <a:ext cx="106166" cy="44915"/>
                </a:xfrm>
                <a:custGeom>
                  <a:avLst/>
                  <a:gdLst/>
                  <a:ahLst/>
                  <a:cxnLst/>
                  <a:rect l="l" t="t" r="r" b="b"/>
                  <a:pathLst>
                    <a:path w="4205" h="1779" extrusionOk="0">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7046792" y="3596717"/>
                  <a:ext cx="118335" cy="44739"/>
                </a:xfrm>
                <a:custGeom>
                  <a:avLst/>
                  <a:gdLst/>
                  <a:ahLst/>
                  <a:cxnLst/>
                  <a:rect l="l" t="t" r="r" b="b"/>
                  <a:pathLst>
                    <a:path w="4687" h="1772" extrusionOk="0">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6983118" y="3540768"/>
                  <a:ext cx="99576" cy="44739"/>
                </a:xfrm>
                <a:custGeom>
                  <a:avLst/>
                  <a:gdLst/>
                  <a:ahLst/>
                  <a:cxnLst/>
                  <a:rect l="l" t="t" r="r" b="b"/>
                  <a:pathLst>
                    <a:path w="3944" h="1772" extrusionOk="0">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7054871" y="3655619"/>
                  <a:ext cx="106645" cy="45244"/>
                </a:xfrm>
                <a:custGeom>
                  <a:avLst/>
                  <a:gdLst/>
                  <a:ahLst/>
                  <a:cxnLst/>
                  <a:rect l="l" t="t" r="r" b="b"/>
                  <a:pathLst>
                    <a:path w="4224" h="1792" extrusionOk="0">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6983118" y="3655619"/>
                  <a:ext cx="99576" cy="44739"/>
                </a:xfrm>
                <a:custGeom>
                  <a:avLst/>
                  <a:gdLst/>
                  <a:ahLst/>
                  <a:cxnLst/>
                  <a:rect l="l" t="t" r="r" b="b"/>
                  <a:pathLst>
                    <a:path w="3944" h="1772" extrusionOk="0">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6973725" y="3596464"/>
                  <a:ext cx="117527" cy="44335"/>
                </a:xfrm>
                <a:custGeom>
                  <a:avLst/>
                  <a:gdLst/>
                  <a:ahLst/>
                  <a:cxnLst/>
                  <a:rect l="l" t="t" r="r" b="b"/>
                  <a:pathLst>
                    <a:path w="4655" h="1756" extrusionOk="0">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7118368" y="3906680"/>
                  <a:ext cx="38881" cy="118007"/>
                </a:xfrm>
                <a:custGeom>
                  <a:avLst/>
                  <a:gdLst/>
                  <a:ahLst/>
                  <a:cxnLst/>
                  <a:rect l="l" t="t" r="r" b="b"/>
                  <a:pathLst>
                    <a:path w="1540" h="4674" extrusionOk="0">
                      <a:moveTo>
                        <a:pt x="1018" y="1"/>
                      </a:moveTo>
                      <a:lnTo>
                        <a:pt x="1" y="118"/>
                      </a:lnTo>
                      <a:lnTo>
                        <a:pt x="529" y="4674"/>
                      </a:lnTo>
                      <a:lnTo>
                        <a:pt x="1539" y="4557"/>
                      </a:lnTo>
                      <a:lnTo>
                        <a:pt x="10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7122332" y="3882695"/>
                  <a:ext cx="43830" cy="37063"/>
                </a:xfrm>
                <a:custGeom>
                  <a:avLst/>
                  <a:gdLst/>
                  <a:ahLst/>
                  <a:cxnLst/>
                  <a:rect l="l" t="t" r="r" b="b"/>
                  <a:pathLst>
                    <a:path w="1736" h="1468" extrusionOk="0">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7096656" y="3885674"/>
                  <a:ext cx="43981" cy="37013"/>
                </a:xfrm>
                <a:custGeom>
                  <a:avLst/>
                  <a:gdLst/>
                  <a:ahLst/>
                  <a:cxnLst/>
                  <a:rect l="l" t="t" r="r" b="b"/>
                  <a:pathLst>
                    <a:path w="1742" h="1466" extrusionOk="0">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7135991" y="4002015"/>
                  <a:ext cx="43855" cy="37063"/>
                </a:xfrm>
                <a:custGeom>
                  <a:avLst/>
                  <a:gdLst/>
                  <a:ahLst/>
                  <a:cxnLst/>
                  <a:rect l="l" t="t" r="r" b="b"/>
                  <a:pathLst>
                    <a:path w="1737" h="1468" extrusionOk="0">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7110314" y="4004969"/>
                  <a:ext cx="43981" cy="37063"/>
                </a:xfrm>
                <a:custGeom>
                  <a:avLst/>
                  <a:gdLst/>
                  <a:ahLst/>
                  <a:cxnLst/>
                  <a:rect l="l" t="t" r="r" b="b"/>
                  <a:pathLst>
                    <a:path w="1742" h="1468" extrusionOk="0">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7129906" y="4152515"/>
                  <a:ext cx="21890" cy="99753"/>
                </a:xfrm>
                <a:custGeom>
                  <a:avLst/>
                  <a:gdLst/>
                  <a:ahLst/>
                  <a:cxnLst/>
                  <a:rect l="l" t="t" r="r" b="b"/>
                  <a:pathLst>
                    <a:path w="867" h="3951" extrusionOk="0">
                      <a:moveTo>
                        <a:pt x="78" y="1"/>
                      </a:moveTo>
                      <a:lnTo>
                        <a:pt x="0" y="3938"/>
                      </a:lnTo>
                      <a:lnTo>
                        <a:pt x="789" y="3951"/>
                      </a:lnTo>
                      <a:lnTo>
                        <a:pt x="867" y="21"/>
                      </a:lnTo>
                      <a:lnTo>
                        <a:pt x="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7140207" y="4137543"/>
                  <a:ext cx="36129" cy="30953"/>
                </a:xfrm>
                <a:custGeom>
                  <a:avLst/>
                  <a:gdLst/>
                  <a:ahLst/>
                  <a:cxnLst/>
                  <a:rect l="l" t="t" r="r" b="b"/>
                  <a:pathLst>
                    <a:path w="1431" h="1226" extrusionOk="0">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7118924" y="4137215"/>
                  <a:ext cx="36180" cy="30802"/>
                </a:xfrm>
                <a:custGeom>
                  <a:avLst/>
                  <a:gdLst/>
                  <a:ahLst/>
                  <a:cxnLst/>
                  <a:rect l="l" t="t" r="r" b="b"/>
                  <a:pathLst>
                    <a:path w="1433" h="1220" extrusionOk="0">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7138238" y="4237271"/>
                  <a:ext cx="36281" cy="30852"/>
                </a:xfrm>
                <a:custGeom>
                  <a:avLst/>
                  <a:gdLst/>
                  <a:ahLst/>
                  <a:cxnLst/>
                  <a:rect l="l" t="t" r="r" b="b"/>
                  <a:pathLst>
                    <a:path w="1437" h="1222" extrusionOk="0">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7116828" y="4236766"/>
                  <a:ext cx="36306" cy="30878"/>
                </a:xfrm>
                <a:custGeom>
                  <a:avLst/>
                  <a:gdLst/>
                  <a:ahLst/>
                  <a:cxnLst/>
                  <a:rect l="l" t="t" r="r" b="b"/>
                  <a:pathLst>
                    <a:path w="1438" h="1223" extrusionOk="0">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7245742" y="3712350"/>
                  <a:ext cx="54004" cy="108640"/>
                </a:xfrm>
                <a:custGeom>
                  <a:avLst/>
                  <a:gdLst/>
                  <a:ahLst/>
                  <a:cxnLst/>
                  <a:rect l="l" t="t" r="r" b="b"/>
                  <a:pathLst>
                    <a:path w="2139" h="4303" extrusionOk="0">
                      <a:moveTo>
                        <a:pt x="893" y="1"/>
                      </a:moveTo>
                      <a:lnTo>
                        <a:pt x="0" y="274"/>
                      </a:lnTo>
                      <a:lnTo>
                        <a:pt x="1245" y="4302"/>
                      </a:lnTo>
                      <a:lnTo>
                        <a:pt x="2138" y="4028"/>
                      </a:lnTo>
                      <a:lnTo>
                        <a:pt x="8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7246398" y="3690183"/>
                  <a:ext cx="40472" cy="34185"/>
                </a:xfrm>
                <a:custGeom>
                  <a:avLst/>
                  <a:gdLst/>
                  <a:ahLst/>
                  <a:cxnLst/>
                  <a:rect l="l" t="t" r="r" b="b"/>
                  <a:pathLst>
                    <a:path w="1603" h="1354" extrusionOk="0">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7223852" y="3697202"/>
                  <a:ext cx="40446" cy="34185"/>
                </a:xfrm>
                <a:custGeom>
                  <a:avLst/>
                  <a:gdLst/>
                  <a:ahLst/>
                  <a:cxnLst/>
                  <a:rect l="l" t="t" r="r" b="b"/>
                  <a:pathLst>
                    <a:path w="1602" h="1354" extrusionOk="0">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7278993" y="3795642"/>
                  <a:ext cx="40598" cy="34261"/>
                </a:xfrm>
                <a:custGeom>
                  <a:avLst/>
                  <a:gdLst/>
                  <a:ahLst/>
                  <a:cxnLst/>
                  <a:rect l="l" t="t" r="r" b="b"/>
                  <a:pathLst>
                    <a:path w="1608" h="1357" extrusionOk="0">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7256447" y="3802686"/>
                  <a:ext cx="40446" cy="34210"/>
                </a:xfrm>
                <a:custGeom>
                  <a:avLst/>
                  <a:gdLst/>
                  <a:ahLst/>
                  <a:cxnLst/>
                  <a:rect l="l" t="t" r="r" b="b"/>
                  <a:pathLst>
                    <a:path w="1602" h="1355" extrusionOk="0">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7200498" y="3542207"/>
                  <a:ext cx="55469" cy="114220"/>
                </a:xfrm>
                <a:custGeom>
                  <a:avLst/>
                  <a:gdLst/>
                  <a:ahLst/>
                  <a:cxnLst/>
                  <a:rect l="l" t="t" r="r" b="b"/>
                  <a:pathLst>
                    <a:path w="2197" h="4524" extrusionOk="0">
                      <a:moveTo>
                        <a:pt x="945" y="0"/>
                      </a:moveTo>
                      <a:lnTo>
                        <a:pt x="0" y="281"/>
                      </a:lnTo>
                      <a:lnTo>
                        <a:pt x="1252" y="4524"/>
                      </a:lnTo>
                      <a:lnTo>
                        <a:pt x="2197" y="4243"/>
                      </a:lnTo>
                      <a:lnTo>
                        <a:pt x="9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7201483" y="3519409"/>
                  <a:ext cx="42567" cy="35877"/>
                </a:xfrm>
                <a:custGeom>
                  <a:avLst/>
                  <a:gdLst/>
                  <a:ahLst/>
                  <a:cxnLst/>
                  <a:rect l="l" t="t" r="r" b="b"/>
                  <a:pathLst>
                    <a:path w="1686" h="1421" extrusionOk="0">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7177776" y="3526428"/>
                  <a:ext cx="42416" cy="35927"/>
                </a:xfrm>
                <a:custGeom>
                  <a:avLst/>
                  <a:gdLst/>
                  <a:ahLst/>
                  <a:cxnLst/>
                  <a:rect l="l" t="t" r="r" b="b"/>
                  <a:pathLst>
                    <a:path w="1680" h="1423" extrusionOk="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7234229" y="3630473"/>
                  <a:ext cx="42441" cy="35902"/>
                </a:xfrm>
                <a:custGeom>
                  <a:avLst/>
                  <a:gdLst/>
                  <a:ahLst/>
                  <a:cxnLst/>
                  <a:rect l="l" t="t" r="r" b="b"/>
                  <a:pathLst>
                    <a:path w="1681" h="1422" extrusionOk="0">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7210370" y="3637517"/>
                  <a:ext cx="42391" cy="35826"/>
                </a:xfrm>
                <a:custGeom>
                  <a:avLst/>
                  <a:gdLst/>
                  <a:ahLst/>
                  <a:cxnLst/>
                  <a:rect l="l" t="t" r="r" b="b"/>
                  <a:pathLst>
                    <a:path w="1679" h="1419" extrusionOk="0">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7278993" y="3842021"/>
                  <a:ext cx="47415" cy="37543"/>
                </a:xfrm>
                <a:custGeom>
                  <a:avLst/>
                  <a:gdLst/>
                  <a:ahLst/>
                  <a:cxnLst/>
                  <a:rect l="l" t="t" r="r" b="b"/>
                  <a:pathLst>
                    <a:path w="1878" h="1487" extrusionOk="0">
                      <a:moveTo>
                        <a:pt x="1030" y="0"/>
                      </a:moveTo>
                      <a:cubicBezTo>
                        <a:pt x="0" y="0"/>
                        <a:pt x="0" y="1486"/>
                        <a:pt x="1030" y="1486"/>
                      </a:cubicBezTo>
                      <a:cubicBezTo>
                        <a:pt x="1877" y="1486"/>
                        <a:pt x="1877" y="0"/>
                        <a:pt x="1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7315829" y="3883074"/>
                  <a:ext cx="19239" cy="30045"/>
                </a:xfrm>
                <a:custGeom>
                  <a:avLst/>
                  <a:gdLst/>
                  <a:ahLst/>
                  <a:cxnLst/>
                  <a:rect l="l" t="t" r="r" b="b"/>
                  <a:pathLst>
                    <a:path w="762" h="1190" extrusionOk="0">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7286719" y="3892920"/>
                  <a:ext cx="23379" cy="28479"/>
                </a:xfrm>
                <a:custGeom>
                  <a:avLst/>
                  <a:gdLst/>
                  <a:ahLst/>
                  <a:cxnLst/>
                  <a:rect l="l" t="t" r="r" b="b"/>
                  <a:pathLst>
                    <a:path w="926" h="1128" extrusionOk="0">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7107512" y="4057585"/>
                  <a:ext cx="64381" cy="52843"/>
                </a:xfrm>
                <a:custGeom>
                  <a:avLst/>
                  <a:gdLst/>
                  <a:ahLst/>
                  <a:cxnLst/>
                  <a:rect l="l" t="t" r="r" b="b"/>
                  <a:pathLst>
                    <a:path w="2550" h="2093" extrusionOk="0">
                      <a:moveTo>
                        <a:pt x="1356" y="0"/>
                      </a:moveTo>
                      <a:cubicBezTo>
                        <a:pt x="1" y="0"/>
                        <a:pt x="1" y="2092"/>
                        <a:pt x="1356" y="2092"/>
                      </a:cubicBezTo>
                      <a:cubicBezTo>
                        <a:pt x="2549" y="2092"/>
                        <a:pt x="2549"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7116071" y="4284837"/>
                  <a:ext cx="47087" cy="36053"/>
                </a:xfrm>
                <a:custGeom>
                  <a:avLst/>
                  <a:gdLst/>
                  <a:ahLst/>
                  <a:cxnLst/>
                  <a:rect l="l" t="t" r="r" b="b"/>
                  <a:pathLst>
                    <a:path w="1865" h="1428" extrusionOk="0">
                      <a:moveTo>
                        <a:pt x="1017" y="0"/>
                      </a:moveTo>
                      <a:cubicBezTo>
                        <a:pt x="1" y="0"/>
                        <a:pt x="1" y="1427"/>
                        <a:pt x="1017" y="1427"/>
                      </a:cubicBezTo>
                      <a:cubicBezTo>
                        <a:pt x="1865" y="1427"/>
                        <a:pt x="1865" y="0"/>
                        <a:pt x="1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7161819" y="4293598"/>
                  <a:ext cx="52767" cy="24010"/>
                </a:xfrm>
                <a:custGeom>
                  <a:avLst/>
                  <a:gdLst/>
                  <a:ahLst/>
                  <a:cxnLst/>
                  <a:rect l="l" t="t" r="r" b="b"/>
                  <a:pathLst>
                    <a:path w="2090" h="951" extrusionOk="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6988394" y="3906857"/>
                  <a:ext cx="38856" cy="118007"/>
                </a:xfrm>
                <a:custGeom>
                  <a:avLst/>
                  <a:gdLst/>
                  <a:ahLst/>
                  <a:cxnLst/>
                  <a:rect l="l" t="t" r="r" b="b"/>
                  <a:pathLst>
                    <a:path w="1539" h="4674" extrusionOk="0">
                      <a:moveTo>
                        <a:pt x="528" y="0"/>
                      </a:moveTo>
                      <a:lnTo>
                        <a:pt x="0" y="4556"/>
                      </a:lnTo>
                      <a:lnTo>
                        <a:pt x="1017" y="4673"/>
                      </a:lnTo>
                      <a:lnTo>
                        <a:pt x="1538" y="111"/>
                      </a:lnTo>
                      <a:lnTo>
                        <a:pt x="5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6979482" y="3882695"/>
                  <a:ext cx="43981" cy="37063"/>
                </a:xfrm>
                <a:custGeom>
                  <a:avLst/>
                  <a:gdLst/>
                  <a:ahLst/>
                  <a:cxnLst/>
                  <a:rect l="l" t="t" r="r" b="b"/>
                  <a:pathLst>
                    <a:path w="1742" h="1468" extrusionOk="0">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7005133" y="3885674"/>
                  <a:ext cx="43830" cy="37013"/>
                </a:xfrm>
                <a:custGeom>
                  <a:avLst/>
                  <a:gdLst/>
                  <a:ahLst/>
                  <a:cxnLst/>
                  <a:rect l="l" t="t" r="r" b="b"/>
                  <a:pathLst>
                    <a:path w="1736" h="1466" extrusionOk="0">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6965772" y="4002015"/>
                  <a:ext cx="43855" cy="37063"/>
                </a:xfrm>
                <a:custGeom>
                  <a:avLst/>
                  <a:gdLst/>
                  <a:ahLst/>
                  <a:cxnLst/>
                  <a:rect l="l" t="t" r="r" b="b"/>
                  <a:pathLst>
                    <a:path w="1737" h="1468" extrusionOk="0">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6991323" y="4004969"/>
                  <a:ext cx="43981" cy="37063"/>
                </a:xfrm>
                <a:custGeom>
                  <a:avLst/>
                  <a:gdLst/>
                  <a:ahLst/>
                  <a:cxnLst/>
                  <a:rect l="l" t="t" r="r" b="b"/>
                  <a:pathLst>
                    <a:path w="1742" h="1468" extrusionOk="0">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6990187" y="4156151"/>
                  <a:ext cx="21915" cy="99728"/>
                </a:xfrm>
                <a:custGeom>
                  <a:avLst/>
                  <a:gdLst/>
                  <a:ahLst/>
                  <a:cxnLst/>
                  <a:rect l="l" t="t" r="r" b="b"/>
                  <a:pathLst>
                    <a:path w="868" h="3950" extrusionOk="0">
                      <a:moveTo>
                        <a:pt x="783" y="0"/>
                      </a:moveTo>
                      <a:lnTo>
                        <a:pt x="1" y="20"/>
                      </a:lnTo>
                      <a:lnTo>
                        <a:pt x="79" y="3950"/>
                      </a:lnTo>
                      <a:lnTo>
                        <a:pt x="868" y="3937"/>
                      </a:lnTo>
                      <a:lnTo>
                        <a:pt x="7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6969130" y="4137543"/>
                  <a:ext cx="36281" cy="30953"/>
                </a:xfrm>
                <a:custGeom>
                  <a:avLst/>
                  <a:gdLst/>
                  <a:ahLst/>
                  <a:cxnLst/>
                  <a:rect l="l" t="t" r="r" b="b"/>
                  <a:pathLst>
                    <a:path w="1437" h="1226" extrusionOk="0">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6990515" y="4137215"/>
                  <a:ext cx="36306" cy="30878"/>
                </a:xfrm>
                <a:custGeom>
                  <a:avLst/>
                  <a:gdLst/>
                  <a:ahLst/>
                  <a:cxnLst/>
                  <a:rect l="l" t="t" r="r" b="b"/>
                  <a:pathLst>
                    <a:path w="1438" h="1223" extrusionOk="0">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6971276" y="4237271"/>
                  <a:ext cx="36154" cy="30852"/>
                </a:xfrm>
                <a:custGeom>
                  <a:avLst/>
                  <a:gdLst/>
                  <a:ahLst/>
                  <a:cxnLst/>
                  <a:rect l="l" t="t" r="r" b="b"/>
                  <a:pathLst>
                    <a:path w="1432" h="1222" extrusionOk="0">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6992661" y="4236766"/>
                  <a:ext cx="36180" cy="30878"/>
                </a:xfrm>
                <a:custGeom>
                  <a:avLst/>
                  <a:gdLst/>
                  <a:ahLst/>
                  <a:cxnLst/>
                  <a:rect l="l" t="t" r="r" b="b"/>
                  <a:pathLst>
                    <a:path w="1433" h="1223" extrusionOk="0">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6845544" y="3711694"/>
                  <a:ext cx="54181" cy="108791"/>
                </a:xfrm>
                <a:custGeom>
                  <a:avLst/>
                  <a:gdLst/>
                  <a:ahLst/>
                  <a:cxnLst/>
                  <a:rect l="l" t="t" r="r" b="b"/>
                  <a:pathLst>
                    <a:path w="2146" h="4309" extrusionOk="0">
                      <a:moveTo>
                        <a:pt x="1246" y="0"/>
                      </a:moveTo>
                      <a:lnTo>
                        <a:pt x="1" y="4028"/>
                      </a:lnTo>
                      <a:lnTo>
                        <a:pt x="894" y="4309"/>
                      </a:lnTo>
                      <a:lnTo>
                        <a:pt x="2145" y="274"/>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6858748" y="3690183"/>
                  <a:ext cx="40472" cy="34185"/>
                </a:xfrm>
                <a:custGeom>
                  <a:avLst/>
                  <a:gdLst/>
                  <a:ahLst/>
                  <a:cxnLst/>
                  <a:rect l="l" t="t" r="r" b="b"/>
                  <a:pathLst>
                    <a:path w="1603" h="1354" extrusionOk="0">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6881345" y="3697202"/>
                  <a:ext cx="40573" cy="34185"/>
                </a:xfrm>
                <a:custGeom>
                  <a:avLst/>
                  <a:gdLst/>
                  <a:ahLst/>
                  <a:cxnLst/>
                  <a:rect l="l" t="t" r="r" b="b"/>
                  <a:pathLst>
                    <a:path w="1607" h="1354" extrusionOk="0">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6826154" y="3795642"/>
                  <a:ext cx="40472" cy="34311"/>
                </a:xfrm>
                <a:custGeom>
                  <a:avLst/>
                  <a:gdLst/>
                  <a:ahLst/>
                  <a:cxnLst/>
                  <a:rect l="l" t="t" r="r" b="b"/>
                  <a:pathLst>
                    <a:path w="1603" h="1359" extrusionOk="0">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6848725" y="3802686"/>
                  <a:ext cx="40446" cy="34210"/>
                </a:xfrm>
                <a:custGeom>
                  <a:avLst/>
                  <a:gdLst/>
                  <a:ahLst/>
                  <a:cxnLst/>
                  <a:rect l="l" t="t" r="r" b="b"/>
                  <a:pathLst>
                    <a:path w="1602" h="1355" extrusionOk="0">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6889803" y="3542207"/>
                  <a:ext cx="55317" cy="114220"/>
                </a:xfrm>
                <a:custGeom>
                  <a:avLst/>
                  <a:gdLst/>
                  <a:ahLst/>
                  <a:cxnLst/>
                  <a:rect l="l" t="t" r="r" b="b"/>
                  <a:pathLst>
                    <a:path w="2191" h="4524" extrusionOk="0">
                      <a:moveTo>
                        <a:pt x="1246" y="0"/>
                      </a:moveTo>
                      <a:lnTo>
                        <a:pt x="1" y="4243"/>
                      </a:lnTo>
                      <a:lnTo>
                        <a:pt x="940" y="4524"/>
                      </a:lnTo>
                      <a:lnTo>
                        <a:pt x="2191" y="281"/>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6901593" y="3519358"/>
                  <a:ext cx="42542" cy="35952"/>
                </a:xfrm>
                <a:custGeom>
                  <a:avLst/>
                  <a:gdLst/>
                  <a:ahLst/>
                  <a:cxnLst/>
                  <a:rect l="l" t="t" r="r" b="b"/>
                  <a:pathLst>
                    <a:path w="1685" h="1424" extrusionOk="0">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6925452" y="3526428"/>
                  <a:ext cx="42542" cy="35851"/>
                </a:xfrm>
                <a:custGeom>
                  <a:avLst/>
                  <a:gdLst/>
                  <a:ahLst/>
                  <a:cxnLst/>
                  <a:rect l="l" t="t" r="r" b="b"/>
                  <a:pathLst>
                    <a:path w="1685" h="1420" extrusionOk="0">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6868974" y="3630473"/>
                  <a:ext cx="42416" cy="35902"/>
                </a:xfrm>
                <a:custGeom>
                  <a:avLst/>
                  <a:gdLst/>
                  <a:ahLst/>
                  <a:cxnLst/>
                  <a:rect l="l" t="t" r="r" b="b"/>
                  <a:pathLst>
                    <a:path w="1680" h="1422" extrusionOk="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6892858" y="3637517"/>
                  <a:ext cx="42391" cy="35826"/>
                </a:xfrm>
                <a:custGeom>
                  <a:avLst/>
                  <a:gdLst/>
                  <a:ahLst/>
                  <a:cxnLst/>
                  <a:rect l="l" t="t" r="r" b="b"/>
                  <a:pathLst>
                    <a:path w="1679" h="1419" extrusionOk="0">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6819892" y="3842021"/>
                  <a:ext cx="47238" cy="37543"/>
                </a:xfrm>
                <a:custGeom>
                  <a:avLst/>
                  <a:gdLst/>
                  <a:ahLst/>
                  <a:cxnLst/>
                  <a:rect l="l" t="t" r="r" b="b"/>
                  <a:pathLst>
                    <a:path w="1871" h="1487" extrusionOk="0">
                      <a:moveTo>
                        <a:pt x="854" y="0"/>
                      </a:moveTo>
                      <a:cubicBezTo>
                        <a:pt x="0" y="0"/>
                        <a:pt x="0" y="1486"/>
                        <a:pt x="854" y="1486"/>
                      </a:cubicBezTo>
                      <a:cubicBezTo>
                        <a:pt x="1871" y="1486"/>
                        <a:pt x="1871"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6810728" y="3883074"/>
                  <a:ext cx="19062" cy="30045"/>
                </a:xfrm>
                <a:custGeom>
                  <a:avLst/>
                  <a:gdLst/>
                  <a:ahLst/>
                  <a:cxnLst/>
                  <a:rect l="l" t="t" r="r" b="b"/>
                  <a:pathLst>
                    <a:path w="755" h="1190" extrusionOk="0">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6835672" y="3892920"/>
                  <a:ext cx="23404" cy="28479"/>
                </a:xfrm>
                <a:custGeom>
                  <a:avLst/>
                  <a:gdLst/>
                  <a:ahLst/>
                  <a:cxnLst/>
                  <a:rect l="l" t="t" r="r" b="b"/>
                  <a:pathLst>
                    <a:path w="927" h="1128" extrusionOk="0">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6974407" y="4057585"/>
                  <a:ext cx="64356" cy="52843"/>
                </a:xfrm>
                <a:custGeom>
                  <a:avLst/>
                  <a:gdLst/>
                  <a:ahLst/>
                  <a:cxnLst/>
                  <a:rect l="l" t="t" r="r" b="b"/>
                  <a:pathLst>
                    <a:path w="2549" h="2093" extrusionOk="0">
                      <a:moveTo>
                        <a:pt x="1193" y="0"/>
                      </a:moveTo>
                      <a:cubicBezTo>
                        <a:pt x="0" y="0"/>
                        <a:pt x="0" y="2092"/>
                        <a:pt x="1193" y="2092"/>
                      </a:cubicBezTo>
                      <a:cubicBezTo>
                        <a:pt x="2548" y="2092"/>
                        <a:pt x="2548" y="0"/>
                        <a:pt x="1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6982941" y="4284837"/>
                  <a:ext cx="47263" cy="36053"/>
                </a:xfrm>
                <a:custGeom>
                  <a:avLst/>
                  <a:gdLst/>
                  <a:ahLst/>
                  <a:cxnLst/>
                  <a:rect l="l" t="t" r="r" b="b"/>
                  <a:pathLst>
                    <a:path w="1872" h="1428" extrusionOk="0">
                      <a:moveTo>
                        <a:pt x="855" y="0"/>
                      </a:moveTo>
                      <a:cubicBezTo>
                        <a:pt x="1" y="0"/>
                        <a:pt x="1" y="1427"/>
                        <a:pt x="855" y="1427"/>
                      </a:cubicBezTo>
                      <a:cubicBezTo>
                        <a:pt x="1871" y="1427"/>
                        <a:pt x="1871"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6931310" y="4293598"/>
                  <a:ext cx="52490" cy="24010"/>
                </a:xfrm>
                <a:custGeom>
                  <a:avLst/>
                  <a:gdLst/>
                  <a:ahLst/>
                  <a:cxnLst/>
                  <a:rect l="l" t="t" r="r" b="b"/>
                  <a:pathLst>
                    <a:path w="2079" h="951" extrusionOk="0">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6959410" y="3809275"/>
                  <a:ext cx="116038" cy="64684"/>
                </a:xfrm>
                <a:custGeom>
                  <a:avLst/>
                  <a:gdLst/>
                  <a:ahLst/>
                  <a:cxnLst/>
                  <a:rect l="l" t="t" r="r" b="b"/>
                  <a:pathLst>
                    <a:path w="4596" h="2562" extrusionOk="0">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7066384" y="3809275"/>
                  <a:ext cx="116038" cy="64684"/>
                </a:xfrm>
                <a:custGeom>
                  <a:avLst/>
                  <a:gdLst/>
                  <a:ahLst/>
                  <a:cxnLst/>
                  <a:rect l="l" t="t" r="r" b="b"/>
                  <a:pathLst>
                    <a:path w="4596" h="2562" extrusionOk="0">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71"/>
              <p:cNvGrpSpPr/>
              <p:nvPr/>
            </p:nvGrpSpPr>
            <p:grpSpPr>
              <a:xfrm>
                <a:off x="6922902" y="3131329"/>
                <a:ext cx="300496" cy="274642"/>
                <a:chOff x="6922902" y="3131329"/>
                <a:chExt cx="300496" cy="274642"/>
              </a:xfrm>
            </p:grpSpPr>
            <p:sp>
              <p:nvSpPr>
                <p:cNvPr id="6751" name="Google Shape;6751;p71"/>
                <p:cNvSpPr/>
                <p:nvPr/>
              </p:nvSpPr>
              <p:spPr>
                <a:xfrm>
                  <a:off x="6922902" y="3131329"/>
                  <a:ext cx="300496" cy="214604"/>
                </a:xfrm>
                <a:custGeom>
                  <a:avLst/>
                  <a:gdLst/>
                  <a:ahLst/>
                  <a:cxnLst/>
                  <a:rect l="l" t="t" r="r" b="b"/>
                  <a:pathLst>
                    <a:path w="11902" h="8500" extrusionOk="0">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6995792" y="3277285"/>
                  <a:ext cx="150248" cy="128687"/>
                </a:xfrm>
                <a:custGeom>
                  <a:avLst/>
                  <a:gdLst/>
                  <a:ahLst/>
                  <a:cxnLst/>
                  <a:rect l="l" t="t" r="r" b="b"/>
                  <a:pathLst>
                    <a:path w="5951" h="5097" extrusionOk="0">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7056007" y="3287965"/>
                  <a:ext cx="34261" cy="47087"/>
                </a:xfrm>
                <a:custGeom>
                  <a:avLst/>
                  <a:gdLst/>
                  <a:ahLst/>
                  <a:cxnLst/>
                  <a:rect l="l" t="t" r="r" b="b"/>
                  <a:pathLst>
                    <a:path w="1357" h="1865" extrusionOk="0">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754" name="Google Shape;6754;p71"/>
          <p:cNvSpPr/>
          <p:nvPr/>
        </p:nvSpPr>
        <p:spPr>
          <a:xfrm>
            <a:off x="6132554" y="3248509"/>
            <a:ext cx="682" cy="25"/>
          </a:xfrm>
          <a:custGeom>
            <a:avLst/>
            <a:gdLst/>
            <a:ahLst/>
            <a:cxnLst/>
            <a:rect l="l" t="t" r="r" b="b"/>
            <a:pathLst>
              <a:path w="27" h="1" extrusionOk="0">
                <a:moveTo>
                  <a:pt x="0" y="0"/>
                </a:moveTo>
                <a:lnTo>
                  <a:pt x="26" y="0"/>
                </a:lnTo>
                <a:cubicBezTo>
                  <a:pt x="13" y="0"/>
                  <a:pt x="7"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71"/>
          <p:cNvGrpSpPr/>
          <p:nvPr/>
        </p:nvGrpSpPr>
        <p:grpSpPr>
          <a:xfrm>
            <a:off x="5904140" y="3064707"/>
            <a:ext cx="550951" cy="1310497"/>
            <a:chOff x="5904140" y="3050537"/>
            <a:chExt cx="550951" cy="1310497"/>
          </a:xfrm>
        </p:grpSpPr>
        <p:sp>
          <p:nvSpPr>
            <p:cNvPr id="6756" name="Google Shape;6756;p71"/>
            <p:cNvSpPr/>
            <p:nvPr/>
          </p:nvSpPr>
          <p:spPr>
            <a:xfrm>
              <a:off x="5953020" y="4311978"/>
              <a:ext cx="453041" cy="49056"/>
            </a:xfrm>
            <a:custGeom>
              <a:avLst/>
              <a:gdLst/>
              <a:ahLst/>
              <a:cxnLst/>
              <a:rect l="l" t="t" r="r" b="b"/>
              <a:pathLst>
                <a:path w="17944" h="1943" extrusionOk="0">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7" name="Google Shape;6757;p71"/>
            <p:cNvGrpSpPr/>
            <p:nvPr/>
          </p:nvGrpSpPr>
          <p:grpSpPr>
            <a:xfrm>
              <a:off x="5904140" y="3050537"/>
              <a:ext cx="550951" cy="1278256"/>
              <a:chOff x="5904140" y="3050537"/>
              <a:chExt cx="550951" cy="1278256"/>
            </a:xfrm>
          </p:grpSpPr>
          <p:sp>
            <p:nvSpPr>
              <p:cNvPr id="6758" name="Google Shape;6758;p71"/>
              <p:cNvSpPr/>
              <p:nvPr/>
            </p:nvSpPr>
            <p:spPr>
              <a:xfrm>
                <a:off x="5904140" y="3050537"/>
                <a:ext cx="550951" cy="1278256"/>
              </a:xfrm>
              <a:custGeom>
                <a:avLst/>
                <a:gdLst/>
                <a:ahLst/>
                <a:cxnLst/>
                <a:rect l="l" t="t" r="r" b="b"/>
                <a:pathLst>
                  <a:path w="21822" h="50629" extrusionOk="0">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9" name="Google Shape;6759;p71"/>
              <p:cNvGrpSpPr/>
              <p:nvPr/>
            </p:nvGrpSpPr>
            <p:grpSpPr>
              <a:xfrm>
                <a:off x="5952515" y="3084268"/>
                <a:ext cx="450087" cy="1165046"/>
                <a:chOff x="5952515" y="3084268"/>
                <a:chExt cx="450087" cy="1165046"/>
              </a:xfrm>
            </p:grpSpPr>
            <p:grpSp>
              <p:nvGrpSpPr>
                <p:cNvPr id="6760" name="Google Shape;6760;p71"/>
                <p:cNvGrpSpPr/>
                <p:nvPr/>
              </p:nvGrpSpPr>
              <p:grpSpPr>
                <a:xfrm>
                  <a:off x="5952515" y="3225780"/>
                  <a:ext cx="450087" cy="1023534"/>
                  <a:chOff x="5952515" y="3225780"/>
                  <a:chExt cx="450087" cy="1023534"/>
                </a:xfrm>
              </p:grpSpPr>
              <p:sp>
                <p:nvSpPr>
                  <p:cNvPr id="6761" name="Google Shape;6761;p71"/>
                  <p:cNvSpPr/>
                  <p:nvPr/>
                </p:nvSpPr>
                <p:spPr>
                  <a:xfrm>
                    <a:off x="5952515" y="3489819"/>
                    <a:ext cx="227758" cy="348946"/>
                  </a:xfrm>
                  <a:custGeom>
                    <a:avLst/>
                    <a:gdLst/>
                    <a:ahLst/>
                    <a:cxnLst/>
                    <a:rect l="l" t="t" r="r" b="b"/>
                    <a:pathLst>
                      <a:path w="9021" h="13821" extrusionOk="0">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6083170" y="3518576"/>
                    <a:ext cx="99500" cy="38300"/>
                  </a:xfrm>
                  <a:custGeom>
                    <a:avLst/>
                    <a:gdLst/>
                    <a:ahLst/>
                    <a:cxnLst/>
                    <a:rect l="l" t="t" r="r" b="b"/>
                    <a:pathLst>
                      <a:path w="3941" h="1517" extrusionOk="0">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6083170" y="3557255"/>
                    <a:ext cx="99627" cy="38300"/>
                  </a:xfrm>
                  <a:custGeom>
                    <a:avLst/>
                    <a:gdLst/>
                    <a:ahLst/>
                    <a:cxnLst/>
                    <a:rect l="l" t="t" r="r" b="b"/>
                    <a:pathLst>
                      <a:path w="3946" h="1517" extrusionOk="0">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6083170" y="3595782"/>
                    <a:ext cx="99475" cy="38275"/>
                  </a:xfrm>
                  <a:custGeom>
                    <a:avLst/>
                    <a:gdLst/>
                    <a:ahLst/>
                    <a:cxnLst/>
                    <a:rect l="l" t="t" r="r" b="b"/>
                    <a:pathLst>
                      <a:path w="3940" h="1516" extrusionOk="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6083170" y="3634462"/>
                    <a:ext cx="99500" cy="38250"/>
                  </a:xfrm>
                  <a:custGeom>
                    <a:avLst/>
                    <a:gdLst/>
                    <a:ahLst/>
                    <a:cxnLst/>
                    <a:rect l="l" t="t" r="r" b="b"/>
                    <a:pathLst>
                      <a:path w="3941" h="1515" extrusionOk="0">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6083170" y="3673090"/>
                    <a:ext cx="99450" cy="38300"/>
                  </a:xfrm>
                  <a:custGeom>
                    <a:avLst/>
                    <a:gdLst/>
                    <a:ahLst/>
                    <a:cxnLst/>
                    <a:rect l="l" t="t" r="r" b="b"/>
                    <a:pathLst>
                      <a:path w="3939" h="1517" extrusionOk="0">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6083170" y="3711719"/>
                    <a:ext cx="99475" cy="38351"/>
                  </a:xfrm>
                  <a:custGeom>
                    <a:avLst/>
                    <a:gdLst/>
                    <a:ahLst/>
                    <a:cxnLst/>
                    <a:rect l="l" t="t" r="r" b="b"/>
                    <a:pathLst>
                      <a:path w="3940" h="1519" extrusionOk="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6083170" y="3750272"/>
                    <a:ext cx="99500" cy="38300"/>
                  </a:xfrm>
                  <a:custGeom>
                    <a:avLst/>
                    <a:gdLst/>
                    <a:ahLst/>
                    <a:cxnLst/>
                    <a:rect l="l" t="t" r="r" b="b"/>
                    <a:pathLst>
                      <a:path w="3941" h="1517" extrusionOk="0">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6101778" y="3786679"/>
                    <a:ext cx="78242" cy="462458"/>
                  </a:xfrm>
                  <a:custGeom>
                    <a:avLst/>
                    <a:gdLst/>
                    <a:ahLst/>
                    <a:cxnLst/>
                    <a:rect l="l" t="t" r="r" b="b"/>
                    <a:pathLst>
                      <a:path w="3099" h="18317" extrusionOk="0">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6105312" y="3937305"/>
                    <a:ext cx="36634" cy="80161"/>
                  </a:xfrm>
                  <a:custGeom>
                    <a:avLst/>
                    <a:gdLst/>
                    <a:ahLst/>
                    <a:cxnLst/>
                    <a:rect l="l" t="t" r="r" b="b"/>
                    <a:pathLst>
                      <a:path w="1451" h="3175" extrusionOk="0">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6108292" y="3860073"/>
                    <a:ext cx="50596" cy="64735"/>
                  </a:xfrm>
                  <a:custGeom>
                    <a:avLst/>
                    <a:gdLst/>
                    <a:ahLst/>
                    <a:cxnLst/>
                    <a:rect l="l" t="t" r="r" b="b"/>
                    <a:pathLst>
                      <a:path w="2004" h="2564" extrusionOk="0">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6102914" y="4067557"/>
                    <a:ext cx="36079" cy="81549"/>
                  </a:xfrm>
                  <a:custGeom>
                    <a:avLst/>
                    <a:gdLst/>
                    <a:ahLst/>
                    <a:cxnLst/>
                    <a:rect l="l" t="t" r="r" b="b"/>
                    <a:pathLst>
                      <a:path w="1429" h="3230" extrusionOk="0">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6081706" y="3893097"/>
                    <a:ext cx="34236" cy="64305"/>
                  </a:xfrm>
                  <a:custGeom>
                    <a:avLst/>
                    <a:gdLst/>
                    <a:ahLst/>
                    <a:cxnLst/>
                    <a:rect l="l" t="t" r="r" b="b"/>
                    <a:pathLst>
                      <a:path w="1356" h="2547" extrusionOk="0">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5971374" y="3754842"/>
                    <a:ext cx="29060" cy="66628"/>
                  </a:xfrm>
                  <a:custGeom>
                    <a:avLst/>
                    <a:gdLst/>
                    <a:ahLst/>
                    <a:cxnLst/>
                    <a:rect l="l" t="t" r="r" b="b"/>
                    <a:pathLst>
                      <a:path w="1151" h="2639" extrusionOk="0">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5969632" y="3672914"/>
                    <a:ext cx="37442" cy="39310"/>
                  </a:xfrm>
                  <a:custGeom>
                    <a:avLst/>
                    <a:gdLst/>
                    <a:ahLst/>
                    <a:cxnLst/>
                    <a:rect l="l" t="t" r="r" b="b"/>
                    <a:pathLst>
                      <a:path w="1483" h="1557" extrusionOk="0">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6015356" y="3608936"/>
                    <a:ext cx="28025" cy="46683"/>
                  </a:xfrm>
                  <a:custGeom>
                    <a:avLst/>
                    <a:gdLst/>
                    <a:ahLst/>
                    <a:cxnLst/>
                    <a:rect l="l" t="t" r="r" b="b"/>
                    <a:pathLst>
                      <a:path w="1110" h="1849" extrusionOk="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6001066" y="3539077"/>
                    <a:ext cx="45370" cy="39361"/>
                  </a:xfrm>
                  <a:custGeom>
                    <a:avLst/>
                    <a:gdLst/>
                    <a:ahLst/>
                    <a:cxnLst/>
                    <a:rect l="l" t="t" r="r" b="b"/>
                    <a:pathLst>
                      <a:path w="1797" h="1559" extrusionOk="0">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6074788" y="4163397"/>
                    <a:ext cx="34261" cy="58599"/>
                  </a:xfrm>
                  <a:custGeom>
                    <a:avLst/>
                    <a:gdLst/>
                    <a:ahLst/>
                    <a:cxnLst/>
                    <a:rect l="l" t="t" r="r" b="b"/>
                    <a:pathLst>
                      <a:path w="1357" h="2321" extrusionOk="0">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6081529" y="4015547"/>
                    <a:ext cx="34463" cy="59180"/>
                  </a:xfrm>
                  <a:custGeom>
                    <a:avLst/>
                    <a:gdLst/>
                    <a:ahLst/>
                    <a:cxnLst/>
                    <a:rect l="l" t="t" r="r" b="b"/>
                    <a:pathLst>
                      <a:path w="1365" h="2344" extrusionOk="0">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6083473" y="3225780"/>
                    <a:ext cx="183726" cy="588443"/>
                  </a:xfrm>
                  <a:custGeom>
                    <a:avLst/>
                    <a:gdLst/>
                    <a:ahLst/>
                    <a:cxnLst/>
                    <a:rect l="l" t="t" r="r" b="b"/>
                    <a:pathLst>
                      <a:path w="7277" h="23307" extrusionOk="0">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6174869" y="3489819"/>
                    <a:ext cx="227732" cy="348946"/>
                  </a:xfrm>
                  <a:custGeom>
                    <a:avLst/>
                    <a:gdLst/>
                    <a:ahLst/>
                    <a:cxnLst/>
                    <a:rect l="l" t="t" r="r" b="b"/>
                    <a:pathLst>
                      <a:path w="9020" h="13821" extrusionOk="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6172345" y="3518576"/>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6172168" y="3557255"/>
                    <a:ext cx="99601" cy="38300"/>
                  </a:xfrm>
                  <a:custGeom>
                    <a:avLst/>
                    <a:gdLst/>
                    <a:ahLst/>
                    <a:cxnLst/>
                    <a:rect l="l" t="t" r="r" b="b"/>
                    <a:pathLst>
                      <a:path w="3945" h="1517" extrusionOk="0">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6172319" y="3595782"/>
                    <a:ext cx="99425" cy="38300"/>
                  </a:xfrm>
                  <a:custGeom>
                    <a:avLst/>
                    <a:gdLst/>
                    <a:ahLst/>
                    <a:cxnLst/>
                    <a:rect l="l" t="t" r="r" b="b"/>
                    <a:pathLst>
                      <a:path w="3938" h="1517" extrusionOk="0">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6172294" y="3634436"/>
                    <a:ext cx="99450" cy="38275"/>
                  </a:xfrm>
                  <a:custGeom>
                    <a:avLst/>
                    <a:gdLst/>
                    <a:ahLst/>
                    <a:cxnLst/>
                    <a:rect l="l" t="t" r="r" b="b"/>
                    <a:pathLst>
                      <a:path w="3939" h="1516" extrusionOk="0">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6172319" y="3673040"/>
                    <a:ext cx="99450" cy="38351"/>
                  </a:xfrm>
                  <a:custGeom>
                    <a:avLst/>
                    <a:gdLst/>
                    <a:ahLst/>
                    <a:cxnLst/>
                    <a:rect l="l" t="t" r="r" b="b"/>
                    <a:pathLst>
                      <a:path w="3939" h="1519" extrusionOk="0">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6172319" y="3711643"/>
                    <a:ext cx="99450" cy="38427"/>
                  </a:xfrm>
                  <a:custGeom>
                    <a:avLst/>
                    <a:gdLst/>
                    <a:ahLst/>
                    <a:cxnLst/>
                    <a:rect l="l" t="t" r="r" b="b"/>
                    <a:pathLst>
                      <a:path w="3939" h="1522" extrusionOk="0">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6172345" y="3750272"/>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6175097" y="3786679"/>
                    <a:ext cx="78242" cy="462635"/>
                  </a:xfrm>
                  <a:custGeom>
                    <a:avLst/>
                    <a:gdLst/>
                    <a:ahLst/>
                    <a:cxnLst/>
                    <a:rect l="l" t="t" r="r" b="b"/>
                    <a:pathLst>
                      <a:path w="3099" h="18324" extrusionOk="0">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6213170" y="3937356"/>
                    <a:ext cx="36533" cy="80110"/>
                  </a:xfrm>
                  <a:custGeom>
                    <a:avLst/>
                    <a:gdLst/>
                    <a:ahLst/>
                    <a:cxnLst/>
                    <a:rect l="l" t="t" r="r" b="b"/>
                    <a:pathLst>
                      <a:path w="1447" h="3173" extrusionOk="0">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6196052" y="3860099"/>
                    <a:ext cx="50672" cy="64709"/>
                  </a:xfrm>
                  <a:custGeom>
                    <a:avLst/>
                    <a:gdLst/>
                    <a:ahLst/>
                    <a:cxnLst/>
                    <a:rect l="l" t="t" r="r" b="b"/>
                    <a:pathLst>
                      <a:path w="2007" h="2563" extrusionOk="0">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6216149" y="4067254"/>
                    <a:ext cx="37997" cy="81852"/>
                  </a:xfrm>
                  <a:custGeom>
                    <a:avLst/>
                    <a:gdLst/>
                    <a:ahLst/>
                    <a:cxnLst/>
                    <a:rect l="l" t="t" r="r" b="b"/>
                    <a:pathLst>
                      <a:path w="1505" h="3242" extrusionOk="0">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6240816" y="3893097"/>
                    <a:ext cx="32620" cy="64305"/>
                  </a:xfrm>
                  <a:custGeom>
                    <a:avLst/>
                    <a:gdLst/>
                    <a:ahLst/>
                    <a:cxnLst/>
                    <a:rect l="l" t="t" r="r" b="b"/>
                    <a:pathLst>
                      <a:path w="1292" h="2547" extrusionOk="0">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6354531" y="3754539"/>
                    <a:ext cx="29413" cy="66931"/>
                  </a:xfrm>
                  <a:custGeom>
                    <a:avLst/>
                    <a:gdLst/>
                    <a:ahLst/>
                    <a:cxnLst/>
                    <a:rect l="l" t="t" r="r" b="b"/>
                    <a:pathLst>
                      <a:path w="1165" h="2651" extrusionOk="0">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6349759" y="3672914"/>
                    <a:ext cx="35725" cy="39462"/>
                  </a:xfrm>
                  <a:custGeom>
                    <a:avLst/>
                    <a:gdLst/>
                    <a:ahLst/>
                    <a:cxnLst/>
                    <a:rect l="l" t="t" r="r" b="b"/>
                    <a:pathLst>
                      <a:path w="1415" h="1563" extrusionOk="0">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6311585" y="3609138"/>
                    <a:ext cx="26510" cy="46481"/>
                  </a:xfrm>
                  <a:custGeom>
                    <a:avLst/>
                    <a:gdLst/>
                    <a:ahLst/>
                    <a:cxnLst/>
                    <a:rect l="l" t="t" r="r" b="b"/>
                    <a:pathLst>
                      <a:path w="1050" h="1841" extrusionOk="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6310095" y="3539077"/>
                    <a:ext cx="43956" cy="39361"/>
                  </a:xfrm>
                  <a:custGeom>
                    <a:avLst/>
                    <a:gdLst/>
                    <a:ahLst/>
                    <a:cxnLst/>
                    <a:rect l="l" t="t" r="r" b="b"/>
                    <a:pathLst>
                      <a:path w="1741" h="1559" extrusionOk="0">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6246092" y="4163548"/>
                    <a:ext cx="34236" cy="58448"/>
                  </a:xfrm>
                  <a:custGeom>
                    <a:avLst/>
                    <a:gdLst/>
                    <a:ahLst/>
                    <a:cxnLst/>
                    <a:rect l="l" t="t" r="r" b="b"/>
                    <a:pathLst>
                      <a:path w="1356" h="2315" extrusionOk="0">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6239175" y="4015497"/>
                    <a:ext cx="34261" cy="59231"/>
                  </a:xfrm>
                  <a:custGeom>
                    <a:avLst/>
                    <a:gdLst/>
                    <a:ahLst/>
                    <a:cxnLst/>
                    <a:rect l="l" t="t" r="r" b="b"/>
                    <a:pathLst>
                      <a:path w="1357" h="2346" extrusionOk="0">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0" name="Google Shape;6800;p71"/>
                <p:cNvSpPr/>
                <p:nvPr/>
              </p:nvSpPr>
              <p:spPr>
                <a:xfrm>
                  <a:off x="6020481" y="3084268"/>
                  <a:ext cx="321880" cy="160978"/>
                </a:xfrm>
                <a:custGeom>
                  <a:avLst/>
                  <a:gdLst/>
                  <a:ahLst/>
                  <a:cxnLst/>
                  <a:rect l="l" t="t" r="r" b="b"/>
                  <a:pathLst>
                    <a:path w="12749" h="6376" extrusionOk="0">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1" name="Google Shape;6801;p71"/>
          <p:cNvGrpSpPr/>
          <p:nvPr/>
        </p:nvGrpSpPr>
        <p:grpSpPr>
          <a:xfrm>
            <a:off x="6794039" y="1544979"/>
            <a:ext cx="556884" cy="1305801"/>
            <a:chOff x="6794039" y="1544979"/>
            <a:chExt cx="556884" cy="1305801"/>
          </a:xfrm>
        </p:grpSpPr>
        <p:sp>
          <p:nvSpPr>
            <p:cNvPr id="6802" name="Google Shape;6802;p71"/>
            <p:cNvSpPr/>
            <p:nvPr/>
          </p:nvSpPr>
          <p:spPr>
            <a:xfrm>
              <a:off x="6843751" y="2801244"/>
              <a:ext cx="457459" cy="49536"/>
            </a:xfrm>
            <a:custGeom>
              <a:avLst/>
              <a:gdLst/>
              <a:ahLst/>
              <a:cxnLst/>
              <a:rect l="l" t="t" r="r" b="b"/>
              <a:pathLst>
                <a:path w="18119" h="1962" extrusionOk="0">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3" name="Google Shape;6803;p71"/>
            <p:cNvGrpSpPr/>
            <p:nvPr/>
          </p:nvGrpSpPr>
          <p:grpSpPr>
            <a:xfrm>
              <a:off x="6794039" y="1544979"/>
              <a:ext cx="556884" cy="1272726"/>
              <a:chOff x="6794039" y="1544979"/>
              <a:chExt cx="556884" cy="1272726"/>
            </a:xfrm>
          </p:grpSpPr>
          <p:sp>
            <p:nvSpPr>
              <p:cNvPr id="6804" name="Google Shape;6804;p71"/>
              <p:cNvSpPr/>
              <p:nvPr/>
            </p:nvSpPr>
            <p:spPr>
              <a:xfrm>
                <a:off x="6887026" y="1671923"/>
                <a:ext cx="366796" cy="342129"/>
              </a:xfrm>
              <a:custGeom>
                <a:avLst/>
                <a:gdLst/>
                <a:ahLst/>
                <a:cxnLst/>
                <a:rect l="l" t="t" r="r" b="b"/>
                <a:pathLst>
                  <a:path w="14528" h="13551" extrusionOk="0">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5" name="Google Shape;6805;p71"/>
              <p:cNvGrpSpPr/>
              <p:nvPr/>
            </p:nvGrpSpPr>
            <p:grpSpPr>
              <a:xfrm>
                <a:off x="6794039" y="1545206"/>
                <a:ext cx="556884" cy="1272499"/>
                <a:chOff x="6794039" y="1545206"/>
                <a:chExt cx="556884" cy="1272499"/>
              </a:xfrm>
            </p:grpSpPr>
            <p:sp>
              <p:nvSpPr>
                <p:cNvPr id="6806" name="Google Shape;6806;p71"/>
                <p:cNvSpPr/>
                <p:nvPr/>
              </p:nvSpPr>
              <p:spPr>
                <a:xfrm>
                  <a:off x="6794039" y="1545206"/>
                  <a:ext cx="556884" cy="1272499"/>
                </a:xfrm>
                <a:custGeom>
                  <a:avLst/>
                  <a:gdLst/>
                  <a:ahLst/>
                  <a:cxnLst/>
                  <a:rect l="l" t="t" r="r" b="b"/>
                  <a:pathLst>
                    <a:path w="22057" h="50401" extrusionOk="0">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7" name="Google Shape;6807;p71"/>
                <p:cNvGrpSpPr/>
                <p:nvPr/>
              </p:nvGrpSpPr>
              <p:grpSpPr>
                <a:xfrm>
                  <a:off x="6812697" y="1636703"/>
                  <a:ext cx="515453" cy="1170626"/>
                  <a:chOff x="6812697" y="1636703"/>
                  <a:chExt cx="515453" cy="1170626"/>
                </a:xfrm>
              </p:grpSpPr>
              <p:sp>
                <p:nvSpPr>
                  <p:cNvPr id="6808" name="Google Shape;6808;p71"/>
                  <p:cNvSpPr/>
                  <p:nvPr/>
                </p:nvSpPr>
                <p:spPr>
                  <a:xfrm>
                    <a:off x="6985920"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6963525" y="2349212"/>
                    <a:ext cx="41658" cy="35877"/>
                  </a:xfrm>
                  <a:custGeom>
                    <a:avLst/>
                    <a:gdLst/>
                    <a:ahLst/>
                    <a:cxnLst/>
                    <a:rect l="l" t="t" r="r" b="b"/>
                    <a:pathLst>
                      <a:path w="1650" h="1421" extrusionOk="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6988218" y="2349212"/>
                    <a:ext cx="41658" cy="35877"/>
                  </a:xfrm>
                  <a:custGeom>
                    <a:avLst/>
                    <a:gdLst/>
                    <a:ahLst/>
                    <a:cxnLst/>
                    <a:rect l="l" t="t" r="r" b="b"/>
                    <a:pathLst>
                      <a:path w="1650" h="1421" extrusionOk="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6963525" y="2464720"/>
                    <a:ext cx="41658" cy="35700"/>
                  </a:xfrm>
                  <a:custGeom>
                    <a:avLst/>
                    <a:gdLst/>
                    <a:ahLst/>
                    <a:cxnLst/>
                    <a:rect l="l" t="t" r="r" b="b"/>
                    <a:pathLst>
                      <a:path w="1650" h="1414" extrusionOk="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6988218" y="2464720"/>
                    <a:ext cx="41658" cy="35700"/>
                  </a:xfrm>
                  <a:custGeom>
                    <a:avLst/>
                    <a:gdLst/>
                    <a:ahLst/>
                    <a:cxnLst/>
                    <a:rect l="l" t="t" r="r" b="b"/>
                    <a:pathLst>
                      <a:path w="1650" h="1414" extrusionOk="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7001876" y="2594214"/>
                    <a:ext cx="30625" cy="104525"/>
                  </a:xfrm>
                  <a:custGeom>
                    <a:avLst/>
                    <a:gdLst/>
                    <a:ahLst/>
                    <a:cxnLst/>
                    <a:rect l="l" t="t" r="r" b="b"/>
                    <a:pathLst>
                      <a:path w="1213" h="4140" extrusionOk="0">
                        <a:moveTo>
                          <a:pt x="815" y="1"/>
                        </a:moveTo>
                        <a:lnTo>
                          <a:pt x="0" y="79"/>
                        </a:lnTo>
                        <a:lnTo>
                          <a:pt x="398" y="4140"/>
                        </a:lnTo>
                        <a:lnTo>
                          <a:pt x="1213" y="4061"/>
                        </a:lnTo>
                        <a:lnTo>
                          <a:pt x="8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6979987" y="2577349"/>
                    <a:ext cx="38124" cy="31938"/>
                  </a:xfrm>
                  <a:custGeom>
                    <a:avLst/>
                    <a:gdLst/>
                    <a:ahLst/>
                    <a:cxnLst/>
                    <a:rect l="l" t="t" r="r" b="b"/>
                    <a:pathLst>
                      <a:path w="1510" h="1265" extrusionOk="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7002028" y="2575077"/>
                    <a:ext cx="38124" cy="32090"/>
                  </a:xfrm>
                  <a:custGeom>
                    <a:avLst/>
                    <a:gdLst/>
                    <a:ahLst/>
                    <a:cxnLst/>
                    <a:rect l="l" t="t" r="r" b="b"/>
                    <a:pathLst>
                      <a:path w="1510" h="1271" extrusionOk="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6989859" y="2680182"/>
                    <a:ext cx="38174" cy="31963"/>
                  </a:xfrm>
                  <a:custGeom>
                    <a:avLst/>
                    <a:gdLst/>
                    <a:ahLst/>
                    <a:cxnLst/>
                    <a:rect l="l" t="t" r="r" b="b"/>
                    <a:pathLst>
                      <a:path w="1512" h="1266" extrusionOk="0">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7012076" y="2678086"/>
                    <a:ext cx="37997" cy="32090"/>
                  </a:xfrm>
                  <a:custGeom>
                    <a:avLst/>
                    <a:gdLst/>
                    <a:ahLst/>
                    <a:cxnLst/>
                    <a:rect l="l" t="t" r="r" b="b"/>
                    <a:pathLst>
                      <a:path w="1505" h="1271" extrusionOk="0">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6850316" y="2178085"/>
                    <a:ext cx="55974" cy="109271"/>
                  </a:xfrm>
                  <a:custGeom>
                    <a:avLst/>
                    <a:gdLst/>
                    <a:ahLst/>
                    <a:cxnLst/>
                    <a:rect l="l" t="t" r="r" b="b"/>
                    <a:pathLst>
                      <a:path w="2217" h="4328" extrusionOk="0">
                        <a:moveTo>
                          <a:pt x="1317" y="0"/>
                        </a:moveTo>
                        <a:lnTo>
                          <a:pt x="1" y="4035"/>
                        </a:lnTo>
                        <a:lnTo>
                          <a:pt x="894" y="4328"/>
                        </a:lnTo>
                        <a:lnTo>
                          <a:pt x="2217" y="287"/>
                        </a:lnTo>
                        <a:lnTo>
                          <a:pt x="13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6864858" y="2156120"/>
                    <a:ext cx="40775" cy="34463"/>
                  </a:xfrm>
                  <a:custGeom>
                    <a:avLst/>
                    <a:gdLst/>
                    <a:ahLst/>
                    <a:cxnLst/>
                    <a:rect l="l" t="t" r="r" b="b"/>
                    <a:pathLst>
                      <a:path w="1615" h="1365" extrusionOk="0">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6887581" y="2163517"/>
                    <a:ext cx="40775" cy="34463"/>
                  </a:xfrm>
                  <a:custGeom>
                    <a:avLst/>
                    <a:gdLst/>
                    <a:ahLst/>
                    <a:cxnLst/>
                    <a:rect l="l" t="t" r="r" b="b"/>
                    <a:pathLst>
                      <a:path w="1615" h="1365" extrusionOk="0">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6830471" y="2261755"/>
                    <a:ext cx="40775" cy="34539"/>
                  </a:xfrm>
                  <a:custGeom>
                    <a:avLst/>
                    <a:gdLst/>
                    <a:ahLst/>
                    <a:cxnLst/>
                    <a:rect l="l" t="t" r="r" b="b"/>
                    <a:pathLst>
                      <a:path w="1615" h="1368" extrusionOk="0">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6853017" y="2269178"/>
                    <a:ext cx="40775" cy="34539"/>
                  </a:xfrm>
                  <a:custGeom>
                    <a:avLst/>
                    <a:gdLst/>
                    <a:ahLst/>
                    <a:cxnLst/>
                    <a:rect l="l" t="t" r="r" b="b"/>
                    <a:pathLst>
                      <a:path w="1615" h="1368" extrusionOk="0">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6907905" y="2021424"/>
                    <a:ext cx="55974" cy="109448"/>
                  </a:xfrm>
                  <a:custGeom>
                    <a:avLst/>
                    <a:gdLst/>
                    <a:ahLst/>
                    <a:cxnLst/>
                    <a:rect l="l" t="t" r="r" b="b"/>
                    <a:pathLst>
                      <a:path w="2217" h="4335" extrusionOk="0">
                        <a:moveTo>
                          <a:pt x="1324" y="0"/>
                        </a:moveTo>
                        <a:lnTo>
                          <a:pt x="1" y="4041"/>
                        </a:lnTo>
                        <a:lnTo>
                          <a:pt x="900" y="4335"/>
                        </a:lnTo>
                        <a:lnTo>
                          <a:pt x="2217" y="294"/>
                        </a:lnTo>
                        <a:lnTo>
                          <a:pt x="1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6922625" y="1999459"/>
                    <a:ext cx="40775" cy="34387"/>
                  </a:xfrm>
                  <a:custGeom>
                    <a:avLst/>
                    <a:gdLst/>
                    <a:ahLst/>
                    <a:cxnLst/>
                    <a:rect l="l" t="t" r="r" b="b"/>
                    <a:pathLst>
                      <a:path w="1615" h="1362" extrusionOk="0">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6945196" y="2006882"/>
                    <a:ext cx="40749" cy="34463"/>
                  </a:xfrm>
                  <a:custGeom>
                    <a:avLst/>
                    <a:gdLst/>
                    <a:ahLst/>
                    <a:cxnLst/>
                    <a:rect l="l" t="t" r="r" b="b"/>
                    <a:pathLst>
                      <a:path w="1614" h="1365" extrusionOk="0">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6888061" y="2105271"/>
                    <a:ext cx="40775" cy="34488"/>
                  </a:xfrm>
                  <a:custGeom>
                    <a:avLst/>
                    <a:gdLst/>
                    <a:ahLst/>
                    <a:cxnLst/>
                    <a:rect l="l" t="t" r="r" b="b"/>
                    <a:pathLst>
                      <a:path w="1615" h="1366" extrusionOk="0">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6910783" y="2112517"/>
                    <a:ext cx="40775" cy="34539"/>
                  </a:xfrm>
                  <a:custGeom>
                    <a:avLst/>
                    <a:gdLst/>
                    <a:ahLst/>
                    <a:cxnLst/>
                    <a:rect l="l" t="t" r="r" b="b"/>
                    <a:pathLst>
                      <a:path w="1615" h="1368" extrusionOk="0">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6957113" y="1968758"/>
                    <a:ext cx="226622" cy="24717"/>
                  </a:xfrm>
                  <a:custGeom>
                    <a:avLst/>
                    <a:gdLst/>
                    <a:ahLst/>
                    <a:cxnLst/>
                    <a:rect l="l" t="t" r="r" b="b"/>
                    <a:pathLst>
                      <a:path w="8976" h="979" extrusionOk="0">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7039546" y="1927453"/>
                    <a:ext cx="61907" cy="24717"/>
                  </a:xfrm>
                  <a:custGeom>
                    <a:avLst/>
                    <a:gdLst/>
                    <a:ahLst/>
                    <a:cxnLst/>
                    <a:rect l="l" t="t" r="r" b="b"/>
                    <a:pathLst>
                      <a:path w="2452" h="979" extrusionOk="0">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7039546" y="2257236"/>
                    <a:ext cx="61907" cy="24692"/>
                  </a:xfrm>
                  <a:custGeom>
                    <a:avLst/>
                    <a:gdLst/>
                    <a:ahLst/>
                    <a:cxnLst/>
                    <a:rect l="l" t="t" r="r" b="b"/>
                    <a:pathLst>
                      <a:path w="2452" h="978" extrusionOk="0">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7039546" y="2216082"/>
                    <a:ext cx="61907" cy="24717"/>
                  </a:xfrm>
                  <a:custGeom>
                    <a:avLst/>
                    <a:gdLst/>
                    <a:ahLst/>
                    <a:cxnLst/>
                    <a:rect l="l" t="t" r="r" b="b"/>
                    <a:pathLst>
                      <a:path w="2452" h="979" extrusionOk="0">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7039546" y="2178893"/>
                    <a:ext cx="61907" cy="24717"/>
                  </a:xfrm>
                  <a:custGeom>
                    <a:avLst/>
                    <a:gdLst/>
                    <a:ahLst/>
                    <a:cxnLst/>
                    <a:rect l="l" t="t" r="r" b="b"/>
                    <a:pathLst>
                      <a:path w="2452" h="979" extrusionOk="0">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7051892" y="1972873"/>
                    <a:ext cx="32948" cy="185493"/>
                  </a:xfrm>
                  <a:custGeom>
                    <a:avLst/>
                    <a:gdLst/>
                    <a:ahLst/>
                    <a:cxnLst/>
                    <a:rect l="l" t="t" r="r" b="b"/>
                    <a:pathLst>
                      <a:path w="1305" h="7347" extrusionOk="0">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7058810" y="2022661"/>
                    <a:ext cx="95461" cy="38124"/>
                  </a:xfrm>
                  <a:custGeom>
                    <a:avLst/>
                    <a:gdLst/>
                    <a:ahLst/>
                    <a:cxnLst/>
                    <a:rect l="l" t="t" r="r" b="b"/>
                    <a:pathLst>
                      <a:path w="3781" h="1510" extrusionOk="0">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7050427" y="2076135"/>
                    <a:ext cx="108135" cy="37947"/>
                  </a:xfrm>
                  <a:custGeom>
                    <a:avLst/>
                    <a:gdLst/>
                    <a:ahLst/>
                    <a:cxnLst/>
                    <a:rect l="l" t="t" r="r" b="b"/>
                    <a:pathLst>
                      <a:path w="4283" h="1503" extrusionOk="0">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6988722" y="2022358"/>
                    <a:ext cx="90361" cy="37922"/>
                  </a:xfrm>
                  <a:custGeom>
                    <a:avLst/>
                    <a:gdLst/>
                    <a:ahLst/>
                    <a:cxnLst/>
                    <a:rect l="l" t="t" r="r" b="b"/>
                    <a:pathLst>
                      <a:path w="3579" h="1502" extrusionOk="0">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7058305" y="2132892"/>
                    <a:ext cx="95966" cy="38149"/>
                  </a:xfrm>
                  <a:custGeom>
                    <a:avLst/>
                    <a:gdLst/>
                    <a:ahLst/>
                    <a:cxnLst/>
                    <a:rect l="l" t="t" r="r" b="b"/>
                    <a:pathLst>
                      <a:path w="3801" h="1511" extrusionOk="0">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6988722" y="2132589"/>
                    <a:ext cx="90361" cy="38098"/>
                  </a:xfrm>
                  <a:custGeom>
                    <a:avLst/>
                    <a:gdLst/>
                    <a:ahLst/>
                    <a:cxnLst/>
                    <a:rect l="l" t="t" r="r" b="b"/>
                    <a:pathLst>
                      <a:path w="3579" h="1509" extrusionOk="0">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6976351" y="2075959"/>
                    <a:ext cx="110786" cy="37493"/>
                  </a:xfrm>
                  <a:custGeom>
                    <a:avLst/>
                    <a:gdLst/>
                    <a:ahLst/>
                    <a:cxnLst/>
                    <a:rect l="l" t="t" r="r" b="b"/>
                    <a:pathLst>
                      <a:path w="4388" h="1485" extrusionOk="0">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6825321" y="2309220"/>
                    <a:ext cx="45269" cy="36053"/>
                  </a:xfrm>
                  <a:custGeom>
                    <a:avLst/>
                    <a:gdLst/>
                    <a:ahLst/>
                    <a:cxnLst/>
                    <a:rect l="l" t="t" r="r" b="b"/>
                    <a:pathLst>
                      <a:path w="1793" h="1428" extrusionOk="0">
                        <a:moveTo>
                          <a:pt x="815" y="1"/>
                        </a:moveTo>
                        <a:cubicBezTo>
                          <a:pt x="0" y="1"/>
                          <a:pt x="0" y="1428"/>
                          <a:pt x="815" y="1428"/>
                        </a:cubicBezTo>
                        <a:cubicBezTo>
                          <a:pt x="1792" y="1428"/>
                          <a:pt x="1792"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6812697" y="2361054"/>
                    <a:ext cx="18405" cy="28883"/>
                  </a:xfrm>
                  <a:custGeom>
                    <a:avLst/>
                    <a:gdLst/>
                    <a:ahLst/>
                    <a:cxnLst/>
                    <a:rect l="l" t="t" r="r" b="b"/>
                    <a:pathLst>
                      <a:path w="729" h="1144" extrusionOk="0">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6832339" y="2374662"/>
                    <a:ext cx="22773" cy="27318"/>
                  </a:xfrm>
                  <a:custGeom>
                    <a:avLst/>
                    <a:gdLst/>
                    <a:ahLst/>
                    <a:cxnLst/>
                    <a:rect l="l" t="t" r="r" b="b"/>
                    <a:pathLst>
                      <a:path w="902" h="1082" extrusionOk="0">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6973725" y="2516225"/>
                    <a:ext cx="61755" cy="50722"/>
                  </a:xfrm>
                  <a:custGeom>
                    <a:avLst/>
                    <a:gdLst/>
                    <a:ahLst/>
                    <a:cxnLst/>
                    <a:rect l="l" t="t" r="r" b="b"/>
                    <a:pathLst>
                      <a:path w="2446" h="2009" extrusionOk="0">
                        <a:moveTo>
                          <a:pt x="1142" y="1"/>
                        </a:moveTo>
                        <a:cubicBezTo>
                          <a:pt x="1" y="1"/>
                          <a:pt x="1" y="2008"/>
                          <a:pt x="1142" y="2008"/>
                        </a:cubicBezTo>
                        <a:cubicBezTo>
                          <a:pt x="2445" y="2008"/>
                          <a:pt x="2445" y="1"/>
                          <a:pt x="1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6998418" y="2738706"/>
                    <a:ext cx="45269" cy="34589"/>
                  </a:xfrm>
                  <a:custGeom>
                    <a:avLst/>
                    <a:gdLst/>
                    <a:ahLst/>
                    <a:cxnLst/>
                    <a:rect l="l" t="t" r="r" b="b"/>
                    <a:pathLst>
                      <a:path w="1793" h="1370" extrusionOk="0">
                        <a:moveTo>
                          <a:pt x="815" y="0"/>
                        </a:moveTo>
                        <a:cubicBezTo>
                          <a:pt x="1" y="0"/>
                          <a:pt x="1" y="1369"/>
                          <a:pt x="815" y="1369"/>
                        </a:cubicBezTo>
                        <a:cubicBezTo>
                          <a:pt x="1793" y="1369"/>
                          <a:pt x="1793" y="0"/>
                          <a:pt x="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6982007" y="2784202"/>
                    <a:ext cx="50672" cy="23127"/>
                  </a:xfrm>
                  <a:custGeom>
                    <a:avLst/>
                    <a:gdLst/>
                    <a:ahLst/>
                    <a:cxnLst/>
                    <a:rect l="l" t="t" r="r" b="b"/>
                    <a:pathLst>
                      <a:path w="2007" h="916" extrusionOk="0">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7130235"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7135663" y="2349212"/>
                    <a:ext cx="41810" cy="35877"/>
                  </a:xfrm>
                  <a:custGeom>
                    <a:avLst/>
                    <a:gdLst/>
                    <a:ahLst/>
                    <a:cxnLst/>
                    <a:rect l="l" t="t" r="r" b="b"/>
                    <a:pathLst>
                      <a:path w="1656" h="1421" extrusionOk="0">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7110971" y="2349212"/>
                    <a:ext cx="41835" cy="35877"/>
                  </a:xfrm>
                  <a:custGeom>
                    <a:avLst/>
                    <a:gdLst/>
                    <a:ahLst/>
                    <a:cxnLst/>
                    <a:rect l="l" t="t" r="r" b="b"/>
                    <a:pathLst>
                      <a:path w="1657" h="1421" extrusionOk="0">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7135663" y="2464720"/>
                    <a:ext cx="41810" cy="35776"/>
                  </a:xfrm>
                  <a:custGeom>
                    <a:avLst/>
                    <a:gdLst/>
                    <a:ahLst/>
                    <a:cxnLst/>
                    <a:rect l="l" t="t" r="r" b="b"/>
                    <a:pathLst>
                      <a:path w="1656" h="1417" extrusionOk="0">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7110971" y="2464720"/>
                    <a:ext cx="41835" cy="35776"/>
                  </a:xfrm>
                  <a:custGeom>
                    <a:avLst/>
                    <a:gdLst/>
                    <a:ahLst/>
                    <a:cxnLst/>
                    <a:rect l="l" t="t" r="r" b="b"/>
                    <a:pathLst>
                      <a:path w="1657" h="1417" extrusionOk="0">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7108673" y="2594568"/>
                    <a:ext cx="30474" cy="104499"/>
                  </a:xfrm>
                  <a:custGeom>
                    <a:avLst/>
                    <a:gdLst/>
                    <a:ahLst/>
                    <a:cxnLst/>
                    <a:rect l="l" t="t" r="r" b="b"/>
                    <a:pathLst>
                      <a:path w="1207" h="4139" extrusionOk="0">
                        <a:moveTo>
                          <a:pt x="398" y="0"/>
                        </a:moveTo>
                        <a:lnTo>
                          <a:pt x="0" y="4060"/>
                        </a:lnTo>
                        <a:lnTo>
                          <a:pt x="815" y="4139"/>
                        </a:lnTo>
                        <a:lnTo>
                          <a:pt x="1206" y="78"/>
                        </a:lnTo>
                        <a:lnTo>
                          <a:pt x="3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7122913" y="2577349"/>
                    <a:ext cx="38098" cy="31938"/>
                  </a:xfrm>
                  <a:custGeom>
                    <a:avLst/>
                    <a:gdLst/>
                    <a:ahLst/>
                    <a:cxnLst/>
                    <a:rect l="l" t="t" r="r" b="b"/>
                    <a:pathLst>
                      <a:path w="1509" h="1265" extrusionOk="0">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7100821" y="2575077"/>
                    <a:ext cx="38149" cy="32090"/>
                  </a:xfrm>
                  <a:custGeom>
                    <a:avLst/>
                    <a:gdLst/>
                    <a:ahLst/>
                    <a:cxnLst/>
                    <a:rect l="l" t="t" r="r" b="b"/>
                    <a:pathLst>
                      <a:path w="1511" h="1271" extrusionOk="0">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7112864" y="2680182"/>
                    <a:ext cx="38124" cy="31963"/>
                  </a:xfrm>
                  <a:custGeom>
                    <a:avLst/>
                    <a:gdLst/>
                    <a:ahLst/>
                    <a:cxnLst/>
                    <a:rect l="l" t="t" r="r" b="b"/>
                    <a:pathLst>
                      <a:path w="1510" h="1266" extrusionOk="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7090823" y="2678086"/>
                    <a:ext cx="38124" cy="32090"/>
                  </a:xfrm>
                  <a:custGeom>
                    <a:avLst/>
                    <a:gdLst/>
                    <a:ahLst/>
                    <a:cxnLst/>
                    <a:rect l="l" t="t" r="r" b="b"/>
                    <a:pathLst>
                      <a:path w="1510" h="1271" extrusionOk="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7234886" y="2178085"/>
                    <a:ext cx="55974" cy="109448"/>
                  </a:xfrm>
                  <a:custGeom>
                    <a:avLst/>
                    <a:gdLst/>
                    <a:ahLst/>
                    <a:cxnLst/>
                    <a:rect l="l" t="t" r="r" b="b"/>
                    <a:pathLst>
                      <a:path w="2217" h="4335" extrusionOk="0">
                        <a:moveTo>
                          <a:pt x="900" y="0"/>
                        </a:moveTo>
                        <a:lnTo>
                          <a:pt x="0" y="293"/>
                        </a:lnTo>
                        <a:lnTo>
                          <a:pt x="1317" y="4334"/>
                        </a:lnTo>
                        <a:lnTo>
                          <a:pt x="2216" y="4041"/>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7235214" y="2156120"/>
                    <a:ext cx="40775" cy="34463"/>
                  </a:xfrm>
                  <a:custGeom>
                    <a:avLst/>
                    <a:gdLst/>
                    <a:ahLst/>
                    <a:cxnLst/>
                    <a:rect l="l" t="t" r="r" b="b"/>
                    <a:pathLst>
                      <a:path w="1615" h="1365" extrusionOk="0">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7212668" y="2163517"/>
                    <a:ext cx="40749" cy="34488"/>
                  </a:xfrm>
                  <a:custGeom>
                    <a:avLst/>
                    <a:gdLst/>
                    <a:ahLst/>
                    <a:cxnLst/>
                    <a:rect l="l" t="t" r="r" b="b"/>
                    <a:pathLst>
                      <a:path w="1614" h="1366" extrusionOk="0">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7269778" y="2261932"/>
                    <a:ext cx="40749" cy="34362"/>
                  </a:xfrm>
                  <a:custGeom>
                    <a:avLst/>
                    <a:gdLst/>
                    <a:ahLst/>
                    <a:cxnLst/>
                    <a:rect l="l" t="t" r="r" b="b"/>
                    <a:pathLst>
                      <a:path w="1614" h="1361" extrusionOk="0">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7247055" y="2269178"/>
                    <a:ext cx="40775" cy="34539"/>
                  </a:xfrm>
                  <a:custGeom>
                    <a:avLst/>
                    <a:gdLst/>
                    <a:ahLst/>
                    <a:cxnLst/>
                    <a:rect l="l" t="t" r="r" b="b"/>
                    <a:pathLst>
                      <a:path w="1615" h="1368" extrusionOk="0">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7177119" y="2021601"/>
                    <a:ext cx="55974" cy="109271"/>
                  </a:xfrm>
                  <a:custGeom>
                    <a:avLst/>
                    <a:gdLst/>
                    <a:ahLst/>
                    <a:cxnLst/>
                    <a:rect l="l" t="t" r="r" b="b"/>
                    <a:pathLst>
                      <a:path w="2217" h="4328" extrusionOk="0">
                        <a:moveTo>
                          <a:pt x="900" y="0"/>
                        </a:moveTo>
                        <a:lnTo>
                          <a:pt x="1" y="287"/>
                        </a:lnTo>
                        <a:lnTo>
                          <a:pt x="1324" y="4328"/>
                        </a:lnTo>
                        <a:lnTo>
                          <a:pt x="2217" y="4034"/>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7177624" y="1999459"/>
                    <a:ext cx="40749" cy="34387"/>
                  </a:xfrm>
                  <a:custGeom>
                    <a:avLst/>
                    <a:gdLst/>
                    <a:ahLst/>
                    <a:cxnLst/>
                    <a:rect l="l" t="t" r="r" b="b"/>
                    <a:pathLst>
                      <a:path w="1614" h="1362" extrusionOk="0">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7154902" y="2006882"/>
                    <a:ext cx="40775" cy="34463"/>
                  </a:xfrm>
                  <a:custGeom>
                    <a:avLst/>
                    <a:gdLst/>
                    <a:ahLst/>
                    <a:cxnLst/>
                    <a:rect l="l" t="t" r="r" b="b"/>
                    <a:pathLst>
                      <a:path w="1615" h="1365" extrusionOk="0">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7212163" y="2105271"/>
                    <a:ext cx="40623" cy="34488"/>
                  </a:xfrm>
                  <a:custGeom>
                    <a:avLst/>
                    <a:gdLst/>
                    <a:ahLst/>
                    <a:cxnLst/>
                    <a:rect l="l" t="t" r="r" b="b"/>
                    <a:pathLst>
                      <a:path w="1609" h="1366" extrusionOk="0">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7189465" y="2112517"/>
                    <a:ext cx="40749" cy="34539"/>
                  </a:xfrm>
                  <a:custGeom>
                    <a:avLst/>
                    <a:gdLst/>
                    <a:ahLst/>
                    <a:cxnLst/>
                    <a:rect l="l" t="t" r="r" b="b"/>
                    <a:pathLst>
                      <a:path w="1614" h="1368" extrusionOk="0">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7270434" y="2309220"/>
                    <a:ext cx="45269" cy="36053"/>
                  </a:xfrm>
                  <a:custGeom>
                    <a:avLst/>
                    <a:gdLst/>
                    <a:ahLst/>
                    <a:cxnLst/>
                    <a:rect l="l" t="t" r="r" b="b"/>
                    <a:pathLst>
                      <a:path w="1793" h="1428" extrusionOk="0">
                        <a:moveTo>
                          <a:pt x="978" y="1"/>
                        </a:moveTo>
                        <a:cubicBezTo>
                          <a:pt x="0" y="1"/>
                          <a:pt x="0" y="1428"/>
                          <a:pt x="978" y="1428"/>
                        </a:cubicBezTo>
                        <a:cubicBezTo>
                          <a:pt x="1792" y="1428"/>
                          <a:pt x="1792" y="1"/>
                          <a:pt x="9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7309921" y="2361054"/>
                    <a:ext cx="18229" cy="28883"/>
                  </a:xfrm>
                  <a:custGeom>
                    <a:avLst/>
                    <a:gdLst/>
                    <a:ahLst/>
                    <a:cxnLst/>
                    <a:rect l="l" t="t" r="r" b="b"/>
                    <a:pathLst>
                      <a:path w="722" h="1144" extrusionOk="0">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7285886" y="2374662"/>
                    <a:ext cx="22420" cy="27318"/>
                  </a:xfrm>
                  <a:custGeom>
                    <a:avLst/>
                    <a:gdLst/>
                    <a:ahLst/>
                    <a:cxnLst/>
                    <a:rect l="l" t="t" r="r" b="b"/>
                    <a:pathLst>
                      <a:path w="888" h="1082" extrusionOk="0">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7105543" y="2516225"/>
                    <a:ext cx="61730" cy="50722"/>
                  </a:xfrm>
                  <a:custGeom>
                    <a:avLst/>
                    <a:gdLst/>
                    <a:ahLst/>
                    <a:cxnLst/>
                    <a:rect l="l" t="t" r="r" b="b"/>
                    <a:pathLst>
                      <a:path w="2445" h="2009" extrusionOk="0">
                        <a:moveTo>
                          <a:pt x="1304" y="1"/>
                        </a:moveTo>
                        <a:cubicBezTo>
                          <a:pt x="1" y="1"/>
                          <a:pt x="1" y="2008"/>
                          <a:pt x="1304" y="2008"/>
                        </a:cubicBezTo>
                        <a:cubicBezTo>
                          <a:pt x="2445" y="2008"/>
                          <a:pt x="2445" y="1"/>
                          <a:pt x="1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7097160" y="2738706"/>
                    <a:ext cx="45420" cy="34589"/>
                  </a:xfrm>
                  <a:custGeom>
                    <a:avLst/>
                    <a:gdLst/>
                    <a:ahLst/>
                    <a:cxnLst/>
                    <a:rect l="l" t="t" r="r" b="b"/>
                    <a:pathLst>
                      <a:path w="1799" h="1370" extrusionOk="0">
                        <a:moveTo>
                          <a:pt x="984" y="0"/>
                        </a:moveTo>
                        <a:cubicBezTo>
                          <a:pt x="0" y="0"/>
                          <a:pt x="0" y="1369"/>
                          <a:pt x="984" y="1369"/>
                        </a:cubicBezTo>
                        <a:cubicBezTo>
                          <a:pt x="1799" y="1369"/>
                          <a:pt x="1799" y="0"/>
                          <a:pt x="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7108345" y="2784202"/>
                    <a:ext cx="50520" cy="23127"/>
                  </a:xfrm>
                  <a:custGeom>
                    <a:avLst/>
                    <a:gdLst/>
                    <a:ahLst/>
                    <a:cxnLst/>
                    <a:rect l="l" t="t" r="r" b="b"/>
                    <a:pathLst>
                      <a:path w="2001" h="916" extrusionOk="0">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6949715" y="2273849"/>
                    <a:ext cx="125581" cy="69961"/>
                  </a:xfrm>
                  <a:custGeom>
                    <a:avLst/>
                    <a:gdLst/>
                    <a:ahLst/>
                    <a:cxnLst/>
                    <a:rect l="l" t="t" r="r" b="b"/>
                    <a:pathLst>
                      <a:path w="4974" h="2771" extrusionOk="0">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7065551" y="2273849"/>
                    <a:ext cx="125758" cy="69961"/>
                  </a:xfrm>
                  <a:custGeom>
                    <a:avLst/>
                    <a:gdLst/>
                    <a:ahLst/>
                    <a:cxnLst/>
                    <a:rect l="l" t="t" r="r" b="b"/>
                    <a:pathLst>
                      <a:path w="4981" h="2771" extrusionOk="0">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4" name="Google Shape;6874;p71"/>
                  <p:cNvGrpSpPr/>
                  <p:nvPr/>
                </p:nvGrpSpPr>
                <p:grpSpPr>
                  <a:xfrm>
                    <a:off x="6934567" y="1636703"/>
                    <a:ext cx="275980" cy="252450"/>
                    <a:chOff x="6934567" y="1636703"/>
                    <a:chExt cx="275980" cy="252450"/>
                  </a:xfrm>
                </p:grpSpPr>
                <p:sp>
                  <p:nvSpPr>
                    <p:cNvPr id="6875" name="Google Shape;6875;p71"/>
                    <p:cNvSpPr/>
                    <p:nvPr/>
                  </p:nvSpPr>
                  <p:spPr>
                    <a:xfrm>
                      <a:off x="6934567" y="1636703"/>
                      <a:ext cx="275980" cy="197334"/>
                    </a:xfrm>
                    <a:custGeom>
                      <a:avLst/>
                      <a:gdLst/>
                      <a:ahLst/>
                      <a:cxnLst/>
                      <a:rect l="l" t="t" r="r" b="b"/>
                      <a:pathLst>
                        <a:path w="10931" h="7816" extrusionOk="0">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7001700" y="1770817"/>
                      <a:ext cx="137927" cy="118335"/>
                    </a:xfrm>
                    <a:custGeom>
                      <a:avLst/>
                      <a:gdLst/>
                      <a:ahLst/>
                      <a:cxnLst/>
                      <a:rect l="l" t="t" r="r" b="b"/>
                      <a:pathLst>
                        <a:path w="5463" h="4687" extrusionOk="0">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7057168" y="1780689"/>
                      <a:ext cx="30802" cy="42643"/>
                    </a:xfrm>
                    <a:custGeom>
                      <a:avLst/>
                      <a:gdLst/>
                      <a:ahLst/>
                      <a:cxnLst/>
                      <a:rect l="l" t="t" r="r" b="b"/>
                      <a:pathLst>
                        <a:path w="1220" h="1689" extrusionOk="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78" name="Google Shape;6878;p71"/>
              <p:cNvSpPr/>
              <p:nvPr/>
            </p:nvSpPr>
            <p:spPr>
              <a:xfrm>
                <a:off x="6865944" y="1544979"/>
                <a:ext cx="406813" cy="325238"/>
              </a:xfrm>
              <a:custGeom>
                <a:avLst/>
                <a:gdLst/>
                <a:ahLst/>
                <a:cxnLst/>
                <a:rect l="l" t="t" r="r" b="b"/>
                <a:pathLst>
                  <a:path w="16113" h="12882" extrusionOk="0">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79" name="Google Shape;6879;p71"/>
          <p:cNvSpPr/>
          <p:nvPr/>
        </p:nvSpPr>
        <p:spPr>
          <a:xfrm>
            <a:off x="4964226" y="4326883"/>
            <a:ext cx="452864" cy="49056"/>
          </a:xfrm>
          <a:custGeom>
            <a:avLst/>
            <a:gdLst/>
            <a:ahLst/>
            <a:cxnLst/>
            <a:rect l="l" t="t" r="r" b="b"/>
            <a:pathLst>
              <a:path w="17937" h="1943" extrusionOk="0">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4915019" y="3065442"/>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5177644" y="3411484"/>
            <a:ext cx="24869" cy="164260"/>
          </a:xfrm>
          <a:custGeom>
            <a:avLst/>
            <a:gdLst/>
            <a:ahLst/>
            <a:cxnLst/>
            <a:rect l="l" t="t" r="r" b="b"/>
            <a:pathLst>
              <a:path w="985" h="6506" extrusionOk="0">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5148685" y="3555774"/>
            <a:ext cx="80338" cy="55014"/>
          </a:xfrm>
          <a:custGeom>
            <a:avLst/>
            <a:gdLst/>
            <a:ahLst/>
            <a:cxnLst/>
            <a:rect l="l" t="t" r="r" b="b"/>
            <a:pathLst>
              <a:path w="3182" h="2179" extrusionOk="0">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5088217" y="3540499"/>
            <a:ext cx="91093" cy="197536"/>
          </a:xfrm>
          <a:custGeom>
            <a:avLst/>
            <a:gdLst/>
            <a:ahLst/>
            <a:cxnLst/>
            <a:rect l="l" t="t" r="r" b="b"/>
            <a:pathLst>
              <a:path w="3608" h="7824" extrusionOk="0">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5201831" y="3540499"/>
            <a:ext cx="91118" cy="197536"/>
          </a:xfrm>
          <a:custGeom>
            <a:avLst/>
            <a:gdLst/>
            <a:ahLst/>
            <a:cxnLst/>
            <a:rect l="l" t="t" r="r" b="b"/>
            <a:pathLst>
              <a:path w="3609" h="7824" extrusionOk="0">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5" name="Google Shape;6885;p71"/>
          <p:cNvGrpSpPr/>
          <p:nvPr/>
        </p:nvGrpSpPr>
        <p:grpSpPr>
          <a:xfrm>
            <a:off x="996380" y="1542757"/>
            <a:ext cx="556859" cy="1310345"/>
            <a:chOff x="996380" y="1542757"/>
            <a:chExt cx="556859" cy="1310345"/>
          </a:xfrm>
        </p:grpSpPr>
        <p:sp>
          <p:nvSpPr>
            <p:cNvPr id="6886" name="Google Shape;6886;p71"/>
            <p:cNvSpPr/>
            <p:nvPr/>
          </p:nvSpPr>
          <p:spPr>
            <a:xfrm>
              <a:off x="1091487"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996380" y="1547529"/>
              <a:ext cx="556859" cy="1272651"/>
            </a:xfrm>
            <a:custGeom>
              <a:avLst/>
              <a:gdLst/>
              <a:ahLst/>
              <a:cxnLst/>
              <a:rect l="l" t="t" r="r" b="b"/>
              <a:pathLst>
                <a:path w="22056" h="50407" extrusionOk="0">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1046067"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1067780"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71"/>
          <p:cNvGrpSpPr/>
          <p:nvPr/>
        </p:nvGrpSpPr>
        <p:grpSpPr>
          <a:xfrm>
            <a:off x="998349" y="3064858"/>
            <a:ext cx="550774" cy="1310345"/>
            <a:chOff x="998349" y="3050689"/>
            <a:chExt cx="550774" cy="1310345"/>
          </a:xfrm>
        </p:grpSpPr>
        <p:sp>
          <p:nvSpPr>
            <p:cNvPr id="6891" name="Google Shape;6891;p71"/>
            <p:cNvSpPr/>
            <p:nvPr/>
          </p:nvSpPr>
          <p:spPr>
            <a:xfrm>
              <a:off x="998349" y="3072250"/>
              <a:ext cx="550774" cy="1256366"/>
            </a:xfrm>
            <a:custGeom>
              <a:avLst/>
              <a:gdLst/>
              <a:ahLst/>
              <a:cxnLst/>
              <a:rect l="l" t="t" r="r" b="b"/>
              <a:pathLst>
                <a:path w="21815" h="49762" extrusionOk="0">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1047380" y="4311978"/>
              <a:ext cx="453041" cy="49056"/>
            </a:xfrm>
            <a:custGeom>
              <a:avLst/>
              <a:gdLst/>
              <a:ahLst/>
              <a:cxnLst/>
              <a:rect l="l" t="t" r="r" b="b"/>
              <a:pathLst>
                <a:path w="17944" h="1943" extrusionOk="0">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1329091" y="3076164"/>
              <a:ext cx="124748" cy="171203"/>
            </a:xfrm>
            <a:custGeom>
              <a:avLst/>
              <a:gdLst/>
              <a:ahLst/>
              <a:cxnLst/>
              <a:rect l="l" t="t" r="r" b="b"/>
              <a:pathLst>
                <a:path w="4941" h="6781" extrusionOk="0">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1088508" y="3050689"/>
              <a:ext cx="368311" cy="203899"/>
            </a:xfrm>
            <a:custGeom>
              <a:avLst/>
              <a:gdLst/>
              <a:ahLst/>
              <a:cxnLst/>
              <a:rect l="l" t="t" r="r" b="b"/>
              <a:pathLst>
                <a:path w="14588" h="8076" extrusionOk="0">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71"/>
          <p:cNvGrpSpPr/>
          <p:nvPr/>
        </p:nvGrpSpPr>
        <p:grpSpPr>
          <a:xfrm>
            <a:off x="7660912" y="1542757"/>
            <a:ext cx="557515" cy="1310345"/>
            <a:chOff x="7660912" y="1542757"/>
            <a:chExt cx="557515" cy="1310345"/>
          </a:xfrm>
        </p:grpSpPr>
        <p:sp>
          <p:nvSpPr>
            <p:cNvPr id="6896" name="Google Shape;6896;p71"/>
            <p:cNvSpPr/>
            <p:nvPr/>
          </p:nvSpPr>
          <p:spPr>
            <a:xfrm>
              <a:off x="7711255" y="2803693"/>
              <a:ext cx="457485" cy="49409"/>
            </a:xfrm>
            <a:custGeom>
              <a:avLst/>
              <a:gdLst/>
              <a:ahLst/>
              <a:cxnLst/>
              <a:rect l="l" t="t" r="r" b="b"/>
              <a:pathLst>
                <a:path w="18120" h="1957" extrusionOk="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7" name="Google Shape;6897;p71"/>
            <p:cNvGrpSpPr/>
            <p:nvPr/>
          </p:nvGrpSpPr>
          <p:grpSpPr>
            <a:xfrm>
              <a:off x="7660912" y="1542757"/>
              <a:ext cx="557515" cy="1277423"/>
              <a:chOff x="7660912" y="1542757"/>
              <a:chExt cx="557515" cy="1277423"/>
            </a:xfrm>
          </p:grpSpPr>
          <p:sp>
            <p:nvSpPr>
              <p:cNvPr id="6898" name="Google Shape;6898;p71"/>
              <p:cNvSpPr/>
              <p:nvPr/>
            </p:nvSpPr>
            <p:spPr>
              <a:xfrm>
                <a:off x="7756524" y="1674397"/>
                <a:ext cx="366796" cy="342104"/>
              </a:xfrm>
              <a:custGeom>
                <a:avLst/>
                <a:gdLst/>
                <a:ahLst/>
                <a:cxnLst/>
                <a:rect l="l" t="t" r="r" b="b"/>
                <a:pathLst>
                  <a:path w="14528" h="13550" extrusionOk="0">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9" name="Google Shape;6899;p71"/>
              <p:cNvGrpSpPr/>
              <p:nvPr/>
            </p:nvGrpSpPr>
            <p:grpSpPr>
              <a:xfrm>
                <a:off x="7660912" y="1547529"/>
                <a:ext cx="557515" cy="1272651"/>
                <a:chOff x="7660912" y="1547529"/>
                <a:chExt cx="557515" cy="1272651"/>
              </a:xfrm>
            </p:grpSpPr>
            <p:sp>
              <p:nvSpPr>
                <p:cNvPr id="6900" name="Google Shape;6900;p71"/>
                <p:cNvSpPr/>
                <p:nvPr/>
              </p:nvSpPr>
              <p:spPr>
                <a:xfrm>
                  <a:off x="7660912" y="1547529"/>
                  <a:ext cx="557515" cy="1272651"/>
                </a:xfrm>
                <a:custGeom>
                  <a:avLst/>
                  <a:gdLst/>
                  <a:ahLst/>
                  <a:cxnLst/>
                  <a:rect l="l" t="t" r="r" b="b"/>
                  <a:pathLst>
                    <a:path w="22082" h="50407" extrusionOk="0">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1" name="Google Shape;6901;p71"/>
                <p:cNvGrpSpPr/>
                <p:nvPr/>
              </p:nvGrpSpPr>
              <p:grpSpPr>
                <a:xfrm>
                  <a:off x="7873243" y="2256453"/>
                  <a:ext cx="129570" cy="89679"/>
                  <a:chOff x="7873243" y="2256453"/>
                  <a:chExt cx="129570" cy="89679"/>
                </a:xfrm>
              </p:grpSpPr>
              <p:sp>
                <p:nvSpPr>
                  <p:cNvPr id="6902" name="Google Shape;6902;p71"/>
                  <p:cNvSpPr/>
                  <p:nvPr/>
                </p:nvSpPr>
                <p:spPr>
                  <a:xfrm>
                    <a:off x="7960877" y="2272687"/>
                    <a:ext cx="36079" cy="22243"/>
                  </a:xfrm>
                  <a:custGeom>
                    <a:avLst/>
                    <a:gdLst/>
                    <a:ahLst/>
                    <a:cxnLst/>
                    <a:rect l="l" t="t" r="r" b="b"/>
                    <a:pathLst>
                      <a:path w="1429" h="881" extrusionOk="0">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7879278" y="2272687"/>
                    <a:ext cx="36053" cy="22243"/>
                  </a:xfrm>
                  <a:custGeom>
                    <a:avLst/>
                    <a:gdLst/>
                    <a:ahLst/>
                    <a:cxnLst/>
                    <a:rect l="l" t="t" r="r" b="b"/>
                    <a:pathLst>
                      <a:path w="1428" h="881" extrusionOk="0">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7873243" y="2256453"/>
                    <a:ext cx="129570" cy="89679"/>
                  </a:xfrm>
                  <a:custGeom>
                    <a:avLst/>
                    <a:gdLst/>
                    <a:ahLst/>
                    <a:cxnLst/>
                    <a:rect l="l" t="t" r="r" b="b"/>
                    <a:pathLst>
                      <a:path w="5132" h="3552" extrusionOk="0">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7916947" y="2261351"/>
                    <a:ext cx="42163" cy="81145"/>
                  </a:xfrm>
                  <a:custGeom>
                    <a:avLst/>
                    <a:gdLst/>
                    <a:ahLst/>
                    <a:cxnLst/>
                    <a:rect l="l" t="t" r="r" b="b"/>
                    <a:pathLst>
                      <a:path w="1670" h="3214" extrusionOk="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06" name="Google Shape;6906;p71"/>
              <p:cNvSpPr/>
              <p:nvPr/>
            </p:nvSpPr>
            <p:spPr>
              <a:xfrm>
                <a:off x="7732994" y="1542757"/>
                <a:ext cx="406788" cy="325163"/>
              </a:xfrm>
              <a:custGeom>
                <a:avLst/>
                <a:gdLst/>
                <a:ahLst/>
                <a:cxnLst/>
                <a:rect l="l" t="t" r="r" b="b"/>
                <a:pathLst>
                  <a:path w="16112" h="12879" extrusionOk="0">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07" name="Google Shape;6907;p71"/>
          <p:cNvSpPr/>
          <p:nvPr/>
        </p:nvSpPr>
        <p:spPr>
          <a:xfrm>
            <a:off x="7712417" y="4326148"/>
            <a:ext cx="452864" cy="49056"/>
          </a:xfrm>
          <a:custGeom>
            <a:avLst/>
            <a:gdLst/>
            <a:ahLst/>
            <a:cxnLst/>
            <a:rect l="l" t="t" r="r" b="b"/>
            <a:pathLst>
              <a:path w="17937" h="1943" extrusionOk="0">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8" name="Google Shape;6908;p71"/>
          <p:cNvGrpSpPr/>
          <p:nvPr/>
        </p:nvGrpSpPr>
        <p:grpSpPr>
          <a:xfrm>
            <a:off x="7665988" y="3067429"/>
            <a:ext cx="550774" cy="1277927"/>
            <a:chOff x="7665988" y="3067429"/>
            <a:chExt cx="550774" cy="1277927"/>
          </a:xfrm>
        </p:grpSpPr>
        <p:sp>
          <p:nvSpPr>
            <p:cNvPr id="6909" name="Google Shape;6909;p71"/>
            <p:cNvSpPr/>
            <p:nvPr/>
          </p:nvSpPr>
          <p:spPr>
            <a:xfrm>
              <a:off x="7665988" y="3067429"/>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0" name="Google Shape;6910;p71"/>
            <p:cNvGrpSpPr/>
            <p:nvPr/>
          </p:nvGrpSpPr>
          <p:grpSpPr>
            <a:xfrm>
              <a:off x="7893590" y="3786407"/>
              <a:ext cx="93163" cy="118840"/>
              <a:chOff x="7890614" y="3772237"/>
              <a:chExt cx="93163" cy="118840"/>
            </a:xfrm>
          </p:grpSpPr>
          <p:sp>
            <p:nvSpPr>
              <p:cNvPr id="6911" name="Google Shape;6911;p71"/>
              <p:cNvSpPr/>
              <p:nvPr/>
            </p:nvSpPr>
            <p:spPr>
              <a:xfrm>
                <a:off x="7954717" y="3788017"/>
                <a:ext cx="8988" cy="49637"/>
              </a:xfrm>
              <a:custGeom>
                <a:avLst/>
                <a:gdLst/>
                <a:ahLst/>
                <a:cxnLst/>
                <a:rect l="l" t="t" r="r" b="b"/>
                <a:pathLst>
                  <a:path w="356" h="1966" extrusionOk="0">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7910862" y="3788017"/>
                <a:ext cx="8736" cy="49409"/>
              </a:xfrm>
              <a:custGeom>
                <a:avLst/>
                <a:gdLst/>
                <a:ahLst/>
                <a:cxnLst/>
                <a:rect l="l" t="t" r="r" b="b"/>
                <a:pathLst>
                  <a:path w="346" h="1957" extrusionOk="0">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7901647" y="3841693"/>
                <a:ext cx="29161" cy="38023"/>
              </a:xfrm>
              <a:custGeom>
                <a:avLst/>
                <a:gdLst/>
                <a:ahLst/>
                <a:cxnLst/>
                <a:rect l="l" t="t" r="r" b="b"/>
                <a:pathLst>
                  <a:path w="1155" h="1506" extrusionOk="0">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7943785" y="3841693"/>
                <a:ext cx="29136" cy="38023"/>
              </a:xfrm>
              <a:custGeom>
                <a:avLst/>
                <a:gdLst/>
                <a:ahLst/>
                <a:cxnLst/>
                <a:rect l="l" t="t" r="r" b="b"/>
                <a:pathLst>
                  <a:path w="1154" h="1506" extrusionOk="0">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7916139" y="3833462"/>
                <a:ext cx="42315" cy="57615"/>
              </a:xfrm>
              <a:custGeom>
                <a:avLst/>
                <a:gdLst/>
                <a:ahLst/>
                <a:cxnLst/>
                <a:rect l="l" t="t" r="r" b="b"/>
                <a:pathLst>
                  <a:path w="1676" h="2282" extrusionOk="0">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7890614"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7959893"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91"/>
        <p:cNvGrpSpPr/>
        <p:nvPr/>
      </p:nvGrpSpPr>
      <p:grpSpPr>
        <a:xfrm>
          <a:off x="0" y="0"/>
          <a:ext cx="0" cy="0"/>
          <a:chOff x="0" y="0"/>
          <a:chExt cx="0" cy="0"/>
        </a:xfrm>
      </p:grpSpPr>
      <p:sp>
        <p:nvSpPr>
          <p:cNvPr id="1492" name="Google Shape;1492;p36"/>
          <p:cNvSpPr/>
          <p:nvPr/>
        </p:nvSpPr>
        <p:spPr>
          <a:xfrm>
            <a:off x="713213" y="1069367"/>
            <a:ext cx="3984452" cy="3380928"/>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 name="Google Shape;1493;p36"/>
          <p:cNvGrpSpPr/>
          <p:nvPr/>
        </p:nvGrpSpPr>
        <p:grpSpPr>
          <a:xfrm>
            <a:off x="713231" y="539495"/>
            <a:ext cx="4223988" cy="3765367"/>
            <a:chOff x="10461108" y="2321595"/>
            <a:chExt cx="4223988" cy="3765367"/>
          </a:xfrm>
        </p:grpSpPr>
        <p:sp>
          <p:nvSpPr>
            <p:cNvPr id="1494" name="Google Shape;1494;p36"/>
            <p:cNvSpPr/>
            <p:nvPr/>
          </p:nvSpPr>
          <p:spPr>
            <a:xfrm>
              <a:off x="10651491" y="2392092"/>
              <a:ext cx="260950" cy="257560"/>
            </a:xfrm>
            <a:custGeom>
              <a:avLst/>
              <a:gdLst/>
              <a:ahLst/>
              <a:cxnLst/>
              <a:rect l="l" t="t" r="r" b="b"/>
              <a:pathLst>
                <a:path w="4027" h="3975" extrusionOk="0">
                  <a:moveTo>
                    <a:pt x="2016" y="1"/>
                  </a:moveTo>
                  <a:lnTo>
                    <a:pt x="1633" y="1198"/>
                  </a:lnTo>
                  <a:lnTo>
                    <a:pt x="436" y="762"/>
                  </a:lnTo>
                  <a:lnTo>
                    <a:pt x="0" y="1959"/>
                  </a:lnTo>
                  <a:lnTo>
                    <a:pt x="1197" y="2395"/>
                  </a:lnTo>
                  <a:lnTo>
                    <a:pt x="819" y="3592"/>
                  </a:lnTo>
                  <a:lnTo>
                    <a:pt x="2016" y="3975"/>
                  </a:lnTo>
                  <a:lnTo>
                    <a:pt x="2394" y="2778"/>
                  </a:lnTo>
                  <a:lnTo>
                    <a:pt x="3591" y="3213"/>
                  </a:lnTo>
                  <a:lnTo>
                    <a:pt x="4027" y="2016"/>
                  </a:lnTo>
                  <a:lnTo>
                    <a:pt x="2830" y="1581"/>
                  </a:lnTo>
                  <a:lnTo>
                    <a:pt x="3213" y="384"/>
                  </a:lnTo>
                  <a:lnTo>
                    <a:pt x="2016"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6"/>
            <p:cNvSpPr/>
            <p:nvPr/>
          </p:nvSpPr>
          <p:spPr>
            <a:xfrm>
              <a:off x="14258583" y="3111316"/>
              <a:ext cx="257321" cy="257560"/>
            </a:xfrm>
            <a:custGeom>
              <a:avLst/>
              <a:gdLst/>
              <a:ahLst/>
              <a:cxnLst/>
              <a:rect l="l" t="t" r="r" b="b"/>
              <a:pathLst>
                <a:path w="3971" h="3975" extrusionOk="0">
                  <a:moveTo>
                    <a:pt x="2286" y="1"/>
                  </a:moveTo>
                  <a:lnTo>
                    <a:pt x="1032" y="218"/>
                  </a:lnTo>
                  <a:lnTo>
                    <a:pt x="1250" y="1472"/>
                  </a:lnTo>
                  <a:lnTo>
                    <a:pt x="0" y="1689"/>
                  </a:lnTo>
                  <a:lnTo>
                    <a:pt x="218" y="2939"/>
                  </a:lnTo>
                  <a:lnTo>
                    <a:pt x="1467" y="2721"/>
                  </a:lnTo>
                  <a:lnTo>
                    <a:pt x="1685" y="3975"/>
                  </a:lnTo>
                  <a:lnTo>
                    <a:pt x="2939" y="3757"/>
                  </a:lnTo>
                  <a:lnTo>
                    <a:pt x="2721" y="2503"/>
                  </a:lnTo>
                  <a:lnTo>
                    <a:pt x="3970" y="2286"/>
                  </a:lnTo>
                  <a:lnTo>
                    <a:pt x="3753" y="1037"/>
                  </a:lnTo>
                  <a:lnTo>
                    <a:pt x="2503" y="1254"/>
                  </a:lnTo>
                  <a:lnTo>
                    <a:pt x="2286"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6"/>
            <p:cNvSpPr/>
            <p:nvPr/>
          </p:nvSpPr>
          <p:spPr>
            <a:xfrm>
              <a:off x="12893895" y="2321595"/>
              <a:ext cx="243518" cy="243435"/>
            </a:xfrm>
            <a:custGeom>
              <a:avLst/>
              <a:gdLst/>
              <a:ahLst/>
              <a:cxnLst/>
              <a:rect l="l" t="t" r="r" b="b"/>
              <a:pathLst>
                <a:path w="3758" h="3757" extrusionOk="0">
                  <a:moveTo>
                    <a:pt x="1742" y="0"/>
                  </a:moveTo>
                  <a:lnTo>
                    <a:pt x="1472" y="1145"/>
                  </a:lnTo>
                  <a:lnTo>
                    <a:pt x="275" y="819"/>
                  </a:lnTo>
                  <a:lnTo>
                    <a:pt x="1" y="1959"/>
                  </a:lnTo>
                  <a:lnTo>
                    <a:pt x="1146" y="2286"/>
                  </a:lnTo>
                  <a:lnTo>
                    <a:pt x="819" y="3430"/>
                  </a:lnTo>
                  <a:lnTo>
                    <a:pt x="1960" y="3757"/>
                  </a:lnTo>
                  <a:lnTo>
                    <a:pt x="2286" y="2612"/>
                  </a:lnTo>
                  <a:lnTo>
                    <a:pt x="3431" y="2939"/>
                  </a:lnTo>
                  <a:lnTo>
                    <a:pt x="3757" y="1798"/>
                  </a:lnTo>
                  <a:lnTo>
                    <a:pt x="2613" y="1472"/>
                  </a:lnTo>
                  <a:lnTo>
                    <a:pt x="2887" y="327"/>
                  </a:lnTo>
                  <a:lnTo>
                    <a:pt x="1742" y="0"/>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6"/>
            <p:cNvSpPr/>
            <p:nvPr/>
          </p:nvSpPr>
          <p:spPr>
            <a:xfrm>
              <a:off x="13320667" y="5879034"/>
              <a:ext cx="207943" cy="207927"/>
            </a:xfrm>
            <a:custGeom>
              <a:avLst/>
              <a:gdLst/>
              <a:ahLst/>
              <a:cxnLst/>
              <a:rect l="l" t="t" r="r" b="b"/>
              <a:pathLst>
                <a:path w="3209" h="3209" extrusionOk="0">
                  <a:moveTo>
                    <a:pt x="1524" y="1"/>
                  </a:moveTo>
                  <a:lnTo>
                    <a:pt x="1250" y="980"/>
                  </a:lnTo>
                  <a:lnTo>
                    <a:pt x="271" y="706"/>
                  </a:lnTo>
                  <a:lnTo>
                    <a:pt x="1" y="1685"/>
                  </a:lnTo>
                  <a:lnTo>
                    <a:pt x="980" y="1960"/>
                  </a:lnTo>
                  <a:lnTo>
                    <a:pt x="706" y="2939"/>
                  </a:lnTo>
                  <a:lnTo>
                    <a:pt x="1685" y="3209"/>
                  </a:lnTo>
                  <a:lnTo>
                    <a:pt x="1960" y="2230"/>
                  </a:lnTo>
                  <a:lnTo>
                    <a:pt x="2939" y="2504"/>
                  </a:lnTo>
                  <a:lnTo>
                    <a:pt x="3209" y="1524"/>
                  </a:lnTo>
                  <a:lnTo>
                    <a:pt x="2230" y="1250"/>
                  </a:lnTo>
                  <a:lnTo>
                    <a:pt x="2504" y="271"/>
                  </a:lnTo>
                  <a:lnTo>
                    <a:pt x="1524"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6"/>
            <p:cNvSpPr/>
            <p:nvPr/>
          </p:nvSpPr>
          <p:spPr>
            <a:xfrm>
              <a:off x="10492925" y="4398274"/>
              <a:ext cx="261014" cy="257301"/>
            </a:xfrm>
            <a:custGeom>
              <a:avLst/>
              <a:gdLst/>
              <a:ahLst/>
              <a:cxnLst/>
              <a:rect l="l" t="t" r="r" b="b"/>
              <a:pathLst>
                <a:path w="4028" h="3971" extrusionOk="0">
                  <a:moveTo>
                    <a:pt x="1960" y="1"/>
                  </a:moveTo>
                  <a:lnTo>
                    <a:pt x="763" y="436"/>
                  </a:lnTo>
                  <a:lnTo>
                    <a:pt x="1198" y="1577"/>
                  </a:lnTo>
                  <a:lnTo>
                    <a:pt x="1" y="2012"/>
                  </a:lnTo>
                  <a:lnTo>
                    <a:pt x="436" y="3209"/>
                  </a:lnTo>
                  <a:lnTo>
                    <a:pt x="1633" y="2774"/>
                  </a:lnTo>
                  <a:lnTo>
                    <a:pt x="2012" y="3971"/>
                  </a:lnTo>
                  <a:lnTo>
                    <a:pt x="3209" y="3592"/>
                  </a:lnTo>
                  <a:lnTo>
                    <a:pt x="2830" y="2395"/>
                  </a:lnTo>
                  <a:lnTo>
                    <a:pt x="4027" y="1960"/>
                  </a:lnTo>
                  <a:lnTo>
                    <a:pt x="3592" y="763"/>
                  </a:lnTo>
                  <a:lnTo>
                    <a:pt x="2395" y="1198"/>
                  </a:lnTo>
                  <a:lnTo>
                    <a:pt x="1960" y="1"/>
                  </a:lnTo>
                  <a:close/>
                </a:path>
              </a:pathLst>
            </a:custGeom>
            <a:solidFill>
              <a:srgbClr val="EA54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6"/>
            <p:cNvSpPr/>
            <p:nvPr/>
          </p:nvSpPr>
          <p:spPr>
            <a:xfrm>
              <a:off x="14558153" y="4986937"/>
              <a:ext cx="60134" cy="56501"/>
            </a:xfrm>
            <a:custGeom>
              <a:avLst/>
              <a:gdLst/>
              <a:ahLst/>
              <a:cxnLst/>
              <a:rect l="l" t="t" r="r" b="b"/>
              <a:pathLst>
                <a:path w="928" h="872" extrusionOk="0">
                  <a:moveTo>
                    <a:pt x="435" y="1"/>
                  </a:moveTo>
                  <a:cubicBezTo>
                    <a:pt x="218" y="1"/>
                    <a:pt x="0" y="166"/>
                    <a:pt x="0" y="436"/>
                  </a:cubicBezTo>
                  <a:cubicBezTo>
                    <a:pt x="0" y="710"/>
                    <a:pt x="218" y="871"/>
                    <a:pt x="435" y="871"/>
                  </a:cubicBezTo>
                  <a:cubicBezTo>
                    <a:pt x="710" y="871"/>
                    <a:pt x="927" y="710"/>
                    <a:pt x="927" y="436"/>
                  </a:cubicBezTo>
                  <a:cubicBezTo>
                    <a:pt x="927" y="166"/>
                    <a:pt x="710"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6"/>
            <p:cNvSpPr/>
            <p:nvPr/>
          </p:nvSpPr>
          <p:spPr>
            <a:xfrm>
              <a:off x="14628655" y="3534363"/>
              <a:ext cx="56441" cy="60195"/>
            </a:xfrm>
            <a:custGeom>
              <a:avLst/>
              <a:gdLst/>
              <a:ahLst/>
              <a:cxnLst/>
              <a:rect l="l" t="t" r="r" b="b"/>
              <a:pathLst>
                <a:path w="871" h="929" extrusionOk="0">
                  <a:moveTo>
                    <a:pt x="436" y="1"/>
                  </a:moveTo>
                  <a:cubicBezTo>
                    <a:pt x="166" y="1"/>
                    <a:pt x="0" y="219"/>
                    <a:pt x="0" y="436"/>
                  </a:cubicBezTo>
                  <a:cubicBezTo>
                    <a:pt x="0" y="710"/>
                    <a:pt x="166" y="928"/>
                    <a:pt x="436" y="928"/>
                  </a:cubicBezTo>
                  <a:cubicBezTo>
                    <a:pt x="710" y="928"/>
                    <a:pt x="871" y="710"/>
                    <a:pt x="871" y="436"/>
                  </a:cubicBezTo>
                  <a:cubicBezTo>
                    <a:pt x="871" y="219"/>
                    <a:pt x="710"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6"/>
            <p:cNvSpPr/>
            <p:nvPr/>
          </p:nvSpPr>
          <p:spPr>
            <a:xfrm>
              <a:off x="14166891" y="2836326"/>
              <a:ext cx="56506" cy="60130"/>
            </a:xfrm>
            <a:custGeom>
              <a:avLst/>
              <a:gdLst/>
              <a:ahLst/>
              <a:cxnLst/>
              <a:rect l="l" t="t" r="r" b="b"/>
              <a:pathLst>
                <a:path w="872" h="928" extrusionOk="0">
                  <a:moveTo>
                    <a:pt x="436" y="0"/>
                  </a:moveTo>
                  <a:cubicBezTo>
                    <a:pt x="218" y="0"/>
                    <a:pt x="1" y="218"/>
                    <a:pt x="1" y="492"/>
                  </a:cubicBezTo>
                  <a:cubicBezTo>
                    <a:pt x="1" y="710"/>
                    <a:pt x="218" y="928"/>
                    <a:pt x="436" y="928"/>
                  </a:cubicBezTo>
                  <a:cubicBezTo>
                    <a:pt x="706" y="928"/>
                    <a:pt x="871" y="710"/>
                    <a:pt x="871" y="492"/>
                  </a:cubicBezTo>
                  <a:cubicBezTo>
                    <a:pt x="871" y="218"/>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6"/>
            <p:cNvSpPr/>
            <p:nvPr/>
          </p:nvSpPr>
          <p:spPr>
            <a:xfrm>
              <a:off x="14068200" y="2420277"/>
              <a:ext cx="56441" cy="56501"/>
            </a:xfrm>
            <a:custGeom>
              <a:avLst/>
              <a:gdLst/>
              <a:ahLst/>
              <a:cxnLst/>
              <a:rect l="l" t="t" r="r" b="b"/>
              <a:pathLst>
                <a:path w="871" h="872" extrusionOk="0">
                  <a:moveTo>
                    <a:pt x="435" y="1"/>
                  </a:moveTo>
                  <a:cubicBezTo>
                    <a:pt x="218" y="1"/>
                    <a:pt x="0" y="166"/>
                    <a:pt x="0" y="436"/>
                  </a:cubicBezTo>
                  <a:cubicBezTo>
                    <a:pt x="0" y="710"/>
                    <a:pt x="218" y="871"/>
                    <a:pt x="435" y="871"/>
                  </a:cubicBezTo>
                  <a:cubicBezTo>
                    <a:pt x="705" y="871"/>
                    <a:pt x="871" y="710"/>
                    <a:pt x="871" y="436"/>
                  </a:cubicBezTo>
                  <a:cubicBezTo>
                    <a:pt x="871" y="166"/>
                    <a:pt x="705"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6"/>
            <p:cNvSpPr/>
            <p:nvPr/>
          </p:nvSpPr>
          <p:spPr>
            <a:xfrm>
              <a:off x="12414375" y="2529716"/>
              <a:ext cx="60199" cy="59871"/>
            </a:xfrm>
            <a:custGeom>
              <a:avLst/>
              <a:gdLst/>
              <a:ahLst/>
              <a:cxnLst/>
              <a:rect l="l" t="t" r="r" b="b"/>
              <a:pathLst>
                <a:path w="929" h="924" extrusionOk="0">
                  <a:moveTo>
                    <a:pt x="493" y="1"/>
                  </a:moveTo>
                  <a:cubicBezTo>
                    <a:pt x="219" y="1"/>
                    <a:pt x="1" y="218"/>
                    <a:pt x="1" y="488"/>
                  </a:cubicBezTo>
                  <a:cubicBezTo>
                    <a:pt x="1" y="706"/>
                    <a:pt x="219" y="924"/>
                    <a:pt x="493" y="924"/>
                  </a:cubicBezTo>
                  <a:cubicBezTo>
                    <a:pt x="710" y="924"/>
                    <a:pt x="928" y="706"/>
                    <a:pt x="928" y="488"/>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6"/>
            <p:cNvSpPr/>
            <p:nvPr/>
          </p:nvSpPr>
          <p:spPr>
            <a:xfrm>
              <a:off x="11367336" y="2466282"/>
              <a:ext cx="59875" cy="56436"/>
            </a:xfrm>
            <a:custGeom>
              <a:avLst/>
              <a:gdLst/>
              <a:ahLst/>
              <a:cxnLst/>
              <a:rect l="l" t="t" r="r" b="b"/>
              <a:pathLst>
                <a:path w="924" h="871" extrusionOk="0">
                  <a:moveTo>
                    <a:pt x="436" y="0"/>
                  </a:moveTo>
                  <a:cubicBezTo>
                    <a:pt x="219" y="0"/>
                    <a:pt x="1" y="161"/>
                    <a:pt x="1" y="436"/>
                  </a:cubicBezTo>
                  <a:cubicBezTo>
                    <a:pt x="1" y="653"/>
                    <a:pt x="219" y="871"/>
                    <a:pt x="436" y="871"/>
                  </a:cubicBezTo>
                  <a:cubicBezTo>
                    <a:pt x="706" y="871"/>
                    <a:pt x="924" y="653"/>
                    <a:pt x="924" y="436"/>
                  </a:cubicBezTo>
                  <a:cubicBezTo>
                    <a:pt x="924" y="161"/>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6"/>
            <p:cNvSpPr/>
            <p:nvPr/>
          </p:nvSpPr>
          <p:spPr>
            <a:xfrm>
              <a:off x="10461108" y="2804706"/>
              <a:ext cx="60134" cy="56501"/>
            </a:xfrm>
            <a:custGeom>
              <a:avLst/>
              <a:gdLst/>
              <a:ahLst/>
              <a:cxnLst/>
              <a:rect l="l" t="t" r="r" b="b"/>
              <a:pathLst>
                <a:path w="928" h="872" extrusionOk="0">
                  <a:moveTo>
                    <a:pt x="492" y="1"/>
                  </a:moveTo>
                  <a:cubicBezTo>
                    <a:pt x="218" y="1"/>
                    <a:pt x="0" y="162"/>
                    <a:pt x="0" y="436"/>
                  </a:cubicBezTo>
                  <a:cubicBezTo>
                    <a:pt x="0" y="706"/>
                    <a:pt x="218" y="872"/>
                    <a:pt x="492" y="872"/>
                  </a:cubicBezTo>
                  <a:cubicBezTo>
                    <a:pt x="710" y="872"/>
                    <a:pt x="927" y="706"/>
                    <a:pt x="927" y="436"/>
                  </a:cubicBezTo>
                  <a:cubicBezTo>
                    <a:pt x="927" y="162"/>
                    <a:pt x="710" y="1"/>
                    <a:pt x="4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6"/>
            <p:cNvSpPr/>
            <p:nvPr/>
          </p:nvSpPr>
          <p:spPr>
            <a:xfrm>
              <a:off x="10623238" y="4112593"/>
              <a:ext cx="60199" cy="60130"/>
            </a:xfrm>
            <a:custGeom>
              <a:avLst/>
              <a:gdLst/>
              <a:ahLst/>
              <a:cxnLst/>
              <a:rect l="l" t="t" r="r" b="b"/>
              <a:pathLst>
                <a:path w="929" h="928" extrusionOk="0">
                  <a:moveTo>
                    <a:pt x="436" y="0"/>
                  </a:moveTo>
                  <a:cubicBezTo>
                    <a:pt x="219" y="0"/>
                    <a:pt x="1" y="218"/>
                    <a:pt x="1" y="436"/>
                  </a:cubicBezTo>
                  <a:cubicBezTo>
                    <a:pt x="1" y="710"/>
                    <a:pt x="219" y="928"/>
                    <a:pt x="436" y="928"/>
                  </a:cubicBezTo>
                  <a:cubicBezTo>
                    <a:pt x="710" y="928"/>
                    <a:pt x="928" y="710"/>
                    <a:pt x="928" y="436"/>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6"/>
            <p:cNvSpPr/>
            <p:nvPr/>
          </p:nvSpPr>
          <p:spPr>
            <a:xfrm>
              <a:off x="10782063" y="5047002"/>
              <a:ext cx="59875" cy="59871"/>
            </a:xfrm>
            <a:custGeom>
              <a:avLst/>
              <a:gdLst/>
              <a:ahLst/>
              <a:cxnLst/>
              <a:rect l="l" t="t" r="r" b="b"/>
              <a:pathLst>
                <a:path w="924" h="924" extrusionOk="0">
                  <a:moveTo>
                    <a:pt x="436" y="1"/>
                  </a:moveTo>
                  <a:cubicBezTo>
                    <a:pt x="218" y="1"/>
                    <a:pt x="1" y="218"/>
                    <a:pt x="1" y="488"/>
                  </a:cubicBezTo>
                  <a:cubicBezTo>
                    <a:pt x="1" y="706"/>
                    <a:pt x="218" y="924"/>
                    <a:pt x="436" y="924"/>
                  </a:cubicBezTo>
                  <a:cubicBezTo>
                    <a:pt x="706" y="924"/>
                    <a:pt x="923" y="706"/>
                    <a:pt x="923" y="488"/>
                  </a:cubicBezTo>
                  <a:cubicBezTo>
                    <a:pt x="923" y="218"/>
                    <a:pt x="706"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6"/>
            <p:cNvSpPr/>
            <p:nvPr/>
          </p:nvSpPr>
          <p:spPr>
            <a:xfrm>
              <a:off x="12950335" y="6002339"/>
              <a:ext cx="60134" cy="60130"/>
            </a:xfrm>
            <a:custGeom>
              <a:avLst/>
              <a:gdLst/>
              <a:ahLst/>
              <a:cxnLst/>
              <a:rect l="l" t="t" r="r" b="b"/>
              <a:pathLst>
                <a:path w="928" h="928" extrusionOk="0">
                  <a:moveTo>
                    <a:pt x="436" y="0"/>
                  </a:moveTo>
                  <a:cubicBezTo>
                    <a:pt x="218" y="0"/>
                    <a:pt x="1" y="218"/>
                    <a:pt x="1" y="492"/>
                  </a:cubicBezTo>
                  <a:cubicBezTo>
                    <a:pt x="1" y="710"/>
                    <a:pt x="218" y="927"/>
                    <a:pt x="436" y="927"/>
                  </a:cubicBezTo>
                  <a:cubicBezTo>
                    <a:pt x="710" y="927"/>
                    <a:pt x="928" y="710"/>
                    <a:pt x="928" y="492"/>
                  </a:cubicBezTo>
                  <a:cubicBezTo>
                    <a:pt x="928" y="218"/>
                    <a:pt x="710"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6"/>
            <p:cNvSpPr/>
            <p:nvPr/>
          </p:nvSpPr>
          <p:spPr>
            <a:xfrm>
              <a:off x="13877753" y="5762598"/>
              <a:ext cx="59875" cy="56436"/>
            </a:xfrm>
            <a:custGeom>
              <a:avLst/>
              <a:gdLst/>
              <a:ahLst/>
              <a:cxnLst/>
              <a:rect l="l" t="t" r="r" b="b"/>
              <a:pathLst>
                <a:path w="924" h="871" extrusionOk="0">
                  <a:moveTo>
                    <a:pt x="436" y="0"/>
                  </a:moveTo>
                  <a:cubicBezTo>
                    <a:pt x="219" y="0"/>
                    <a:pt x="1" y="165"/>
                    <a:pt x="1" y="435"/>
                  </a:cubicBezTo>
                  <a:cubicBezTo>
                    <a:pt x="1" y="710"/>
                    <a:pt x="219" y="871"/>
                    <a:pt x="436" y="871"/>
                  </a:cubicBezTo>
                  <a:cubicBezTo>
                    <a:pt x="706" y="871"/>
                    <a:pt x="924" y="710"/>
                    <a:pt x="924" y="435"/>
                  </a:cubicBezTo>
                  <a:cubicBezTo>
                    <a:pt x="924" y="165"/>
                    <a:pt x="706" y="0"/>
                    <a:pt x="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6"/>
            <p:cNvSpPr/>
            <p:nvPr/>
          </p:nvSpPr>
          <p:spPr>
            <a:xfrm>
              <a:off x="11631655" y="5818969"/>
              <a:ext cx="60134" cy="60130"/>
            </a:xfrm>
            <a:custGeom>
              <a:avLst/>
              <a:gdLst/>
              <a:ahLst/>
              <a:cxnLst/>
              <a:rect l="l" t="t" r="r" b="b"/>
              <a:pathLst>
                <a:path w="928" h="928" extrusionOk="0">
                  <a:moveTo>
                    <a:pt x="493" y="1"/>
                  </a:moveTo>
                  <a:cubicBezTo>
                    <a:pt x="218" y="1"/>
                    <a:pt x="1" y="218"/>
                    <a:pt x="1" y="493"/>
                  </a:cubicBezTo>
                  <a:cubicBezTo>
                    <a:pt x="1" y="710"/>
                    <a:pt x="218" y="928"/>
                    <a:pt x="493" y="928"/>
                  </a:cubicBezTo>
                  <a:cubicBezTo>
                    <a:pt x="710" y="928"/>
                    <a:pt x="928" y="710"/>
                    <a:pt x="928" y="493"/>
                  </a:cubicBezTo>
                  <a:cubicBezTo>
                    <a:pt x="928" y="218"/>
                    <a:pt x="710"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 name="Google Shape;1511;p36"/>
          <p:cNvSpPr txBox="1">
            <a:spLocks noGrp="1"/>
          </p:cNvSpPr>
          <p:nvPr>
            <p:ph type="subTitle" idx="1"/>
          </p:nvPr>
        </p:nvSpPr>
        <p:spPr>
          <a:xfrm>
            <a:off x="5384550" y="2095500"/>
            <a:ext cx="29538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1512" name="Google Shape;1512;p36"/>
          <p:cNvSpPr txBox="1">
            <a:spLocks noGrp="1"/>
          </p:cNvSpPr>
          <p:nvPr>
            <p:ph type="title"/>
          </p:nvPr>
        </p:nvSpPr>
        <p:spPr>
          <a:xfrm>
            <a:off x="5384550" y="1646550"/>
            <a:ext cx="22014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grpSp>
        <p:nvGrpSpPr>
          <p:cNvPr id="1513" name="Google Shape;1513;p36"/>
          <p:cNvGrpSpPr/>
          <p:nvPr/>
        </p:nvGrpSpPr>
        <p:grpSpPr>
          <a:xfrm>
            <a:off x="1752308" y="1077350"/>
            <a:ext cx="1906260" cy="3364963"/>
            <a:chOff x="3451925" y="3129975"/>
            <a:chExt cx="1308975" cy="2310625"/>
          </a:xfrm>
        </p:grpSpPr>
        <p:sp>
          <p:nvSpPr>
            <p:cNvPr id="1514" name="Google Shape;1514;p36"/>
            <p:cNvSpPr/>
            <p:nvPr/>
          </p:nvSpPr>
          <p:spPr>
            <a:xfrm>
              <a:off x="4083175" y="3771050"/>
              <a:ext cx="609800" cy="249475"/>
            </a:xfrm>
            <a:custGeom>
              <a:avLst/>
              <a:gdLst/>
              <a:ahLst/>
              <a:cxnLst/>
              <a:rect l="l" t="t" r="r" b="b"/>
              <a:pathLst>
                <a:path w="24392" h="9979" extrusionOk="0">
                  <a:moveTo>
                    <a:pt x="6377" y="0"/>
                  </a:moveTo>
                  <a:cubicBezTo>
                    <a:pt x="3614" y="0"/>
                    <a:pt x="1305" y="219"/>
                    <a:pt x="312" y="815"/>
                  </a:cubicBezTo>
                  <a:lnTo>
                    <a:pt x="1" y="2237"/>
                  </a:lnTo>
                  <a:lnTo>
                    <a:pt x="189" y="2855"/>
                  </a:lnTo>
                  <a:cubicBezTo>
                    <a:pt x="189" y="2855"/>
                    <a:pt x="10685" y="7607"/>
                    <a:pt x="17970" y="9582"/>
                  </a:cubicBezTo>
                  <a:cubicBezTo>
                    <a:pt x="18740" y="9875"/>
                    <a:pt x="19482" y="9979"/>
                    <a:pt x="20145" y="9979"/>
                  </a:cubicBezTo>
                  <a:cubicBezTo>
                    <a:pt x="21717" y="9979"/>
                    <a:pt x="22846" y="9400"/>
                    <a:pt x="22846" y="9400"/>
                  </a:cubicBezTo>
                  <a:cubicBezTo>
                    <a:pt x="24392" y="5878"/>
                    <a:pt x="23587" y="2731"/>
                    <a:pt x="21858" y="1432"/>
                  </a:cubicBezTo>
                  <a:cubicBezTo>
                    <a:pt x="20058" y="973"/>
                    <a:pt x="12206" y="0"/>
                    <a:pt x="6377" y="0"/>
                  </a:cubicBezTo>
                  <a:close/>
                </a:path>
              </a:pathLst>
            </a:custGeom>
            <a:solidFill>
              <a:srgbClr val="9B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6"/>
            <p:cNvSpPr/>
            <p:nvPr/>
          </p:nvSpPr>
          <p:spPr>
            <a:xfrm>
              <a:off x="4050825" y="3157075"/>
              <a:ext cx="376650" cy="631275"/>
            </a:xfrm>
            <a:custGeom>
              <a:avLst/>
              <a:gdLst/>
              <a:ahLst/>
              <a:cxnLst/>
              <a:rect l="l" t="t" r="r" b="b"/>
              <a:pathLst>
                <a:path w="15066" h="25251" extrusionOk="0">
                  <a:moveTo>
                    <a:pt x="6481" y="306"/>
                  </a:moveTo>
                  <a:cubicBezTo>
                    <a:pt x="6481" y="430"/>
                    <a:pt x="6481" y="494"/>
                    <a:pt x="6422" y="677"/>
                  </a:cubicBezTo>
                  <a:cubicBezTo>
                    <a:pt x="6481" y="617"/>
                    <a:pt x="6545" y="617"/>
                    <a:pt x="6605" y="617"/>
                  </a:cubicBezTo>
                  <a:cubicBezTo>
                    <a:pt x="6605" y="494"/>
                    <a:pt x="6545" y="370"/>
                    <a:pt x="6481" y="306"/>
                  </a:cubicBezTo>
                  <a:close/>
                  <a:moveTo>
                    <a:pt x="1" y="0"/>
                  </a:moveTo>
                  <a:cubicBezTo>
                    <a:pt x="307" y="1665"/>
                    <a:pt x="307" y="7533"/>
                    <a:pt x="677" y="8827"/>
                  </a:cubicBezTo>
                  <a:cubicBezTo>
                    <a:pt x="801" y="9197"/>
                    <a:pt x="865" y="9444"/>
                    <a:pt x="924" y="9568"/>
                  </a:cubicBezTo>
                  <a:cubicBezTo>
                    <a:pt x="924" y="9508"/>
                    <a:pt x="865" y="9385"/>
                    <a:pt x="865" y="9261"/>
                  </a:cubicBezTo>
                  <a:cubicBezTo>
                    <a:pt x="431" y="7780"/>
                    <a:pt x="495" y="924"/>
                    <a:pt x="60" y="59"/>
                  </a:cubicBezTo>
                  <a:cubicBezTo>
                    <a:pt x="60" y="59"/>
                    <a:pt x="60" y="0"/>
                    <a:pt x="1" y="0"/>
                  </a:cubicBezTo>
                  <a:close/>
                  <a:moveTo>
                    <a:pt x="10744" y="1294"/>
                  </a:moveTo>
                  <a:cubicBezTo>
                    <a:pt x="10803" y="2346"/>
                    <a:pt x="10991" y="5557"/>
                    <a:pt x="10991" y="7656"/>
                  </a:cubicBezTo>
                  <a:cubicBezTo>
                    <a:pt x="10991" y="8456"/>
                    <a:pt x="11238" y="9385"/>
                    <a:pt x="11544" y="10185"/>
                  </a:cubicBezTo>
                  <a:cubicBezTo>
                    <a:pt x="11297" y="9508"/>
                    <a:pt x="11114" y="8768"/>
                    <a:pt x="11114" y="8086"/>
                  </a:cubicBezTo>
                  <a:cubicBezTo>
                    <a:pt x="11114" y="5493"/>
                    <a:pt x="10867" y="1358"/>
                    <a:pt x="10867" y="1358"/>
                  </a:cubicBezTo>
                  <a:cubicBezTo>
                    <a:pt x="10867" y="1358"/>
                    <a:pt x="10803" y="1294"/>
                    <a:pt x="10744" y="1294"/>
                  </a:cubicBezTo>
                  <a:close/>
                  <a:moveTo>
                    <a:pt x="13708" y="14507"/>
                  </a:moveTo>
                  <a:cubicBezTo>
                    <a:pt x="14137" y="15806"/>
                    <a:pt x="14755" y="18459"/>
                    <a:pt x="13396" y="20805"/>
                  </a:cubicBezTo>
                  <a:cubicBezTo>
                    <a:pt x="11421" y="23275"/>
                    <a:pt x="9509" y="23956"/>
                    <a:pt x="7904" y="23956"/>
                  </a:cubicBezTo>
                  <a:cubicBezTo>
                    <a:pt x="5928" y="23956"/>
                    <a:pt x="4506" y="22781"/>
                    <a:pt x="4506" y="22781"/>
                  </a:cubicBezTo>
                  <a:cubicBezTo>
                    <a:pt x="4506" y="22781"/>
                    <a:pt x="4076" y="22040"/>
                    <a:pt x="3705" y="22040"/>
                  </a:cubicBezTo>
                  <a:cubicBezTo>
                    <a:pt x="3641" y="22040"/>
                    <a:pt x="3582" y="22040"/>
                    <a:pt x="3518" y="22104"/>
                  </a:cubicBezTo>
                  <a:cubicBezTo>
                    <a:pt x="2530" y="22781"/>
                    <a:pt x="2036" y="24080"/>
                    <a:pt x="1853" y="25250"/>
                  </a:cubicBezTo>
                  <a:cubicBezTo>
                    <a:pt x="1912" y="25191"/>
                    <a:pt x="1977" y="25191"/>
                    <a:pt x="2100" y="25127"/>
                  </a:cubicBezTo>
                  <a:cubicBezTo>
                    <a:pt x="2347" y="24139"/>
                    <a:pt x="2841" y="23092"/>
                    <a:pt x="3641" y="22534"/>
                  </a:cubicBezTo>
                  <a:cubicBezTo>
                    <a:pt x="3705" y="22474"/>
                    <a:pt x="3765" y="22474"/>
                    <a:pt x="3829" y="22474"/>
                  </a:cubicBezTo>
                  <a:cubicBezTo>
                    <a:pt x="4259" y="22474"/>
                    <a:pt x="4693" y="23215"/>
                    <a:pt x="4693" y="23215"/>
                  </a:cubicBezTo>
                  <a:cubicBezTo>
                    <a:pt x="4693" y="23215"/>
                    <a:pt x="6052" y="24386"/>
                    <a:pt x="8087" y="24386"/>
                  </a:cubicBezTo>
                  <a:cubicBezTo>
                    <a:pt x="9633" y="24386"/>
                    <a:pt x="11544" y="23645"/>
                    <a:pt x="13520" y="21240"/>
                  </a:cubicBezTo>
                  <a:cubicBezTo>
                    <a:pt x="15066" y="18582"/>
                    <a:pt x="14137" y="15559"/>
                    <a:pt x="13708" y="145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6"/>
            <p:cNvSpPr/>
            <p:nvPr/>
          </p:nvSpPr>
          <p:spPr>
            <a:xfrm>
              <a:off x="4092450" y="3785225"/>
              <a:ext cx="10900" cy="37075"/>
            </a:xfrm>
            <a:custGeom>
              <a:avLst/>
              <a:gdLst/>
              <a:ahLst/>
              <a:cxnLst/>
              <a:rect l="l" t="t" r="r" b="b"/>
              <a:pathLst>
                <a:path w="436" h="1483" extrusionOk="0">
                  <a:moveTo>
                    <a:pt x="435" y="1"/>
                  </a:moveTo>
                  <a:cubicBezTo>
                    <a:pt x="312" y="65"/>
                    <a:pt x="247" y="65"/>
                    <a:pt x="188" y="124"/>
                  </a:cubicBezTo>
                  <a:cubicBezTo>
                    <a:pt x="65" y="618"/>
                    <a:pt x="0" y="1112"/>
                    <a:pt x="0" y="1483"/>
                  </a:cubicBezTo>
                  <a:cubicBezTo>
                    <a:pt x="65" y="1483"/>
                    <a:pt x="124" y="1483"/>
                    <a:pt x="188" y="1423"/>
                  </a:cubicBezTo>
                  <a:cubicBezTo>
                    <a:pt x="247" y="989"/>
                    <a:pt x="312" y="495"/>
                    <a:pt x="435" y="1"/>
                  </a:cubicBezTo>
                  <a:close/>
                </a:path>
              </a:pathLst>
            </a:custGeom>
            <a:solidFill>
              <a:srgbClr val="87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6"/>
            <p:cNvSpPr/>
            <p:nvPr/>
          </p:nvSpPr>
          <p:spPr>
            <a:xfrm>
              <a:off x="4588000" y="3823875"/>
              <a:ext cx="78675" cy="174400"/>
            </a:xfrm>
            <a:custGeom>
              <a:avLst/>
              <a:gdLst/>
              <a:ahLst/>
              <a:cxnLst/>
              <a:rect l="l" t="t" r="r" b="b"/>
              <a:pathLst>
                <a:path w="3147" h="6976" extrusionOk="0">
                  <a:moveTo>
                    <a:pt x="1482" y="1"/>
                  </a:moveTo>
                  <a:cubicBezTo>
                    <a:pt x="1171" y="1"/>
                    <a:pt x="800" y="60"/>
                    <a:pt x="618" y="307"/>
                  </a:cubicBezTo>
                  <a:cubicBezTo>
                    <a:pt x="494" y="495"/>
                    <a:pt x="494" y="678"/>
                    <a:pt x="430" y="865"/>
                  </a:cubicBezTo>
                  <a:cubicBezTo>
                    <a:pt x="306" y="1606"/>
                    <a:pt x="247" y="2406"/>
                    <a:pt x="183" y="3147"/>
                  </a:cubicBezTo>
                  <a:cubicBezTo>
                    <a:pt x="59" y="4259"/>
                    <a:pt x="0" y="5558"/>
                    <a:pt x="741" y="6422"/>
                  </a:cubicBezTo>
                  <a:cubicBezTo>
                    <a:pt x="988" y="6728"/>
                    <a:pt x="1294" y="6975"/>
                    <a:pt x="1729" y="6975"/>
                  </a:cubicBezTo>
                  <a:lnTo>
                    <a:pt x="1852" y="6975"/>
                  </a:lnTo>
                  <a:cubicBezTo>
                    <a:pt x="2159" y="6916"/>
                    <a:pt x="2470" y="6605"/>
                    <a:pt x="2653" y="6299"/>
                  </a:cubicBezTo>
                  <a:cubicBezTo>
                    <a:pt x="2776" y="5987"/>
                    <a:pt x="2840" y="5681"/>
                    <a:pt x="2900" y="5311"/>
                  </a:cubicBezTo>
                  <a:cubicBezTo>
                    <a:pt x="3147" y="3459"/>
                    <a:pt x="2964" y="1419"/>
                    <a:pt x="1788" y="1"/>
                  </a:cubicBezTo>
                  <a:close/>
                </a:path>
              </a:pathLst>
            </a:custGeom>
            <a:solidFill>
              <a:srgbClr val="87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6"/>
            <p:cNvSpPr/>
            <p:nvPr/>
          </p:nvSpPr>
          <p:spPr>
            <a:xfrm>
              <a:off x="3799175" y="3129975"/>
              <a:ext cx="632875" cy="939300"/>
            </a:xfrm>
            <a:custGeom>
              <a:avLst/>
              <a:gdLst/>
              <a:ahLst/>
              <a:cxnLst/>
              <a:rect l="l" t="t" r="r" b="b"/>
              <a:pathLst>
                <a:path w="25315" h="37572" extrusionOk="0">
                  <a:moveTo>
                    <a:pt x="7830" y="0"/>
                  </a:moveTo>
                  <a:cubicBezTo>
                    <a:pt x="6037" y="0"/>
                    <a:pt x="3952" y="714"/>
                    <a:pt x="3952" y="714"/>
                  </a:cubicBezTo>
                  <a:lnTo>
                    <a:pt x="3952" y="7812"/>
                  </a:lnTo>
                  <a:lnTo>
                    <a:pt x="2164" y="19360"/>
                  </a:lnTo>
                  <a:lnTo>
                    <a:pt x="0" y="29115"/>
                  </a:lnTo>
                  <a:lnTo>
                    <a:pt x="988" y="37572"/>
                  </a:lnTo>
                  <a:lnTo>
                    <a:pt x="11672" y="28621"/>
                  </a:lnTo>
                  <a:cubicBezTo>
                    <a:pt x="11672" y="28621"/>
                    <a:pt x="11549" y="24606"/>
                    <a:pt x="13584" y="23188"/>
                  </a:cubicBezTo>
                  <a:cubicBezTo>
                    <a:pt x="13643" y="23146"/>
                    <a:pt x="13704" y="23127"/>
                    <a:pt x="13766" y="23127"/>
                  </a:cubicBezTo>
                  <a:cubicBezTo>
                    <a:pt x="14159" y="23127"/>
                    <a:pt x="14572" y="23865"/>
                    <a:pt x="14572" y="23865"/>
                  </a:cubicBezTo>
                  <a:cubicBezTo>
                    <a:pt x="14572" y="23865"/>
                    <a:pt x="15949" y="25027"/>
                    <a:pt x="17972" y="25027"/>
                  </a:cubicBezTo>
                  <a:cubicBezTo>
                    <a:pt x="19531" y="25027"/>
                    <a:pt x="21473" y="24336"/>
                    <a:pt x="23462" y="21889"/>
                  </a:cubicBezTo>
                  <a:cubicBezTo>
                    <a:pt x="25315" y="18619"/>
                    <a:pt x="23462" y="14791"/>
                    <a:pt x="23462" y="14791"/>
                  </a:cubicBezTo>
                  <a:cubicBezTo>
                    <a:pt x="23462" y="14791"/>
                    <a:pt x="21057" y="11333"/>
                    <a:pt x="21057" y="8740"/>
                  </a:cubicBezTo>
                  <a:cubicBezTo>
                    <a:pt x="21057" y="6206"/>
                    <a:pt x="20810" y="2008"/>
                    <a:pt x="20810" y="2008"/>
                  </a:cubicBezTo>
                  <a:cubicBezTo>
                    <a:pt x="20810" y="2008"/>
                    <a:pt x="19904" y="1538"/>
                    <a:pt x="18365" y="1538"/>
                  </a:cubicBezTo>
                  <a:cubicBezTo>
                    <a:pt x="17816" y="1538"/>
                    <a:pt x="17186" y="1598"/>
                    <a:pt x="16488" y="1761"/>
                  </a:cubicBezTo>
                  <a:cubicBezTo>
                    <a:pt x="16671" y="1267"/>
                    <a:pt x="16365" y="896"/>
                    <a:pt x="16365" y="896"/>
                  </a:cubicBezTo>
                  <a:cubicBezTo>
                    <a:pt x="16365" y="896"/>
                    <a:pt x="15855" y="860"/>
                    <a:pt x="15170" y="860"/>
                  </a:cubicBezTo>
                  <a:cubicBezTo>
                    <a:pt x="13862" y="860"/>
                    <a:pt x="11915" y="992"/>
                    <a:pt x="11672" y="1761"/>
                  </a:cubicBezTo>
                  <a:cubicBezTo>
                    <a:pt x="11672" y="3613"/>
                    <a:pt x="12102" y="10405"/>
                    <a:pt x="11672" y="10716"/>
                  </a:cubicBezTo>
                  <a:cubicBezTo>
                    <a:pt x="11480" y="10825"/>
                    <a:pt x="11361" y="10970"/>
                    <a:pt x="11251" y="10970"/>
                  </a:cubicBezTo>
                  <a:cubicBezTo>
                    <a:pt x="11112" y="10970"/>
                    <a:pt x="10986" y="10738"/>
                    <a:pt x="10743" y="9911"/>
                  </a:cubicBezTo>
                  <a:cubicBezTo>
                    <a:pt x="10314" y="8493"/>
                    <a:pt x="10437" y="1578"/>
                    <a:pt x="10003" y="714"/>
                  </a:cubicBezTo>
                  <a:cubicBezTo>
                    <a:pt x="9550" y="178"/>
                    <a:pt x="8727" y="0"/>
                    <a:pt x="7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6"/>
            <p:cNvSpPr/>
            <p:nvPr/>
          </p:nvSpPr>
          <p:spPr>
            <a:xfrm>
              <a:off x="3820775" y="3183250"/>
              <a:ext cx="243900" cy="734750"/>
            </a:xfrm>
            <a:custGeom>
              <a:avLst/>
              <a:gdLst/>
              <a:ahLst/>
              <a:cxnLst/>
              <a:rect l="l" t="t" r="r" b="b"/>
              <a:pathLst>
                <a:path w="9756" h="29390" extrusionOk="0">
                  <a:moveTo>
                    <a:pt x="3211" y="0"/>
                  </a:moveTo>
                  <a:lnTo>
                    <a:pt x="3211" y="3769"/>
                  </a:lnTo>
                  <a:cubicBezTo>
                    <a:pt x="3211" y="3769"/>
                    <a:pt x="3399" y="3705"/>
                    <a:pt x="3705" y="3522"/>
                  </a:cubicBezTo>
                  <a:lnTo>
                    <a:pt x="3705" y="247"/>
                  </a:lnTo>
                  <a:cubicBezTo>
                    <a:pt x="3705" y="247"/>
                    <a:pt x="3522" y="188"/>
                    <a:pt x="3211" y="0"/>
                  </a:cubicBezTo>
                  <a:close/>
                  <a:moveTo>
                    <a:pt x="7904" y="2534"/>
                  </a:moveTo>
                  <a:cubicBezTo>
                    <a:pt x="7904" y="2593"/>
                    <a:pt x="7968" y="2593"/>
                    <a:pt x="7968" y="2658"/>
                  </a:cubicBezTo>
                  <a:cubicBezTo>
                    <a:pt x="8027" y="2781"/>
                    <a:pt x="8151" y="2964"/>
                    <a:pt x="8215" y="3087"/>
                  </a:cubicBezTo>
                  <a:cubicBezTo>
                    <a:pt x="8462" y="3581"/>
                    <a:pt x="8645" y="4199"/>
                    <a:pt x="8768" y="4757"/>
                  </a:cubicBezTo>
                  <a:cubicBezTo>
                    <a:pt x="8956" y="5498"/>
                    <a:pt x="9015" y="6298"/>
                    <a:pt x="8956" y="7039"/>
                  </a:cubicBezTo>
                  <a:cubicBezTo>
                    <a:pt x="8892" y="7474"/>
                    <a:pt x="8892" y="7844"/>
                    <a:pt x="8832" y="7967"/>
                  </a:cubicBezTo>
                  <a:lnTo>
                    <a:pt x="8832" y="8027"/>
                  </a:lnTo>
                  <a:lnTo>
                    <a:pt x="8768" y="8027"/>
                  </a:lnTo>
                  <a:cubicBezTo>
                    <a:pt x="8521" y="8150"/>
                    <a:pt x="5869" y="10067"/>
                    <a:pt x="5558" y="10249"/>
                  </a:cubicBezTo>
                  <a:cubicBezTo>
                    <a:pt x="5187" y="10437"/>
                    <a:pt x="3522" y="12225"/>
                    <a:pt x="3522" y="12225"/>
                  </a:cubicBezTo>
                  <a:cubicBezTo>
                    <a:pt x="3522" y="12225"/>
                    <a:pt x="3769" y="14512"/>
                    <a:pt x="2658" y="16794"/>
                  </a:cubicBezTo>
                  <a:cubicBezTo>
                    <a:pt x="1547" y="19081"/>
                    <a:pt x="618" y="23956"/>
                    <a:pt x="248" y="25191"/>
                  </a:cubicBezTo>
                  <a:cubicBezTo>
                    <a:pt x="1" y="26179"/>
                    <a:pt x="124" y="28219"/>
                    <a:pt x="248" y="29143"/>
                  </a:cubicBezTo>
                  <a:cubicBezTo>
                    <a:pt x="371" y="29207"/>
                    <a:pt x="559" y="29266"/>
                    <a:pt x="682" y="29390"/>
                  </a:cubicBezTo>
                  <a:cubicBezTo>
                    <a:pt x="618" y="28466"/>
                    <a:pt x="495" y="26490"/>
                    <a:pt x="742" y="25502"/>
                  </a:cubicBezTo>
                  <a:cubicBezTo>
                    <a:pt x="1112" y="24203"/>
                    <a:pt x="2041" y="19387"/>
                    <a:pt x="3152" y="17105"/>
                  </a:cubicBezTo>
                  <a:cubicBezTo>
                    <a:pt x="4263" y="14818"/>
                    <a:pt x="3952" y="12472"/>
                    <a:pt x="3952" y="12472"/>
                  </a:cubicBezTo>
                  <a:cubicBezTo>
                    <a:pt x="3952" y="12472"/>
                    <a:pt x="5681" y="10684"/>
                    <a:pt x="5992" y="10561"/>
                  </a:cubicBezTo>
                  <a:cubicBezTo>
                    <a:pt x="6363" y="10373"/>
                    <a:pt x="9015" y="8397"/>
                    <a:pt x="9262" y="8338"/>
                  </a:cubicBezTo>
                  <a:cubicBezTo>
                    <a:pt x="9509" y="8274"/>
                    <a:pt x="9756" y="3828"/>
                    <a:pt x="7968" y="2534"/>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a:off x="3854750" y="3857850"/>
              <a:ext cx="71025" cy="103375"/>
            </a:xfrm>
            <a:custGeom>
              <a:avLst/>
              <a:gdLst/>
              <a:ahLst/>
              <a:cxnLst/>
              <a:rect l="l" t="t" r="r" b="b"/>
              <a:pathLst>
                <a:path w="2841" h="4135" extrusionOk="0">
                  <a:moveTo>
                    <a:pt x="864" y="0"/>
                  </a:moveTo>
                  <a:cubicBezTo>
                    <a:pt x="311" y="60"/>
                    <a:pt x="0" y="677"/>
                    <a:pt x="64" y="1235"/>
                  </a:cubicBezTo>
                  <a:cubicBezTo>
                    <a:pt x="124" y="1788"/>
                    <a:pt x="435" y="2223"/>
                    <a:pt x="741" y="2717"/>
                  </a:cubicBezTo>
                  <a:cubicBezTo>
                    <a:pt x="1111" y="3147"/>
                    <a:pt x="1423" y="3641"/>
                    <a:pt x="1793" y="4135"/>
                  </a:cubicBezTo>
                  <a:cubicBezTo>
                    <a:pt x="2099" y="3764"/>
                    <a:pt x="2470" y="3394"/>
                    <a:pt x="2840" y="3023"/>
                  </a:cubicBezTo>
                  <a:cubicBezTo>
                    <a:pt x="2840" y="2900"/>
                    <a:pt x="2840" y="2776"/>
                    <a:pt x="2781" y="2653"/>
                  </a:cubicBezTo>
                  <a:cubicBezTo>
                    <a:pt x="2717" y="2159"/>
                    <a:pt x="2717" y="1665"/>
                    <a:pt x="2470" y="1235"/>
                  </a:cubicBezTo>
                  <a:cubicBezTo>
                    <a:pt x="2346" y="865"/>
                    <a:pt x="2040" y="494"/>
                    <a:pt x="1729" y="247"/>
                  </a:cubicBezTo>
                  <a:cubicBezTo>
                    <a:pt x="1482" y="124"/>
                    <a:pt x="1235" y="0"/>
                    <a:pt x="988" y="0"/>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4094050" y="3618525"/>
              <a:ext cx="155875" cy="126600"/>
            </a:xfrm>
            <a:custGeom>
              <a:avLst/>
              <a:gdLst/>
              <a:ahLst/>
              <a:cxnLst/>
              <a:rect l="l" t="t" r="r" b="b"/>
              <a:pathLst>
                <a:path w="6235" h="5064" extrusionOk="0">
                  <a:moveTo>
                    <a:pt x="5804" y="1"/>
                  </a:moveTo>
                  <a:cubicBezTo>
                    <a:pt x="5310" y="1"/>
                    <a:pt x="4816" y="248"/>
                    <a:pt x="4382" y="495"/>
                  </a:cubicBezTo>
                  <a:cubicBezTo>
                    <a:pt x="2530" y="1606"/>
                    <a:pt x="1048" y="3211"/>
                    <a:pt x="1" y="5004"/>
                  </a:cubicBezTo>
                  <a:lnTo>
                    <a:pt x="1" y="5064"/>
                  </a:lnTo>
                  <a:lnTo>
                    <a:pt x="60" y="5064"/>
                  </a:lnTo>
                  <a:cubicBezTo>
                    <a:pt x="1112" y="3211"/>
                    <a:pt x="2594" y="1670"/>
                    <a:pt x="4382" y="618"/>
                  </a:cubicBezTo>
                  <a:cubicBezTo>
                    <a:pt x="4816" y="312"/>
                    <a:pt x="5310" y="65"/>
                    <a:pt x="5804" y="65"/>
                  </a:cubicBezTo>
                  <a:cubicBezTo>
                    <a:pt x="5928" y="65"/>
                    <a:pt x="6051" y="124"/>
                    <a:pt x="6175" y="124"/>
                  </a:cubicBezTo>
                  <a:lnTo>
                    <a:pt x="6234" y="124"/>
                  </a:lnTo>
                  <a:cubicBezTo>
                    <a:pt x="6234" y="65"/>
                    <a:pt x="6234" y="65"/>
                    <a:pt x="6175" y="65"/>
                  </a:cubicBezTo>
                  <a:cubicBezTo>
                    <a:pt x="6051" y="1"/>
                    <a:pt x="5928" y="1"/>
                    <a:pt x="5804"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6"/>
            <p:cNvSpPr/>
            <p:nvPr/>
          </p:nvSpPr>
          <p:spPr>
            <a:xfrm>
              <a:off x="4177400" y="3609275"/>
              <a:ext cx="182175" cy="89550"/>
            </a:xfrm>
            <a:custGeom>
              <a:avLst/>
              <a:gdLst/>
              <a:ahLst/>
              <a:cxnLst/>
              <a:rect l="l" t="t" r="r" b="b"/>
              <a:pathLst>
                <a:path w="7287" h="3582" extrusionOk="0">
                  <a:moveTo>
                    <a:pt x="7163" y="0"/>
                  </a:moveTo>
                  <a:cubicBezTo>
                    <a:pt x="6234" y="988"/>
                    <a:pt x="5187" y="1917"/>
                    <a:pt x="3952" y="2534"/>
                  </a:cubicBezTo>
                  <a:cubicBezTo>
                    <a:pt x="2900" y="3152"/>
                    <a:pt x="1665" y="3522"/>
                    <a:pt x="430" y="3522"/>
                  </a:cubicBezTo>
                  <a:lnTo>
                    <a:pt x="60" y="3522"/>
                  </a:lnTo>
                  <a:cubicBezTo>
                    <a:pt x="1" y="3522"/>
                    <a:pt x="1" y="3522"/>
                    <a:pt x="1" y="3581"/>
                  </a:cubicBezTo>
                  <a:lnTo>
                    <a:pt x="430" y="3581"/>
                  </a:lnTo>
                  <a:cubicBezTo>
                    <a:pt x="1665" y="3581"/>
                    <a:pt x="2900" y="3211"/>
                    <a:pt x="4011" y="2658"/>
                  </a:cubicBezTo>
                  <a:cubicBezTo>
                    <a:pt x="5246" y="1976"/>
                    <a:pt x="6298" y="1052"/>
                    <a:pt x="7222" y="64"/>
                  </a:cubicBezTo>
                  <a:cubicBezTo>
                    <a:pt x="7286" y="64"/>
                    <a:pt x="7286" y="0"/>
                    <a:pt x="7222" y="0"/>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6"/>
            <p:cNvSpPr/>
            <p:nvPr/>
          </p:nvSpPr>
          <p:spPr>
            <a:xfrm>
              <a:off x="3649500" y="3162550"/>
              <a:ext cx="402850" cy="760150"/>
            </a:xfrm>
            <a:custGeom>
              <a:avLst/>
              <a:gdLst/>
              <a:ahLst/>
              <a:cxnLst/>
              <a:rect l="l" t="t" r="r" b="b"/>
              <a:pathLst>
                <a:path w="16114" h="30406" extrusionOk="0">
                  <a:moveTo>
                    <a:pt x="6652" y="1"/>
                  </a:moveTo>
                  <a:cubicBezTo>
                    <a:pt x="5645" y="1"/>
                    <a:pt x="4486" y="193"/>
                    <a:pt x="3271" y="769"/>
                  </a:cubicBezTo>
                  <a:cubicBezTo>
                    <a:pt x="3271" y="769"/>
                    <a:pt x="3394" y="5955"/>
                    <a:pt x="3271" y="7496"/>
                  </a:cubicBezTo>
                  <a:cubicBezTo>
                    <a:pt x="3211" y="9042"/>
                    <a:pt x="2036" y="12930"/>
                    <a:pt x="1853" y="15340"/>
                  </a:cubicBezTo>
                  <a:cubicBezTo>
                    <a:pt x="1665" y="17686"/>
                    <a:pt x="989" y="22315"/>
                    <a:pt x="1236" y="23861"/>
                  </a:cubicBezTo>
                  <a:cubicBezTo>
                    <a:pt x="1418" y="25466"/>
                    <a:pt x="677" y="27565"/>
                    <a:pt x="307" y="28059"/>
                  </a:cubicBezTo>
                  <a:cubicBezTo>
                    <a:pt x="1" y="28612"/>
                    <a:pt x="6234" y="30405"/>
                    <a:pt x="6234" y="30405"/>
                  </a:cubicBezTo>
                  <a:lnTo>
                    <a:pt x="7099" y="30405"/>
                  </a:lnTo>
                  <a:cubicBezTo>
                    <a:pt x="7099" y="30405"/>
                    <a:pt x="6792" y="27318"/>
                    <a:pt x="7099" y="26019"/>
                  </a:cubicBezTo>
                  <a:cubicBezTo>
                    <a:pt x="7469" y="24784"/>
                    <a:pt x="8398" y="19909"/>
                    <a:pt x="9509" y="17622"/>
                  </a:cubicBezTo>
                  <a:cubicBezTo>
                    <a:pt x="10620" y="15340"/>
                    <a:pt x="10373" y="13053"/>
                    <a:pt x="10373" y="13053"/>
                  </a:cubicBezTo>
                  <a:cubicBezTo>
                    <a:pt x="10373" y="13053"/>
                    <a:pt x="12038" y="11265"/>
                    <a:pt x="12409" y="11077"/>
                  </a:cubicBezTo>
                  <a:cubicBezTo>
                    <a:pt x="12720" y="10895"/>
                    <a:pt x="15372" y="8978"/>
                    <a:pt x="15619" y="8855"/>
                  </a:cubicBezTo>
                  <a:cubicBezTo>
                    <a:pt x="15866" y="8795"/>
                    <a:pt x="16113" y="4350"/>
                    <a:pt x="14325" y="3115"/>
                  </a:cubicBezTo>
                  <a:cubicBezTo>
                    <a:pt x="14218" y="3081"/>
                    <a:pt x="14095" y="3066"/>
                    <a:pt x="13961" y="3066"/>
                  </a:cubicBezTo>
                  <a:cubicBezTo>
                    <a:pt x="12614" y="3066"/>
                    <a:pt x="10062" y="4597"/>
                    <a:pt x="10062" y="4597"/>
                  </a:cubicBezTo>
                  <a:lnTo>
                    <a:pt x="10062" y="769"/>
                  </a:lnTo>
                  <a:cubicBezTo>
                    <a:pt x="10062" y="769"/>
                    <a:pt x="8664" y="1"/>
                    <a:pt x="6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837825" y="3917975"/>
              <a:ext cx="37075" cy="101900"/>
            </a:xfrm>
            <a:custGeom>
              <a:avLst/>
              <a:gdLst/>
              <a:ahLst/>
              <a:cxnLst/>
              <a:rect l="l" t="t" r="r" b="b"/>
              <a:pathLst>
                <a:path w="1483" h="4076" extrusionOk="0">
                  <a:moveTo>
                    <a:pt x="0" y="1"/>
                  </a:moveTo>
                  <a:cubicBezTo>
                    <a:pt x="60" y="188"/>
                    <a:pt x="60" y="312"/>
                    <a:pt x="60" y="371"/>
                  </a:cubicBezTo>
                  <a:cubicBezTo>
                    <a:pt x="618" y="806"/>
                    <a:pt x="924" y="1359"/>
                    <a:pt x="865" y="2347"/>
                  </a:cubicBezTo>
                  <a:lnTo>
                    <a:pt x="677" y="3276"/>
                  </a:lnTo>
                  <a:cubicBezTo>
                    <a:pt x="618" y="3523"/>
                    <a:pt x="554" y="3829"/>
                    <a:pt x="494" y="4076"/>
                  </a:cubicBezTo>
                  <a:cubicBezTo>
                    <a:pt x="618" y="3952"/>
                    <a:pt x="741" y="3770"/>
                    <a:pt x="924" y="3646"/>
                  </a:cubicBezTo>
                  <a:cubicBezTo>
                    <a:pt x="988" y="3582"/>
                    <a:pt x="1047" y="3458"/>
                    <a:pt x="1112" y="3399"/>
                  </a:cubicBezTo>
                  <a:cubicBezTo>
                    <a:pt x="1235" y="3088"/>
                    <a:pt x="1294" y="2717"/>
                    <a:pt x="1359" y="2347"/>
                  </a:cubicBezTo>
                  <a:cubicBezTo>
                    <a:pt x="1482" y="1053"/>
                    <a:pt x="801" y="495"/>
                    <a:pt x="0" y="1"/>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826950" y="3911800"/>
              <a:ext cx="12375" cy="15475"/>
            </a:xfrm>
            <a:custGeom>
              <a:avLst/>
              <a:gdLst/>
              <a:ahLst/>
              <a:cxnLst/>
              <a:rect l="l" t="t" r="r" b="b"/>
              <a:pathLst>
                <a:path w="495" h="619" extrusionOk="0">
                  <a:moveTo>
                    <a:pt x="1" y="1"/>
                  </a:moveTo>
                  <a:lnTo>
                    <a:pt x="1" y="248"/>
                  </a:lnTo>
                  <a:cubicBezTo>
                    <a:pt x="188" y="371"/>
                    <a:pt x="371" y="495"/>
                    <a:pt x="495" y="618"/>
                  </a:cubicBezTo>
                  <a:cubicBezTo>
                    <a:pt x="495" y="559"/>
                    <a:pt x="495" y="435"/>
                    <a:pt x="435" y="248"/>
                  </a:cubicBezTo>
                  <a:cubicBezTo>
                    <a:pt x="312" y="124"/>
                    <a:pt x="124" y="65"/>
                    <a:pt x="1" y="1"/>
                  </a:cubicBezTo>
                  <a:close/>
                </a:path>
              </a:pathLst>
            </a:custGeom>
            <a:solidFill>
              <a:srgbClr val="70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691125" y="3845500"/>
              <a:ext cx="135850" cy="72500"/>
            </a:xfrm>
            <a:custGeom>
              <a:avLst/>
              <a:gdLst/>
              <a:ahLst/>
              <a:cxnLst/>
              <a:rect l="l" t="t" r="r" b="b"/>
              <a:pathLst>
                <a:path w="5434" h="2900" extrusionOk="0">
                  <a:moveTo>
                    <a:pt x="0" y="0"/>
                  </a:moveTo>
                  <a:cubicBezTo>
                    <a:pt x="1052" y="124"/>
                    <a:pt x="1853" y="801"/>
                    <a:pt x="1853" y="801"/>
                  </a:cubicBezTo>
                  <a:cubicBezTo>
                    <a:pt x="2347" y="1235"/>
                    <a:pt x="2905" y="1359"/>
                    <a:pt x="3334" y="1665"/>
                  </a:cubicBezTo>
                  <a:cubicBezTo>
                    <a:pt x="3952" y="2223"/>
                    <a:pt x="4757" y="2529"/>
                    <a:pt x="5434" y="2900"/>
                  </a:cubicBezTo>
                  <a:lnTo>
                    <a:pt x="5434" y="2653"/>
                  </a:lnTo>
                  <a:cubicBezTo>
                    <a:pt x="4880" y="2347"/>
                    <a:pt x="4263" y="2100"/>
                    <a:pt x="3828" y="1665"/>
                  </a:cubicBezTo>
                  <a:cubicBezTo>
                    <a:pt x="3399" y="1359"/>
                    <a:pt x="2840" y="1235"/>
                    <a:pt x="2411" y="801"/>
                  </a:cubicBezTo>
                  <a:cubicBezTo>
                    <a:pt x="2347" y="801"/>
                    <a:pt x="1423" y="0"/>
                    <a:pt x="247"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819300" y="3263500"/>
              <a:ext cx="100300" cy="67950"/>
            </a:xfrm>
            <a:custGeom>
              <a:avLst/>
              <a:gdLst/>
              <a:ahLst/>
              <a:cxnLst/>
              <a:rect l="l" t="t" r="r" b="b"/>
              <a:pathLst>
                <a:path w="4012" h="2718" extrusionOk="0">
                  <a:moveTo>
                    <a:pt x="3952" y="1"/>
                  </a:moveTo>
                  <a:lnTo>
                    <a:pt x="0" y="2658"/>
                  </a:lnTo>
                  <a:cubicBezTo>
                    <a:pt x="0" y="2718"/>
                    <a:pt x="60" y="2718"/>
                    <a:pt x="60" y="2718"/>
                  </a:cubicBezTo>
                  <a:lnTo>
                    <a:pt x="4011" y="65"/>
                  </a:lnTo>
                  <a:lnTo>
                    <a:pt x="4011" y="1"/>
                  </a:lnTo>
                  <a:close/>
                </a:path>
              </a:pathLst>
            </a:custGeom>
            <a:solidFill>
              <a:srgbClr val="9B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702000" y="3348475"/>
              <a:ext cx="205250" cy="455400"/>
            </a:xfrm>
            <a:custGeom>
              <a:avLst/>
              <a:gdLst/>
              <a:ahLst/>
              <a:cxnLst/>
              <a:rect l="l" t="t" r="r" b="b"/>
              <a:pathLst>
                <a:path w="8210" h="18216" extrusionOk="0">
                  <a:moveTo>
                    <a:pt x="7839" y="0"/>
                  </a:moveTo>
                  <a:lnTo>
                    <a:pt x="7839" y="0"/>
                  </a:lnTo>
                  <a:cubicBezTo>
                    <a:pt x="6357" y="1418"/>
                    <a:pt x="4939" y="2776"/>
                    <a:pt x="3458" y="4199"/>
                  </a:cubicBezTo>
                  <a:cubicBezTo>
                    <a:pt x="3211" y="4446"/>
                    <a:pt x="2899" y="4693"/>
                    <a:pt x="2717" y="5063"/>
                  </a:cubicBezTo>
                  <a:cubicBezTo>
                    <a:pt x="2529" y="5434"/>
                    <a:pt x="2405" y="5927"/>
                    <a:pt x="2282" y="6421"/>
                  </a:cubicBezTo>
                  <a:cubicBezTo>
                    <a:pt x="2099" y="6975"/>
                    <a:pt x="1788" y="7533"/>
                    <a:pt x="1482" y="8086"/>
                  </a:cubicBezTo>
                  <a:cubicBezTo>
                    <a:pt x="617" y="10126"/>
                    <a:pt x="370" y="12284"/>
                    <a:pt x="123" y="14507"/>
                  </a:cubicBezTo>
                  <a:cubicBezTo>
                    <a:pt x="59" y="15312"/>
                    <a:pt x="0" y="16113"/>
                    <a:pt x="247" y="16853"/>
                  </a:cubicBezTo>
                  <a:cubicBezTo>
                    <a:pt x="483" y="17562"/>
                    <a:pt x="1112" y="18216"/>
                    <a:pt x="1870" y="18216"/>
                  </a:cubicBezTo>
                  <a:cubicBezTo>
                    <a:pt x="1905" y="18216"/>
                    <a:pt x="1940" y="18215"/>
                    <a:pt x="1976" y="18212"/>
                  </a:cubicBezTo>
                  <a:cubicBezTo>
                    <a:pt x="2717" y="16177"/>
                    <a:pt x="1912" y="13831"/>
                    <a:pt x="2346" y="11667"/>
                  </a:cubicBezTo>
                  <a:cubicBezTo>
                    <a:pt x="2593" y="10249"/>
                    <a:pt x="3334" y="9015"/>
                    <a:pt x="3581" y="7656"/>
                  </a:cubicBezTo>
                  <a:cubicBezTo>
                    <a:pt x="3705" y="6915"/>
                    <a:pt x="3705" y="6110"/>
                    <a:pt x="3952" y="5369"/>
                  </a:cubicBezTo>
                  <a:cubicBezTo>
                    <a:pt x="4445" y="3952"/>
                    <a:pt x="5863" y="3087"/>
                    <a:pt x="7039" y="2035"/>
                  </a:cubicBezTo>
                  <a:cubicBezTo>
                    <a:pt x="7592" y="1541"/>
                    <a:pt x="8209" y="741"/>
                    <a:pt x="7839" y="0"/>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862525" y="3387000"/>
              <a:ext cx="124975" cy="146725"/>
            </a:xfrm>
            <a:custGeom>
              <a:avLst/>
              <a:gdLst/>
              <a:ahLst/>
              <a:cxnLst/>
              <a:rect l="l" t="t" r="r" b="b"/>
              <a:pathLst>
                <a:path w="4999" h="5869" extrusionOk="0">
                  <a:moveTo>
                    <a:pt x="4940" y="0"/>
                  </a:moveTo>
                  <a:cubicBezTo>
                    <a:pt x="3641" y="618"/>
                    <a:pt x="2593" y="1606"/>
                    <a:pt x="1606" y="2593"/>
                  </a:cubicBezTo>
                  <a:cubicBezTo>
                    <a:pt x="1112" y="3028"/>
                    <a:pt x="677" y="3458"/>
                    <a:pt x="371" y="4016"/>
                  </a:cubicBezTo>
                  <a:cubicBezTo>
                    <a:pt x="124" y="4446"/>
                    <a:pt x="0" y="4880"/>
                    <a:pt x="0" y="5374"/>
                  </a:cubicBezTo>
                  <a:cubicBezTo>
                    <a:pt x="0" y="5498"/>
                    <a:pt x="0" y="5681"/>
                    <a:pt x="59" y="5868"/>
                  </a:cubicBezTo>
                  <a:cubicBezTo>
                    <a:pt x="124" y="5868"/>
                    <a:pt x="124" y="5868"/>
                    <a:pt x="124" y="5804"/>
                  </a:cubicBezTo>
                  <a:cubicBezTo>
                    <a:pt x="59" y="5681"/>
                    <a:pt x="59" y="5498"/>
                    <a:pt x="59" y="5374"/>
                  </a:cubicBezTo>
                  <a:cubicBezTo>
                    <a:pt x="59" y="4880"/>
                    <a:pt x="183" y="4446"/>
                    <a:pt x="430" y="4075"/>
                  </a:cubicBezTo>
                  <a:cubicBezTo>
                    <a:pt x="741" y="3522"/>
                    <a:pt x="1171" y="3087"/>
                    <a:pt x="1665" y="2658"/>
                  </a:cubicBezTo>
                  <a:cubicBezTo>
                    <a:pt x="2653" y="1670"/>
                    <a:pt x="3705" y="682"/>
                    <a:pt x="4999" y="124"/>
                  </a:cubicBezTo>
                  <a:lnTo>
                    <a:pt x="4999" y="64"/>
                  </a:lnTo>
                  <a:cubicBezTo>
                    <a:pt x="4999" y="0"/>
                    <a:pt x="4999" y="0"/>
                    <a:pt x="4940" y="0"/>
                  </a:cubicBezTo>
                  <a:close/>
                </a:path>
              </a:pathLst>
            </a:custGeom>
            <a:solidFill>
              <a:srgbClr val="9B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4483025" y="4002225"/>
              <a:ext cx="277875" cy="450400"/>
            </a:xfrm>
            <a:custGeom>
              <a:avLst/>
              <a:gdLst/>
              <a:ahLst/>
              <a:cxnLst/>
              <a:rect l="l" t="t" r="r" b="b"/>
              <a:pathLst>
                <a:path w="11115" h="18016" extrusionOk="0">
                  <a:moveTo>
                    <a:pt x="1279" y="1"/>
                  </a:moveTo>
                  <a:cubicBezTo>
                    <a:pt x="1206" y="1"/>
                    <a:pt x="1130" y="8"/>
                    <a:pt x="1048" y="29"/>
                  </a:cubicBezTo>
                  <a:cubicBezTo>
                    <a:pt x="554" y="212"/>
                    <a:pt x="430" y="893"/>
                    <a:pt x="371" y="1447"/>
                  </a:cubicBezTo>
                  <a:cubicBezTo>
                    <a:pt x="248" y="2993"/>
                    <a:pt x="124" y="4598"/>
                    <a:pt x="60" y="6139"/>
                  </a:cubicBezTo>
                  <a:cubicBezTo>
                    <a:pt x="1" y="7315"/>
                    <a:pt x="1" y="8426"/>
                    <a:pt x="183" y="9597"/>
                  </a:cubicBezTo>
                  <a:cubicBezTo>
                    <a:pt x="307" y="10461"/>
                    <a:pt x="554" y="11390"/>
                    <a:pt x="801" y="12254"/>
                  </a:cubicBezTo>
                  <a:cubicBezTo>
                    <a:pt x="1171" y="13612"/>
                    <a:pt x="1606" y="14971"/>
                    <a:pt x="1976" y="16329"/>
                  </a:cubicBezTo>
                  <a:cubicBezTo>
                    <a:pt x="2159" y="17006"/>
                    <a:pt x="2530" y="17870"/>
                    <a:pt x="3271" y="17994"/>
                  </a:cubicBezTo>
                  <a:cubicBezTo>
                    <a:pt x="3344" y="18009"/>
                    <a:pt x="3416" y="18016"/>
                    <a:pt x="3485" y="18016"/>
                  </a:cubicBezTo>
                  <a:cubicBezTo>
                    <a:pt x="4295" y="18016"/>
                    <a:pt x="4836" y="17056"/>
                    <a:pt x="5064" y="16206"/>
                  </a:cubicBezTo>
                  <a:cubicBezTo>
                    <a:pt x="5370" y="15030"/>
                    <a:pt x="5557" y="13859"/>
                    <a:pt x="6051" y="12807"/>
                  </a:cubicBezTo>
                  <a:cubicBezTo>
                    <a:pt x="6545" y="11696"/>
                    <a:pt x="7469" y="10708"/>
                    <a:pt x="8645" y="10525"/>
                  </a:cubicBezTo>
                  <a:cubicBezTo>
                    <a:pt x="9015" y="10461"/>
                    <a:pt x="9386" y="10525"/>
                    <a:pt x="9692" y="10402"/>
                  </a:cubicBezTo>
                  <a:cubicBezTo>
                    <a:pt x="10433" y="10155"/>
                    <a:pt x="10927" y="9350"/>
                    <a:pt x="10991" y="8550"/>
                  </a:cubicBezTo>
                  <a:cubicBezTo>
                    <a:pt x="11114" y="7809"/>
                    <a:pt x="10867" y="7004"/>
                    <a:pt x="10680" y="6263"/>
                  </a:cubicBezTo>
                  <a:cubicBezTo>
                    <a:pt x="10620" y="6016"/>
                    <a:pt x="10497" y="5769"/>
                    <a:pt x="10373" y="5645"/>
                  </a:cubicBezTo>
                  <a:cubicBezTo>
                    <a:pt x="10211" y="5483"/>
                    <a:pt x="9995" y="5455"/>
                    <a:pt x="9761" y="5455"/>
                  </a:cubicBezTo>
                  <a:cubicBezTo>
                    <a:pt x="9639" y="5455"/>
                    <a:pt x="9512" y="5462"/>
                    <a:pt x="9386" y="5462"/>
                  </a:cubicBezTo>
                  <a:cubicBezTo>
                    <a:pt x="8210" y="5586"/>
                    <a:pt x="6975" y="5709"/>
                    <a:pt x="5740" y="5833"/>
                  </a:cubicBezTo>
                  <a:cubicBezTo>
                    <a:pt x="6234" y="5398"/>
                    <a:pt x="6916" y="5398"/>
                    <a:pt x="7657" y="5398"/>
                  </a:cubicBezTo>
                  <a:cubicBezTo>
                    <a:pt x="8333" y="5398"/>
                    <a:pt x="9015" y="5398"/>
                    <a:pt x="9509" y="5028"/>
                  </a:cubicBezTo>
                  <a:cubicBezTo>
                    <a:pt x="9939" y="4657"/>
                    <a:pt x="10126" y="4040"/>
                    <a:pt x="10309" y="3422"/>
                  </a:cubicBezTo>
                  <a:cubicBezTo>
                    <a:pt x="10433" y="2682"/>
                    <a:pt x="10556" y="1758"/>
                    <a:pt x="9879" y="1323"/>
                  </a:cubicBezTo>
                  <a:cubicBezTo>
                    <a:pt x="9692" y="1200"/>
                    <a:pt x="9386" y="1140"/>
                    <a:pt x="9139" y="1076"/>
                  </a:cubicBezTo>
                  <a:cubicBezTo>
                    <a:pt x="6669" y="770"/>
                    <a:pt x="4199" y="400"/>
                    <a:pt x="1729" y="29"/>
                  </a:cubicBezTo>
                  <a:cubicBezTo>
                    <a:pt x="1565" y="29"/>
                    <a:pt x="1427"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4472150" y="3930325"/>
              <a:ext cx="64875" cy="74125"/>
            </a:xfrm>
            <a:custGeom>
              <a:avLst/>
              <a:gdLst/>
              <a:ahLst/>
              <a:cxnLst/>
              <a:rect l="l" t="t" r="r" b="b"/>
              <a:pathLst>
                <a:path w="2595" h="2965" extrusionOk="0">
                  <a:moveTo>
                    <a:pt x="189" y="1"/>
                  </a:moveTo>
                  <a:cubicBezTo>
                    <a:pt x="124" y="65"/>
                    <a:pt x="65" y="65"/>
                    <a:pt x="1" y="65"/>
                  </a:cubicBezTo>
                  <a:cubicBezTo>
                    <a:pt x="989" y="806"/>
                    <a:pt x="1730" y="1794"/>
                    <a:pt x="2100" y="2905"/>
                  </a:cubicBezTo>
                  <a:lnTo>
                    <a:pt x="2164" y="2905"/>
                  </a:lnTo>
                  <a:cubicBezTo>
                    <a:pt x="2288" y="2964"/>
                    <a:pt x="2471" y="2964"/>
                    <a:pt x="2594" y="2964"/>
                  </a:cubicBezTo>
                  <a:cubicBezTo>
                    <a:pt x="2224" y="1729"/>
                    <a:pt x="1300" y="742"/>
                    <a:pt x="189" y="1"/>
                  </a:cubicBezTo>
                  <a:close/>
                </a:path>
              </a:pathLst>
            </a:custGeom>
            <a:solidFill>
              <a:srgbClr val="87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4521550" y="4002950"/>
              <a:ext cx="37075" cy="304025"/>
            </a:xfrm>
            <a:custGeom>
              <a:avLst/>
              <a:gdLst/>
              <a:ahLst/>
              <a:cxnLst/>
              <a:rect l="l" t="t" r="r" b="b"/>
              <a:pathLst>
                <a:path w="1483" h="12161" extrusionOk="0">
                  <a:moveTo>
                    <a:pt x="124" y="0"/>
                  </a:moveTo>
                  <a:cubicBezTo>
                    <a:pt x="188" y="183"/>
                    <a:pt x="248" y="430"/>
                    <a:pt x="248" y="618"/>
                  </a:cubicBezTo>
                  <a:cubicBezTo>
                    <a:pt x="559" y="2282"/>
                    <a:pt x="1" y="3952"/>
                    <a:pt x="65" y="5616"/>
                  </a:cubicBezTo>
                  <a:cubicBezTo>
                    <a:pt x="188" y="7409"/>
                    <a:pt x="929" y="9138"/>
                    <a:pt x="929" y="10926"/>
                  </a:cubicBezTo>
                  <a:cubicBezTo>
                    <a:pt x="929" y="11173"/>
                    <a:pt x="865" y="11544"/>
                    <a:pt x="806" y="11790"/>
                  </a:cubicBezTo>
                  <a:cubicBezTo>
                    <a:pt x="929" y="11914"/>
                    <a:pt x="1112" y="12037"/>
                    <a:pt x="1300" y="12161"/>
                  </a:cubicBezTo>
                  <a:cubicBezTo>
                    <a:pt x="1423" y="11790"/>
                    <a:pt x="1483" y="11420"/>
                    <a:pt x="1483" y="11050"/>
                  </a:cubicBezTo>
                  <a:cubicBezTo>
                    <a:pt x="1483" y="9261"/>
                    <a:pt x="742" y="7592"/>
                    <a:pt x="682" y="5804"/>
                  </a:cubicBezTo>
                  <a:cubicBezTo>
                    <a:pt x="559" y="4134"/>
                    <a:pt x="1112" y="2406"/>
                    <a:pt x="806" y="800"/>
                  </a:cubicBezTo>
                  <a:cubicBezTo>
                    <a:pt x="806" y="553"/>
                    <a:pt x="742" y="306"/>
                    <a:pt x="618" y="59"/>
                  </a:cubicBezTo>
                  <a:cubicBezTo>
                    <a:pt x="495" y="59"/>
                    <a:pt x="312" y="59"/>
                    <a:pt x="188"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4691350" y="4039200"/>
              <a:ext cx="44850" cy="85150"/>
            </a:xfrm>
            <a:custGeom>
              <a:avLst/>
              <a:gdLst/>
              <a:ahLst/>
              <a:cxnLst/>
              <a:rect l="l" t="t" r="r" b="b"/>
              <a:pathLst>
                <a:path w="1794" h="3406" extrusionOk="0">
                  <a:moveTo>
                    <a:pt x="1017" y="1"/>
                  </a:moveTo>
                  <a:cubicBezTo>
                    <a:pt x="750" y="1"/>
                    <a:pt x="494" y="179"/>
                    <a:pt x="371" y="462"/>
                  </a:cubicBezTo>
                  <a:cubicBezTo>
                    <a:pt x="124" y="1079"/>
                    <a:pt x="0" y="1761"/>
                    <a:pt x="65" y="2437"/>
                  </a:cubicBezTo>
                  <a:cubicBezTo>
                    <a:pt x="65" y="2808"/>
                    <a:pt x="188" y="3243"/>
                    <a:pt x="494" y="3366"/>
                  </a:cubicBezTo>
                  <a:cubicBezTo>
                    <a:pt x="558" y="3393"/>
                    <a:pt x="622" y="3405"/>
                    <a:pt x="685" y="3405"/>
                  </a:cubicBezTo>
                  <a:cubicBezTo>
                    <a:pt x="1050" y="3405"/>
                    <a:pt x="1386" y="2992"/>
                    <a:pt x="1546" y="2625"/>
                  </a:cubicBezTo>
                  <a:cubicBezTo>
                    <a:pt x="1670" y="2314"/>
                    <a:pt x="1606" y="1761"/>
                    <a:pt x="1670" y="1390"/>
                  </a:cubicBezTo>
                  <a:cubicBezTo>
                    <a:pt x="1729" y="956"/>
                    <a:pt x="1793" y="462"/>
                    <a:pt x="1423" y="155"/>
                  </a:cubicBezTo>
                  <a:cubicBezTo>
                    <a:pt x="1296" y="49"/>
                    <a:pt x="1155" y="1"/>
                    <a:pt x="1017" y="1"/>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4702225" y="4148700"/>
              <a:ext cx="43225" cy="100775"/>
            </a:xfrm>
            <a:custGeom>
              <a:avLst/>
              <a:gdLst/>
              <a:ahLst/>
              <a:cxnLst/>
              <a:rect l="l" t="t" r="r" b="b"/>
              <a:pathLst>
                <a:path w="1729" h="4031" extrusionOk="0">
                  <a:moveTo>
                    <a:pt x="722" y="0"/>
                  </a:moveTo>
                  <a:cubicBezTo>
                    <a:pt x="544" y="0"/>
                    <a:pt x="386" y="82"/>
                    <a:pt x="247" y="221"/>
                  </a:cubicBezTo>
                  <a:cubicBezTo>
                    <a:pt x="59" y="404"/>
                    <a:pt x="59" y="651"/>
                    <a:pt x="59" y="898"/>
                  </a:cubicBezTo>
                  <a:cubicBezTo>
                    <a:pt x="0" y="1515"/>
                    <a:pt x="0" y="2132"/>
                    <a:pt x="59" y="2814"/>
                  </a:cubicBezTo>
                  <a:cubicBezTo>
                    <a:pt x="113" y="3273"/>
                    <a:pt x="332" y="4031"/>
                    <a:pt x="865" y="4031"/>
                  </a:cubicBezTo>
                  <a:cubicBezTo>
                    <a:pt x="975" y="4031"/>
                    <a:pt x="1098" y="3999"/>
                    <a:pt x="1235" y="3925"/>
                  </a:cubicBezTo>
                  <a:cubicBezTo>
                    <a:pt x="1358" y="3861"/>
                    <a:pt x="1482" y="3738"/>
                    <a:pt x="1605" y="3555"/>
                  </a:cubicBezTo>
                  <a:cubicBezTo>
                    <a:pt x="1605" y="3491"/>
                    <a:pt x="1605" y="3431"/>
                    <a:pt x="1665" y="3367"/>
                  </a:cubicBezTo>
                  <a:cubicBezTo>
                    <a:pt x="1729" y="3185"/>
                    <a:pt x="1729" y="2938"/>
                    <a:pt x="1729" y="2691"/>
                  </a:cubicBezTo>
                  <a:cubicBezTo>
                    <a:pt x="1729" y="2073"/>
                    <a:pt x="1729" y="1392"/>
                    <a:pt x="1541" y="774"/>
                  </a:cubicBezTo>
                  <a:cubicBezTo>
                    <a:pt x="1482" y="527"/>
                    <a:pt x="1358" y="280"/>
                    <a:pt x="1171" y="157"/>
                  </a:cubicBezTo>
                  <a:cubicBezTo>
                    <a:pt x="1009" y="49"/>
                    <a:pt x="860" y="0"/>
                    <a:pt x="722" y="0"/>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4177400" y="3895225"/>
              <a:ext cx="367400" cy="427475"/>
            </a:xfrm>
            <a:custGeom>
              <a:avLst/>
              <a:gdLst/>
              <a:ahLst/>
              <a:cxnLst/>
              <a:rect l="l" t="t" r="r" b="b"/>
              <a:pathLst>
                <a:path w="14696" h="17099" extrusionOk="0">
                  <a:moveTo>
                    <a:pt x="7329" y="0"/>
                  </a:moveTo>
                  <a:cubicBezTo>
                    <a:pt x="5806" y="0"/>
                    <a:pt x="4285" y="440"/>
                    <a:pt x="3024" y="1281"/>
                  </a:cubicBezTo>
                  <a:cubicBezTo>
                    <a:pt x="1171" y="2580"/>
                    <a:pt x="1" y="4803"/>
                    <a:pt x="60" y="7026"/>
                  </a:cubicBezTo>
                  <a:cubicBezTo>
                    <a:pt x="60" y="7890"/>
                    <a:pt x="248" y="8690"/>
                    <a:pt x="495" y="9495"/>
                  </a:cubicBezTo>
                  <a:cubicBezTo>
                    <a:pt x="742" y="10236"/>
                    <a:pt x="989" y="10977"/>
                    <a:pt x="1359" y="11654"/>
                  </a:cubicBezTo>
                  <a:cubicBezTo>
                    <a:pt x="2470" y="13383"/>
                    <a:pt x="4382" y="14371"/>
                    <a:pt x="6298" y="14929"/>
                  </a:cubicBezTo>
                  <a:cubicBezTo>
                    <a:pt x="6952" y="15125"/>
                    <a:pt x="7641" y="15269"/>
                    <a:pt x="8309" y="15269"/>
                  </a:cubicBezTo>
                  <a:cubicBezTo>
                    <a:pt x="8878" y="15269"/>
                    <a:pt x="9432" y="15164"/>
                    <a:pt x="9938" y="14900"/>
                  </a:cubicBezTo>
                  <a:lnTo>
                    <a:pt x="9938" y="14900"/>
                  </a:lnTo>
                  <a:cubicBezTo>
                    <a:pt x="9609" y="15120"/>
                    <a:pt x="9959" y="15687"/>
                    <a:pt x="10309" y="15976"/>
                  </a:cubicBezTo>
                  <a:cubicBezTo>
                    <a:pt x="11050" y="16470"/>
                    <a:pt x="11914" y="16840"/>
                    <a:pt x="12843" y="17028"/>
                  </a:cubicBezTo>
                  <a:cubicBezTo>
                    <a:pt x="13021" y="17063"/>
                    <a:pt x="13221" y="17099"/>
                    <a:pt x="13418" y="17099"/>
                  </a:cubicBezTo>
                  <a:cubicBezTo>
                    <a:pt x="13560" y="17099"/>
                    <a:pt x="13701" y="17080"/>
                    <a:pt x="13831" y="17028"/>
                  </a:cubicBezTo>
                  <a:cubicBezTo>
                    <a:pt x="14448" y="16781"/>
                    <a:pt x="14695" y="15917"/>
                    <a:pt x="14695" y="15235"/>
                  </a:cubicBezTo>
                  <a:cubicBezTo>
                    <a:pt x="14695" y="13447"/>
                    <a:pt x="13954" y="11718"/>
                    <a:pt x="13831" y="9925"/>
                  </a:cubicBezTo>
                  <a:cubicBezTo>
                    <a:pt x="13767" y="8261"/>
                    <a:pt x="14325" y="6591"/>
                    <a:pt x="14014" y="4927"/>
                  </a:cubicBezTo>
                  <a:cubicBezTo>
                    <a:pt x="13643" y="2704"/>
                    <a:pt x="11668" y="911"/>
                    <a:pt x="9445" y="293"/>
                  </a:cubicBezTo>
                  <a:cubicBezTo>
                    <a:pt x="8757" y="96"/>
                    <a:pt x="8043" y="0"/>
                    <a:pt x="7329" y="0"/>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4427450" y="3999850"/>
              <a:ext cx="40175" cy="240825"/>
            </a:xfrm>
            <a:custGeom>
              <a:avLst/>
              <a:gdLst/>
              <a:ahLst/>
              <a:cxnLst/>
              <a:rect l="l" t="t" r="r" b="b"/>
              <a:pathLst>
                <a:path w="1607" h="9633" extrusionOk="0">
                  <a:moveTo>
                    <a:pt x="554" y="60"/>
                  </a:moveTo>
                  <a:cubicBezTo>
                    <a:pt x="618" y="60"/>
                    <a:pt x="678" y="124"/>
                    <a:pt x="801" y="183"/>
                  </a:cubicBezTo>
                  <a:cubicBezTo>
                    <a:pt x="1048" y="430"/>
                    <a:pt x="1172" y="801"/>
                    <a:pt x="1172" y="1171"/>
                  </a:cubicBezTo>
                  <a:cubicBezTo>
                    <a:pt x="1172" y="1359"/>
                    <a:pt x="1172" y="1482"/>
                    <a:pt x="1112" y="1665"/>
                  </a:cubicBezTo>
                  <a:cubicBezTo>
                    <a:pt x="925" y="1976"/>
                    <a:pt x="678" y="2223"/>
                    <a:pt x="431" y="2530"/>
                  </a:cubicBezTo>
                  <a:cubicBezTo>
                    <a:pt x="307" y="2653"/>
                    <a:pt x="248" y="2900"/>
                    <a:pt x="124" y="3088"/>
                  </a:cubicBezTo>
                  <a:cubicBezTo>
                    <a:pt x="107" y="3154"/>
                    <a:pt x="90" y="3221"/>
                    <a:pt x="75" y="3287"/>
                  </a:cubicBezTo>
                  <a:lnTo>
                    <a:pt x="75" y="3287"/>
                  </a:lnTo>
                  <a:cubicBezTo>
                    <a:pt x="111" y="2911"/>
                    <a:pt x="209" y="2565"/>
                    <a:pt x="307" y="2223"/>
                  </a:cubicBezTo>
                  <a:cubicBezTo>
                    <a:pt x="431" y="1789"/>
                    <a:pt x="554" y="1295"/>
                    <a:pt x="554" y="865"/>
                  </a:cubicBezTo>
                  <a:cubicBezTo>
                    <a:pt x="554" y="677"/>
                    <a:pt x="554" y="495"/>
                    <a:pt x="495" y="307"/>
                  </a:cubicBezTo>
                  <a:lnTo>
                    <a:pt x="495" y="183"/>
                  </a:lnTo>
                  <a:lnTo>
                    <a:pt x="495" y="124"/>
                  </a:lnTo>
                  <a:lnTo>
                    <a:pt x="495" y="60"/>
                  </a:lnTo>
                  <a:close/>
                  <a:moveTo>
                    <a:pt x="431" y="1"/>
                  </a:moveTo>
                  <a:lnTo>
                    <a:pt x="431" y="60"/>
                  </a:lnTo>
                  <a:cubicBezTo>
                    <a:pt x="371" y="124"/>
                    <a:pt x="371" y="124"/>
                    <a:pt x="371" y="183"/>
                  </a:cubicBezTo>
                  <a:cubicBezTo>
                    <a:pt x="371" y="183"/>
                    <a:pt x="431" y="248"/>
                    <a:pt x="431" y="307"/>
                  </a:cubicBezTo>
                  <a:cubicBezTo>
                    <a:pt x="495" y="495"/>
                    <a:pt x="495" y="677"/>
                    <a:pt x="495" y="865"/>
                  </a:cubicBezTo>
                  <a:cubicBezTo>
                    <a:pt x="495" y="1295"/>
                    <a:pt x="371" y="1729"/>
                    <a:pt x="248" y="2223"/>
                  </a:cubicBezTo>
                  <a:cubicBezTo>
                    <a:pt x="124" y="2653"/>
                    <a:pt x="1" y="3088"/>
                    <a:pt x="1" y="3582"/>
                  </a:cubicBezTo>
                  <a:cubicBezTo>
                    <a:pt x="1" y="3622"/>
                    <a:pt x="2" y="3661"/>
                    <a:pt x="3" y="3701"/>
                  </a:cubicBezTo>
                  <a:lnTo>
                    <a:pt x="3" y="3701"/>
                  </a:lnTo>
                  <a:cubicBezTo>
                    <a:pt x="2" y="3723"/>
                    <a:pt x="1" y="3744"/>
                    <a:pt x="1" y="3764"/>
                  </a:cubicBezTo>
                  <a:lnTo>
                    <a:pt x="1" y="3952"/>
                  </a:lnTo>
                  <a:lnTo>
                    <a:pt x="22" y="3952"/>
                  </a:lnTo>
                  <a:cubicBezTo>
                    <a:pt x="88" y="4550"/>
                    <a:pt x="311" y="5104"/>
                    <a:pt x="618" y="5617"/>
                  </a:cubicBezTo>
                  <a:cubicBezTo>
                    <a:pt x="925" y="6234"/>
                    <a:pt x="1295" y="6916"/>
                    <a:pt x="1419" y="7592"/>
                  </a:cubicBezTo>
                  <a:cubicBezTo>
                    <a:pt x="1483" y="7780"/>
                    <a:pt x="1542" y="8027"/>
                    <a:pt x="1542" y="8274"/>
                  </a:cubicBezTo>
                  <a:cubicBezTo>
                    <a:pt x="1542" y="8768"/>
                    <a:pt x="1419" y="9198"/>
                    <a:pt x="1048" y="9568"/>
                  </a:cubicBezTo>
                  <a:lnTo>
                    <a:pt x="1048" y="9632"/>
                  </a:lnTo>
                  <a:lnTo>
                    <a:pt x="1112" y="9632"/>
                  </a:lnTo>
                  <a:cubicBezTo>
                    <a:pt x="1483" y="9262"/>
                    <a:pt x="1606" y="8768"/>
                    <a:pt x="1606" y="8274"/>
                  </a:cubicBezTo>
                  <a:cubicBezTo>
                    <a:pt x="1606" y="8027"/>
                    <a:pt x="1606" y="7780"/>
                    <a:pt x="1542" y="7592"/>
                  </a:cubicBezTo>
                  <a:cubicBezTo>
                    <a:pt x="1359" y="6852"/>
                    <a:pt x="989" y="6234"/>
                    <a:pt x="678" y="5617"/>
                  </a:cubicBezTo>
                  <a:cubicBezTo>
                    <a:pt x="388" y="4976"/>
                    <a:pt x="93" y="4388"/>
                    <a:pt x="63" y="3698"/>
                  </a:cubicBezTo>
                  <a:lnTo>
                    <a:pt x="63" y="3698"/>
                  </a:lnTo>
                  <a:cubicBezTo>
                    <a:pt x="75" y="3525"/>
                    <a:pt x="131" y="3313"/>
                    <a:pt x="184" y="3147"/>
                  </a:cubicBezTo>
                  <a:cubicBezTo>
                    <a:pt x="307" y="2900"/>
                    <a:pt x="431" y="2717"/>
                    <a:pt x="495" y="2594"/>
                  </a:cubicBezTo>
                  <a:cubicBezTo>
                    <a:pt x="742" y="2283"/>
                    <a:pt x="989" y="2036"/>
                    <a:pt x="1172" y="1729"/>
                  </a:cubicBezTo>
                  <a:cubicBezTo>
                    <a:pt x="1236" y="1542"/>
                    <a:pt x="1295" y="1359"/>
                    <a:pt x="1295" y="1171"/>
                  </a:cubicBezTo>
                  <a:cubicBezTo>
                    <a:pt x="1295" y="801"/>
                    <a:pt x="1112" y="430"/>
                    <a:pt x="801" y="124"/>
                  </a:cubicBezTo>
                  <a:cubicBezTo>
                    <a:pt x="742" y="60"/>
                    <a:pt x="678" y="1"/>
                    <a:pt x="554"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4569475" y="4043075"/>
              <a:ext cx="44725" cy="81775"/>
            </a:xfrm>
            <a:custGeom>
              <a:avLst/>
              <a:gdLst/>
              <a:ahLst/>
              <a:cxnLst/>
              <a:rect l="l" t="t" r="r" b="b"/>
              <a:pathLst>
                <a:path w="1789" h="3271" extrusionOk="0">
                  <a:moveTo>
                    <a:pt x="0" y="0"/>
                  </a:moveTo>
                  <a:lnTo>
                    <a:pt x="0" y="60"/>
                  </a:lnTo>
                  <a:cubicBezTo>
                    <a:pt x="800" y="988"/>
                    <a:pt x="1359" y="2100"/>
                    <a:pt x="1729" y="3270"/>
                  </a:cubicBezTo>
                  <a:lnTo>
                    <a:pt x="1788" y="3270"/>
                  </a:lnTo>
                  <a:lnTo>
                    <a:pt x="1788" y="3211"/>
                  </a:lnTo>
                  <a:cubicBezTo>
                    <a:pt x="1418" y="2035"/>
                    <a:pt x="865" y="988"/>
                    <a:pt x="60" y="0"/>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4620350" y="4177300"/>
              <a:ext cx="15450" cy="78800"/>
            </a:xfrm>
            <a:custGeom>
              <a:avLst/>
              <a:gdLst/>
              <a:ahLst/>
              <a:cxnLst/>
              <a:rect l="l" t="t" r="r" b="b"/>
              <a:pathLst>
                <a:path w="618" h="3152" extrusionOk="0">
                  <a:moveTo>
                    <a:pt x="0" y="1"/>
                  </a:moveTo>
                  <a:lnTo>
                    <a:pt x="0" y="65"/>
                  </a:lnTo>
                  <a:cubicBezTo>
                    <a:pt x="371" y="1053"/>
                    <a:pt x="558" y="2100"/>
                    <a:pt x="558" y="3152"/>
                  </a:cubicBezTo>
                  <a:lnTo>
                    <a:pt x="618" y="3152"/>
                  </a:lnTo>
                  <a:cubicBezTo>
                    <a:pt x="618" y="2100"/>
                    <a:pt x="435" y="1053"/>
                    <a:pt x="64" y="65"/>
                  </a:cubicBezTo>
                  <a:cubicBezTo>
                    <a:pt x="64" y="1"/>
                    <a:pt x="64" y="1"/>
                    <a:pt x="0" y="1"/>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4560200" y="4112475"/>
              <a:ext cx="38550" cy="47925"/>
            </a:xfrm>
            <a:custGeom>
              <a:avLst/>
              <a:gdLst/>
              <a:ahLst/>
              <a:cxnLst/>
              <a:rect l="l" t="t" r="r" b="b"/>
              <a:pathLst>
                <a:path w="1542" h="1917" extrusionOk="0">
                  <a:moveTo>
                    <a:pt x="1" y="0"/>
                  </a:moveTo>
                  <a:cubicBezTo>
                    <a:pt x="60" y="494"/>
                    <a:pt x="184" y="929"/>
                    <a:pt x="371" y="1299"/>
                  </a:cubicBezTo>
                  <a:cubicBezTo>
                    <a:pt x="495" y="1482"/>
                    <a:pt x="618" y="1606"/>
                    <a:pt x="742" y="1729"/>
                  </a:cubicBezTo>
                  <a:cubicBezTo>
                    <a:pt x="924" y="1853"/>
                    <a:pt x="1112" y="1917"/>
                    <a:pt x="1236" y="1917"/>
                  </a:cubicBezTo>
                  <a:lnTo>
                    <a:pt x="1483" y="1917"/>
                  </a:lnTo>
                  <a:lnTo>
                    <a:pt x="1542" y="1853"/>
                  </a:lnTo>
                  <a:lnTo>
                    <a:pt x="1483" y="1793"/>
                  </a:lnTo>
                  <a:cubicBezTo>
                    <a:pt x="1418" y="1853"/>
                    <a:pt x="1359" y="1853"/>
                    <a:pt x="1236" y="1853"/>
                  </a:cubicBezTo>
                  <a:cubicBezTo>
                    <a:pt x="1112" y="1853"/>
                    <a:pt x="924" y="1793"/>
                    <a:pt x="801" y="1670"/>
                  </a:cubicBezTo>
                  <a:cubicBezTo>
                    <a:pt x="677" y="1546"/>
                    <a:pt x="554" y="1423"/>
                    <a:pt x="495" y="1235"/>
                  </a:cubicBezTo>
                  <a:cubicBezTo>
                    <a:pt x="248" y="865"/>
                    <a:pt x="124" y="435"/>
                    <a:pt x="124" y="0"/>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451925" y="3844950"/>
              <a:ext cx="412100" cy="672150"/>
            </a:xfrm>
            <a:custGeom>
              <a:avLst/>
              <a:gdLst/>
              <a:ahLst/>
              <a:cxnLst/>
              <a:rect l="l" t="t" r="r" b="b"/>
              <a:pathLst>
                <a:path w="16484" h="26886" extrusionOk="0">
                  <a:moveTo>
                    <a:pt x="9347" y="1"/>
                  </a:moveTo>
                  <a:cubicBezTo>
                    <a:pt x="9083" y="1"/>
                    <a:pt x="8805" y="43"/>
                    <a:pt x="8521" y="146"/>
                  </a:cubicBezTo>
                  <a:cubicBezTo>
                    <a:pt x="8521" y="146"/>
                    <a:pt x="6669" y="146"/>
                    <a:pt x="4629" y="2986"/>
                  </a:cubicBezTo>
                  <a:cubicBezTo>
                    <a:pt x="2594" y="5826"/>
                    <a:pt x="1359" y="8232"/>
                    <a:pt x="924" y="11072"/>
                  </a:cubicBezTo>
                  <a:cubicBezTo>
                    <a:pt x="430" y="13853"/>
                    <a:pt x="1" y="17434"/>
                    <a:pt x="430" y="19039"/>
                  </a:cubicBezTo>
                  <a:cubicBezTo>
                    <a:pt x="801" y="20210"/>
                    <a:pt x="801" y="21445"/>
                    <a:pt x="1171" y="22620"/>
                  </a:cubicBezTo>
                  <a:cubicBezTo>
                    <a:pt x="1665" y="24038"/>
                    <a:pt x="2470" y="25337"/>
                    <a:pt x="3147" y="26631"/>
                  </a:cubicBezTo>
                  <a:cubicBezTo>
                    <a:pt x="3147" y="26695"/>
                    <a:pt x="3147" y="26754"/>
                    <a:pt x="3211" y="26819"/>
                  </a:cubicBezTo>
                  <a:cubicBezTo>
                    <a:pt x="3258" y="26865"/>
                    <a:pt x="3322" y="26885"/>
                    <a:pt x="3391" y="26885"/>
                  </a:cubicBezTo>
                  <a:cubicBezTo>
                    <a:pt x="3504" y="26885"/>
                    <a:pt x="3628" y="26831"/>
                    <a:pt x="3705" y="26754"/>
                  </a:cubicBezTo>
                  <a:cubicBezTo>
                    <a:pt x="3829" y="26631"/>
                    <a:pt x="3888" y="26448"/>
                    <a:pt x="3952" y="26261"/>
                  </a:cubicBezTo>
                  <a:cubicBezTo>
                    <a:pt x="4505" y="24532"/>
                    <a:pt x="5987" y="22867"/>
                    <a:pt x="7039" y="21321"/>
                  </a:cubicBezTo>
                  <a:cubicBezTo>
                    <a:pt x="7904" y="20027"/>
                    <a:pt x="9262" y="18481"/>
                    <a:pt x="9880" y="16999"/>
                  </a:cubicBezTo>
                  <a:cubicBezTo>
                    <a:pt x="10867" y="14406"/>
                    <a:pt x="11050" y="11566"/>
                    <a:pt x="13337" y="9713"/>
                  </a:cubicBezTo>
                  <a:cubicBezTo>
                    <a:pt x="13831" y="9284"/>
                    <a:pt x="14384" y="8973"/>
                    <a:pt x="14819" y="8479"/>
                  </a:cubicBezTo>
                  <a:cubicBezTo>
                    <a:pt x="15249" y="8049"/>
                    <a:pt x="15496" y="7491"/>
                    <a:pt x="15743" y="6938"/>
                  </a:cubicBezTo>
                  <a:cubicBezTo>
                    <a:pt x="15990" y="6379"/>
                    <a:pt x="16237" y="5826"/>
                    <a:pt x="16301" y="5268"/>
                  </a:cubicBezTo>
                  <a:cubicBezTo>
                    <a:pt x="16483" y="2922"/>
                    <a:pt x="14201" y="2862"/>
                    <a:pt x="12902" y="1687"/>
                  </a:cubicBezTo>
                  <a:cubicBezTo>
                    <a:pt x="12473" y="1381"/>
                    <a:pt x="11915" y="1257"/>
                    <a:pt x="11421" y="823"/>
                  </a:cubicBezTo>
                  <a:cubicBezTo>
                    <a:pt x="11421" y="823"/>
                    <a:pt x="10517" y="1"/>
                    <a:pt x="9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6"/>
            <p:cNvSpPr/>
            <p:nvPr/>
          </p:nvSpPr>
          <p:spPr>
            <a:xfrm>
              <a:off x="3592325" y="4050725"/>
              <a:ext cx="152900" cy="160550"/>
            </a:xfrm>
            <a:custGeom>
              <a:avLst/>
              <a:gdLst/>
              <a:ahLst/>
              <a:cxnLst/>
              <a:rect l="l" t="t" r="r" b="b"/>
              <a:pathLst>
                <a:path w="6116" h="6422" extrusionOk="0">
                  <a:moveTo>
                    <a:pt x="3893" y="1"/>
                  </a:moveTo>
                  <a:cubicBezTo>
                    <a:pt x="3582" y="124"/>
                    <a:pt x="3276" y="435"/>
                    <a:pt x="3029" y="682"/>
                  </a:cubicBezTo>
                  <a:cubicBezTo>
                    <a:pt x="2041" y="1729"/>
                    <a:pt x="1053" y="2782"/>
                    <a:pt x="371" y="4076"/>
                  </a:cubicBezTo>
                  <a:cubicBezTo>
                    <a:pt x="189" y="4510"/>
                    <a:pt x="1" y="5128"/>
                    <a:pt x="312" y="5498"/>
                  </a:cubicBezTo>
                  <a:cubicBezTo>
                    <a:pt x="435" y="5622"/>
                    <a:pt x="559" y="5681"/>
                    <a:pt x="742" y="5745"/>
                  </a:cubicBezTo>
                  <a:cubicBezTo>
                    <a:pt x="1236" y="6051"/>
                    <a:pt x="1730" y="6298"/>
                    <a:pt x="2288" y="6422"/>
                  </a:cubicBezTo>
                  <a:cubicBezTo>
                    <a:pt x="3458" y="5064"/>
                    <a:pt x="4757" y="3829"/>
                    <a:pt x="6116" y="2594"/>
                  </a:cubicBezTo>
                  <a:cubicBezTo>
                    <a:pt x="5498" y="2223"/>
                    <a:pt x="5064" y="1547"/>
                    <a:pt x="5004" y="865"/>
                  </a:cubicBezTo>
                  <a:cubicBezTo>
                    <a:pt x="4940" y="682"/>
                    <a:pt x="4940" y="495"/>
                    <a:pt x="4881" y="312"/>
                  </a:cubicBezTo>
                  <a:cubicBezTo>
                    <a:pt x="4757" y="65"/>
                    <a:pt x="4446" y="1"/>
                    <a:pt x="4199" y="1"/>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6"/>
            <p:cNvSpPr/>
            <p:nvPr/>
          </p:nvSpPr>
          <p:spPr>
            <a:xfrm>
              <a:off x="3839300" y="3999850"/>
              <a:ext cx="15475" cy="30900"/>
            </a:xfrm>
            <a:custGeom>
              <a:avLst/>
              <a:gdLst/>
              <a:ahLst/>
              <a:cxnLst/>
              <a:rect l="l" t="t" r="r" b="b"/>
              <a:pathLst>
                <a:path w="619" h="1236" extrusionOk="0">
                  <a:moveTo>
                    <a:pt x="618" y="1"/>
                  </a:moveTo>
                  <a:lnTo>
                    <a:pt x="248" y="742"/>
                  </a:lnTo>
                  <a:cubicBezTo>
                    <a:pt x="188" y="924"/>
                    <a:pt x="124" y="1112"/>
                    <a:pt x="1" y="1235"/>
                  </a:cubicBezTo>
                  <a:cubicBezTo>
                    <a:pt x="188" y="1112"/>
                    <a:pt x="312" y="924"/>
                    <a:pt x="435" y="801"/>
                  </a:cubicBezTo>
                  <a:cubicBezTo>
                    <a:pt x="495" y="554"/>
                    <a:pt x="559" y="248"/>
                    <a:pt x="618" y="1"/>
                  </a:cubicBezTo>
                  <a:close/>
                </a:path>
              </a:pathLst>
            </a:custGeom>
            <a:solidFill>
              <a:srgbClr val="70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3723600" y="3955025"/>
              <a:ext cx="131175" cy="137475"/>
            </a:xfrm>
            <a:custGeom>
              <a:avLst/>
              <a:gdLst/>
              <a:ahLst/>
              <a:cxnLst/>
              <a:rect l="l" t="t" r="r" b="b"/>
              <a:pathLst>
                <a:path w="5247" h="5499" extrusionOk="0">
                  <a:moveTo>
                    <a:pt x="4135" y="1"/>
                  </a:moveTo>
                  <a:cubicBezTo>
                    <a:pt x="3888" y="65"/>
                    <a:pt x="3705" y="188"/>
                    <a:pt x="3517" y="312"/>
                  </a:cubicBezTo>
                  <a:cubicBezTo>
                    <a:pt x="2529" y="1053"/>
                    <a:pt x="1359" y="1482"/>
                    <a:pt x="371" y="2288"/>
                  </a:cubicBezTo>
                  <a:cubicBezTo>
                    <a:pt x="247" y="2411"/>
                    <a:pt x="124" y="2535"/>
                    <a:pt x="60" y="2717"/>
                  </a:cubicBezTo>
                  <a:cubicBezTo>
                    <a:pt x="0" y="2905"/>
                    <a:pt x="60" y="3088"/>
                    <a:pt x="124" y="3275"/>
                  </a:cubicBezTo>
                  <a:cubicBezTo>
                    <a:pt x="494" y="4140"/>
                    <a:pt x="1112" y="4940"/>
                    <a:pt x="1912" y="5498"/>
                  </a:cubicBezTo>
                  <a:cubicBezTo>
                    <a:pt x="2653" y="4817"/>
                    <a:pt x="3394" y="4199"/>
                    <a:pt x="4075" y="3582"/>
                  </a:cubicBezTo>
                  <a:lnTo>
                    <a:pt x="4629" y="3028"/>
                  </a:lnTo>
                  <a:cubicBezTo>
                    <a:pt x="4752" y="2905"/>
                    <a:pt x="4816" y="2717"/>
                    <a:pt x="4876" y="2535"/>
                  </a:cubicBezTo>
                  <a:lnTo>
                    <a:pt x="5246" y="1794"/>
                  </a:lnTo>
                  <a:cubicBezTo>
                    <a:pt x="5246" y="1482"/>
                    <a:pt x="5187" y="1235"/>
                    <a:pt x="5187" y="988"/>
                  </a:cubicBezTo>
                  <a:cubicBezTo>
                    <a:pt x="5063" y="495"/>
                    <a:pt x="4693" y="1"/>
                    <a:pt x="4199" y="1"/>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3513675" y="4205075"/>
              <a:ext cx="106475" cy="234650"/>
            </a:xfrm>
            <a:custGeom>
              <a:avLst/>
              <a:gdLst/>
              <a:ahLst/>
              <a:cxnLst/>
              <a:rect l="l" t="t" r="r" b="b"/>
              <a:pathLst>
                <a:path w="4259" h="9386" extrusionOk="0">
                  <a:moveTo>
                    <a:pt x="2717" y="1"/>
                  </a:moveTo>
                  <a:cubicBezTo>
                    <a:pt x="2529" y="1"/>
                    <a:pt x="2347" y="65"/>
                    <a:pt x="2223" y="189"/>
                  </a:cubicBezTo>
                  <a:cubicBezTo>
                    <a:pt x="2100" y="312"/>
                    <a:pt x="2035" y="495"/>
                    <a:pt x="1976" y="683"/>
                  </a:cubicBezTo>
                  <a:cubicBezTo>
                    <a:pt x="865" y="3459"/>
                    <a:pt x="0" y="6486"/>
                    <a:pt x="801" y="9386"/>
                  </a:cubicBezTo>
                  <a:cubicBezTo>
                    <a:pt x="865" y="8892"/>
                    <a:pt x="924" y="8462"/>
                    <a:pt x="1235" y="8151"/>
                  </a:cubicBezTo>
                  <a:cubicBezTo>
                    <a:pt x="1665" y="6422"/>
                    <a:pt x="2347" y="4758"/>
                    <a:pt x="3211" y="3335"/>
                  </a:cubicBezTo>
                  <a:cubicBezTo>
                    <a:pt x="3517" y="2782"/>
                    <a:pt x="3888" y="2224"/>
                    <a:pt x="4258" y="1730"/>
                  </a:cubicBezTo>
                  <a:lnTo>
                    <a:pt x="4135" y="1606"/>
                  </a:lnTo>
                  <a:cubicBezTo>
                    <a:pt x="3888" y="1483"/>
                    <a:pt x="3641" y="1300"/>
                    <a:pt x="3517" y="1053"/>
                  </a:cubicBezTo>
                  <a:cubicBezTo>
                    <a:pt x="3394" y="865"/>
                    <a:pt x="3394" y="618"/>
                    <a:pt x="3335" y="436"/>
                  </a:cubicBezTo>
                  <a:cubicBezTo>
                    <a:pt x="3211" y="189"/>
                    <a:pt x="2964" y="1"/>
                    <a:pt x="2717" y="1"/>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3530600" y="3950450"/>
              <a:ext cx="297975" cy="371975"/>
            </a:xfrm>
            <a:custGeom>
              <a:avLst/>
              <a:gdLst/>
              <a:ahLst/>
              <a:cxnLst/>
              <a:rect l="l" t="t" r="r" b="b"/>
              <a:pathLst>
                <a:path w="11919" h="14879" extrusionOk="0">
                  <a:moveTo>
                    <a:pt x="11855" y="1"/>
                  </a:moveTo>
                  <a:cubicBezTo>
                    <a:pt x="11855" y="1"/>
                    <a:pt x="9449" y="1171"/>
                    <a:pt x="6733" y="3641"/>
                  </a:cubicBezTo>
                  <a:cubicBezTo>
                    <a:pt x="4016" y="6111"/>
                    <a:pt x="1052" y="9756"/>
                    <a:pt x="0" y="14819"/>
                  </a:cubicBezTo>
                  <a:cubicBezTo>
                    <a:pt x="0" y="14819"/>
                    <a:pt x="0" y="14878"/>
                    <a:pt x="64" y="14878"/>
                  </a:cubicBezTo>
                  <a:lnTo>
                    <a:pt x="64" y="14819"/>
                  </a:lnTo>
                  <a:cubicBezTo>
                    <a:pt x="1176" y="9815"/>
                    <a:pt x="4075" y="6111"/>
                    <a:pt x="6792" y="3705"/>
                  </a:cubicBezTo>
                  <a:cubicBezTo>
                    <a:pt x="8150" y="2471"/>
                    <a:pt x="9385" y="1606"/>
                    <a:pt x="10373" y="989"/>
                  </a:cubicBezTo>
                  <a:cubicBezTo>
                    <a:pt x="10808" y="678"/>
                    <a:pt x="11178" y="431"/>
                    <a:pt x="11484" y="307"/>
                  </a:cubicBezTo>
                  <a:cubicBezTo>
                    <a:pt x="11608" y="248"/>
                    <a:pt x="11731" y="184"/>
                    <a:pt x="11795" y="124"/>
                  </a:cubicBezTo>
                  <a:cubicBezTo>
                    <a:pt x="11855" y="124"/>
                    <a:pt x="11919" y="60"/>
                    <a:pt x="11919" y="60"/>
                  </a:cubicBezTo>
                  <a:cubicBezTo>
                    <a:pt x="11919" y="1"/>
                    <a:pt x="11855" y="1"/>
                    <a:pt x="11855"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6"/>
            <p:cNvSpPr/>
            <p:nvPr/>
          </p:nvSpPr>
          <p:spPr>
            <a:xfrm>
              <a:off x="3695825" y="4043075"/>
              <a:ext cx="52500" cy="69425"/>
            </a:xfrm>
            <a:custGeom>
              <a:avLst/>
              <a:gdLst/>
              <a:ahLst/>
              <a:cxnLst/>
              <a:rect l="l" t="t" r="r" b="b"/>
              <a:pathLst>
                <a:path w="2100" h="2777" extrusionOk="0">
                  <a:moveTo>
                    <a:pt x="59" y="0"/>
                  </a:moveTo>
                  <a:cubicBezTo>
                    <a:pt x="59" y="60"/>
                    <a:pt x="0" y="60"/>
                    <a:pt x="0" y="124"/>
                  </a:cubicBezTo>
                  <a:cubicBezTo>
                    <a:pt x="0" y="124"/>
                    <a:pt x="0" y="183"/>
                    <a:pt x="59" y="183"/>
                  </a:cubicBezTo>
                  <a:lnTo>
                    <a:pt x="124" y="183"/>
                  </a:lnTo>
                  <a:lnTo>
                    <a:pt x="124" y="124"/>
                  </a:lnTo>
                  <a:lnTo>
                    <a:pt x="124" y="60"/>
                  </a:lnTo>
                  <a:lnTo>
                    <a:pt x="183" y="60"/>
                  </a:lnTo>
                  <a:cubicBezTo>
                    <a:pt x="183" y="60"/>
                    <a:pt x="247" y="60"/>
                    <a:pt x="306" y="124"/>
                  </a:cubicBezTo>
                  <a:cubicBezTo>
                    <a:pt x="430" y="124"/>
                    <a:pt x="494" y="183"/>
                    <a:pt x="553" y="247"/>
                  </a:cubicBezTo>
                  <a:cubicBezTo>
                    <a:pt x="617" y="247"/>
                    <a:pt x="677" y="247"/>
                    <a:pt x="677" y="307"/>
                  </a:cubicBezTo>
                  <a:lnTo>
                    <a:pt x="741" y="307"/>
                  </a:lnTo>
                  <a:cubicBezTo>
                    <a:pt x="864" y="494"/>
                    <a:pt x="924" y="677"/>
                    <a:pt x="988" y="865"/>
                  </a:cubicBezTo>
                  <a:cubicBezTo>
                    <a:pt x="988" y="1112"/>
                    <a:pt x="988" y="1359"/>
                    <a:pt x="1047" y="1541"/>
                  </a:cubicBezTo>
                  <a:cubicBezTo>
                    <a:pt x="1171" y="2100"/>
                    <a:pt x="1605" y="2470"/>
                    <a:pt x="2035" y="2776"/>
                  </a:cubicBezTo>
                  <a:lnTo>
                    <a:pt x="2099" y="2717"/>
                  </a:lnTo>
                  <a:cubicBezTo>
                    <a:pt x="1665" y="2406"/>
                    <a:pt x="1235" y="2035"/>
                    <a:pt x="1111" y="1541"/>
                  </a:cubicBezTo>
                  <a:cubicBezTo>
                    <a:pt x="1111" y="1359"/>
                    <a:pt x="1047" y="1112"/>
                    <a:pt x="1047" y="865"/>
                  </a:cubicBezTo>
                  <a:cubicBezTo>
                    <a:pt x="1047" y="677"/>
                    <a:pt x="988" y="430"/>
                    <a:pt x="800" y="247"/>
                  </a:cubicBezTo>
                  <a:lnTo>
                    <a:pt x="741" y="247"/>
                  </a:lnTo>
                  <a:cubicBezTo>
                    <a:pt x="677" y="183"/>
                    <a:pt x="617" y="124"/>
                    <a:pt x="494" y="60"/>
                  </a:cubicBezTo>
                  <a:cubicBezTo>
                    <a:pt x="370" y="0"/>
                    <a:pt x="247" y="0"/>
                    <a:pt x="183" y="0"/>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6"/>
            <p:cNvSpPr/>
            <p:nvPr/>
          </p:nvSpPr>
          <p:spPr>
            <a:xfrm>
              <a:off x="3593950" y="4168050"/>
              <a:ext cx="55575" cy="41750"/>
            </a:xfrm>
            <a:custGeom>
              <a:avLst/>
              <a:gdLst/>
              <a:ahLst/>
              <a:cxnLst/>
              <a:rect l="l" t="t" r="r" b="b"/>
              <a:pathLst>
                <a:path w="2223" h="1670" extrusionOk="0">
                  <a:moveTo>
                    <a:pt x="59" y="0"/>
                  </a:moveTo>
                  <a:cubicBezTo>
                    <a:pt x="0" y="64"/>
                    <a:pt x="0" y="188"/>
                    <a:pt x="0" y="247"/>
                  </a:cubicBezTo>
                  <a:cubicBezTo>
                    <a:pt x="0" y="494"/>
                    <a:pt x="124" y="682"/>
                    <a:pt x="247" y="864"/>
                  </a:cubicBezTo>
                  <a:cubicBezTo>
                    <a:pt x="494" y="1052"/>
                    <a:pt x="864" y="1235"/>
                    <a:pt x="1171" y="1358"/>
                  </a:cubicBezTo>
                  <a:cubicBezTo>
                    <a:pt x="1541" y="1482"/>
                    <a:pt x="1912" y="1546"/>
                    <a:pt x="2159" y="1670"/>
                  </a:cubicBezTo>
                  <a:lnTo>
                    <a:pt x="2223" y="1546"/>
                  </a:lnTo>
                  <a:cubicBezTo>
                    <a:pt x="1852" y="1423"/>
                    <a:pt x="1294" y="1358"/>
                    <a:pt x="864" y="1176"/>
                  </a:cubicBezTo>
                  <a:cubicBezTo>
                    <a:pt x="677" y="1052"/>
                    <a:pt x="430" y="929"/>
                    <a:pt x="306" y="805"/>
                  </a:cubicBezTo>
                  <a:cubicBezTo>
                    <a:pt x="183" y="618"/>
                    <a:pt x="124" y="435"/>
                    <a:pt x="124" y="247"/>
                  </a:cubicBezTo>
                  <a:lnTo>
                    <a:pt x="124" y="0"/>
                  </a:ln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6"/>
            <p:cNvSpPr/>
            <p:nvPr/>
          </p:nvSpPr>
          <p:spPr>
            <a:xfrm>
              <a:off x="3579975" y="4197425"/>
              <a:ext cx="40175" cy="52500"/>
            </a:xfrm>
            <a:custGeom>
              <a:avLst/>
              <a:gdLst/>
              <a:ahLst/>
              <a:cxnLst/>
              <a:rect l="l" t="t" r="r" b="b"/>
              <a:pathLst>
                <a:path w="1607" h="2100" extrusionOk="0">
                  <a:moveTo>
                    <a:pt x="65" y="1"/>
                  </a:moveTo>
                  <a:lnTo>
                    <a:pt x="1" y="60"/>
                  </a:lnTo>
                  <a:cubicBezTo>
                    <a:pt x="189" y="124"/>
                    <a:pt x="371" y="183"/>
                    <a:pt x="495" y="371"/>
                  </a:cubicBezTo>
                  <a:cubicBezTo>
                    <a:pt x="618" y="495"/>
                    <a:pt x="683" y="677"/>
                    <a:pt x="683" y="865"/>
                  </a:cubicBezTo>
                  <a:lnTo>
                    <a:pt x="683" y="989"/>
                  </a:lnTo>
                  <a:lnTo>
                    <a:pt x="683" y="1112"/>
                  </a:lnTo>
                  <a:cubicBezTo>
                    <a:pt x="683" y="1171"/>
                    <a:pt x="683" y="1236"/>
                    <a:pt x="742" y="1295"/>
                  </a:cubicBezTo>
                  <a:cubicBezTo>
                    <a:pt x="806" y="1359"/>
                    <a:pt x="806" y="1418"/>
                    <a:pt x="865" y="1542"/>
                  </a:cubicBezTo>
                  <a:cubicBezTo>
                    <a:pt x="1053" y="1789"/>
                    <a:pt x="1300" y="2036"/>
                    <a:pt x="1606" y="2100"/>
                  </a:cubicBezTo>
                  <a:lnTo>
                    <a:pt x="1606" y="2036"/>
                  </a:lnTo>
                  <a:cubicBezTo>
                    <a:pt x="1359" y="1976"/>
                    <a:pt x="1112" y="1729"/>
                    <a:pt x="989" y="1482"/>
                  </a:cubicBezTo>
                  <a:cubicBezTo>
                    <a:pt x="865" y="1359"/>
                    <a:pt x="865" y="1295"/>
                    <a:pt x="806" y="1236"/>
                  </a:cubicBezTo>
                  <a:cubicBezTo>
                    <a:pt x="742" y="1236"/>
                    <a:pt x="742" y="1171"/>
                    <a:pt x="742" y="1112"/>
                  </a:cubicBezTo>
                  <a:lnTo>
                    <a:pt x="742" y="989"/>
                  </a:lnTo>
                  <a:lnTo>
                    <a:pt x="742" y="865"/>
                  </a:lnTo>
                  <a:cubicBezTo>
                    <a:pt x="742" y="677"/>
                    <a:pt x="683" y="430"/>
                    <a:pt x="559" y="307"/>
                  </a:cubicBezTo>
                  <a:cubicBezTo>
                    <a:pt x="436" y="124"/>
                    <a:pt x="248" y="1"/>
                    <a:pt x="65"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6"/>
            <p:cNvSpPr/>
            <p:nvPr/>
          </p:nvSpPr>
          <p:spPr>
            <a:xfrm>
              <a:off x="3722000" y="4021450"/>
              <a:ext cx="55575" cy="67950"/>
            </a:xfrm>
            <a:custGeom>
              <a:avLst/>
              <a:gdLst/>
              <a:ahLst/>
              <a:cxnLst/>
              <a:rect l="l" t="t" r="r" b="b"/>
              <a:pathLst>
                <a:path w="2223" h="2718" extrusionOk="0">
                  <a:moveTo>
                    <a:pt x="64" y="1"/>
                  </a:moveTo>
                  <a:cubicBezTo>
                    <a:pt x="64" y="124"/>
                    <a:pt x="0" y="248"/>
                    <a:pt x="0" y="307"/>
                  </a:cubicBezTo>
                  <a:cubicBezTo>
                    <a:pt x="0" y="554"/>
                    <a:pt x="124" y="742"/>
                    <a:pt x="247" y="925"/>
                  </a:cubicBezTo>
                  <a:lnTo>
                    <a:pt x="805" y="1295"/>
                  </a:lnTo>
                  <a:cubicBezTo>
                    <a:pt x="1359" y="1606"/>
                    <a:pt x="1793" y="2160"/>
                    <a:pt x="2164" y="2718"/>
                  </a:cubicBezTo>
                  <a:lnTo>
                    <a:pt x="2223" y="2653"/>
                  </a:lnTo>
                  <a:cubicBezTo>
                    <a:pt x="1852" y="2100"/>
                    <a:pt x="1423" y="1542"/>
                    <a:pt x="865" y="1236"/>
                  </a:cubicBezTo>
                  <a:lnTo>
                    <a:pt x="311" y="865"/>
                  </a:lnTo>
                  <a:cubicBezTo>
                    <a:pt x="188" y="678"/>
                    <a:pt x="124" y="554"/>
                    <a:pt x="124" y="307"/>
                  </a:cubicBezTo>
                  <a:cubicBezTo>
                    <a:pt x="124" y="248"/>
                    <a:pt x="124" y="124"/>
                    <a:pt x="188"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6"/>
            <p:cNvSpPr/>
            <p:nvPr/>
          </p:nvSpPr>
          <p:spPr>
            <a:xfrm>
              <a:off x="4209750" y="3172500"/>
              <a:ext cx="38675" cy="206850"/>
            </a:xfrm>
            <a:custGeom>
              <a:avLst/>
              <a:gdLst/>
              <a:ahLst/>
              <a:cxnLst/>
              <a:rect l="l" t="t" r="r" b="b"/>
              <a:pathLst>
                <a:path w="1547" h="8274" extrusionOk="0">
                  <a:moveTo>
                    <a:pt x="65" y="0"/>
                  </a:moveTo>
                  <a:cubicBezTo>
                    <a:pt x="1" y="741"/>
                    <a:pt x="1" y="1418"/>
                    <a:pt x="1" y="2036"/>
                  </a:cubicBezTo>
                  <a:cubicBezTo>
                    <a:pt x="1" y="5063"/>
                    <a:pt x="312" y="6604"/>
                    <a:pt x="618" y="7410"/>
                  </a:cubicBezTo>
                  <a:cubicBezTo>
                    <a:pt x="806" y="7780"/>
                    <a:pt x="989" y="8027"/>
                    <a:pt x="1112" y="8151"/>
                  </a:cubicBezTo>
                  <a:cubicBezTo>
                    <a:pt x="1300" y="8274"/>
                    <a:pt x="1423" y="8274"/>
                    <a:pt x="1483" y="8274"/>
                  </a:cubicBezTo>
                  <a:cubicBezTo>
                    <a:pt x="1483" y="8274"/>
                    <a:pt x="1547" y="8274"/>
                    <a:pt x="1547" y="8210"/>
                  </a:cubicBezTo>
                  <a:lnTo>
                    <a:pt x="1483" y="8210"/>
                  </a:lnTo>
                  <a:cubicBezTo>
                    <a:pt x="1423" y="8210"/>
                    <a:pt x="1300" y="8210"/>
                    <a:pt x="1176" y="8086"/>
                  </a:cubicBezTo>
                  <a:cubicBezTo>
                    <a:pt x="989" y="7904"/>
                    <a:pt x="682" y="7533"/>
                    <a:pt x="495" y="6604"/>
                  </a:cubicBezTo>
                  <a:cubicBezTo>
                    <a:pt x="248" y="5740"/>
                    <a:pt x="65" y="4322"/>
                    <a:pt x="65" y="2036"/>
                  </a:cubicBezTo>
                  <a:cubicBezTo>
                    <a:pt x="65" y="1418"/>
                    <a:pt x="65" y="741"/>
                    <a:pt x="124" y="60"/>
                  </a:cubicBezTo>
                  <a:cubicBezTo>
                    <a:pt x="124" y="0"/>
                    <a:pt x="124" y="0"/>
                    <a:pt x="65" y="0"/>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6"/>
            <p:cNvSpPr/>
            <p:nvPr/>
          </p:nvSpPr>
          <p:spPr>
            <a:xfrm>
              <a:off x="3499725" y="3760250"/>
              <a:ext cx="1216350" cy="1680350"/>
            </a:xfrm>
            <a:custGeom>
              <a:avLst/>
              <a:gdLst/>
              <a:ahLst/>
              <a:cxnLst/>
              <a:rect l="l" t="t" r="r" b="b"/>
              <a:pathLst>
                <a:path w="48654" h="67214" extrusionOk="0">
                  <a:moveTo>
                    <a:pt x="40557" y="0"/>
                  </a:moveTo>
                  <a:cubicBezTo>
                    <a:pt x="40499" y="0"/>
                    <a:pt x="40440" y="4"/>
                    <a:pt x="40380" y="12"/>
                  </a:cubicBezTo>
                  <a:cubicBezTo>
                    <a:pt x="39456" y="135"/>
                    <a:pt x="36305" y="506"/>
                    <a:pt x="35687" y="629"/>
                  </a:cubicBezTo>
                  <a:cubicBezTo>
                    <a:pt x="35534" y="662"/>
                    <a:pt x="35195" y="678"/>
                    <a:pt x="34739" y="678"/>
                  </a:cubicBezTo>
                  <a:cubicBezTo>
                    <a:pt x="34283" y="678"/>
                    <a:pt x="33712" y="662"/>
                    <a:pt x="33094" y="629"/>
                  </a:cubicBezTo>
                  <a:cubicBezTo>
                    <a:pt x="32199" y="595"/>
                    <a:pt x="31240" y="559"/>
                    <a:pt x="30449" y="559"/>
                  </a:cubicBezTo>
                  <a:cubicBezTo>
                    <a:pt x="29878" y="559"/>
                    <a:pt x="29394" y="578"/>
                    <a:pt x="29083" y="629"/>
                  </a:cubicBezTo>
                  <a:cubicBezTo>
                    <a:pt x="27784" y="941"/>
                    <a:pt x="23462" y="2482"/>
                    <a:pt x="22045" y="3287"/>
                  </a:cubicBezTo>
                  <a:cubicBezTo>
                    <a:pt x="20375" y="4151"/>
                    <a:pt x="18834" y="5386"/>
                    <a:pt x="17412" y="6621"/>
                  </a:cubicBezTo>
                  <a:cubicBezTo>
                    <a:pt x="16241" y="7609"/>
                    <a:pt x="15377" y="8844"/>
                    <a:pt x="14448" y="9955"/>
                  </a:cubicBezTo>
                  <a:cubicBezTo>
                    <a:pt x="14018" y="10449"/>
                    <a:pt x="13524" y="10943"/>
                    <a:pt x="13030" y="11373"/>
                  </a:cubicBezTo>
                  <a:cubicBezTo>
                    <a:pt x="9820" y="14154"/>
                    <a:pt x="5928" y="17488"/>
                    <a:pt x="3769" y="21128"/>
                  </a:cubicBezTo>
                  <a:cubicBezTo>
                    <a:pt x="1976" y="24032"/>
                    <a:pt x="1052" y="27796"/>
                    <a:pt x="1052" y="31195"/>
                  </a:cubicBezTo>
                  <a:cubicBezTo>
                    <a:pt x="1052" y="35517"/>
                    <a:pt x="0" y="37181"/>
                    <a:pt x="1052" y="41133"/>
                  </a:cubicBezTo>
                  <a:cubicBezTo>
                    <a:pt x="2100" y="45084"/>
                    <a:pt x="2100" y="46630"/>
                    <a:pt x="3152" y="48606"/>
                  </a:cubicBezTo>
                  <a:cubicBezTo>
                    <a:pt x="4199" y="50582"/>
                    <a:pt x="8027" y="55274"/>
                    <a:pt x="12225" y="58174"/>
                  </a:cubicBezTo>
                  <a:cubicBezTo>
                    <a:pt x="16424" y="61078"/>
                    <a:pt x="24021" y="64595"/>
                    <a:pt x="24514" y="64842"/>
                  </a:cubicBezTo>
                  <a:cubicBezTo>
                    <a:pt x="24997" y="65113"/>
                    <a:pt x="28344" y="67213"/>
                    <a:pt x="31364" y="67213"/>
                  </a:cubicBezTo>
                  <a:cubicBezTo>
                    <a:pt x="31808" y="67213"/>
                    <a:pt x="32245" y="67168"/>
                    <a:pt x="32664" y="67065"/>
                  </a:cubicBezTo>
                  <a:cubicBezTo>
                    <a:pt x="35934" y="66324"/>
                    <a:pt x="38651" y="64595"/>
                    <a:pt x="39580" y="62249"/>
                  </a:cubicBezTo>
                  <a:cubicBezTo>
                    <a:pt x="40503" y="59902"/>
                    <a:pt x="44578" y="53728"/>
                    <a:pt x="44949" y="51629"/>
                  </a:cubicBezTo>
                  <a:cubicBezTo>
                    <a:pt x="45383" y="49530"/>
                    <a:pt x="48653" y="41133"/>
                    <a:pt x="47483" y="36811"/>
                  </a:cubicBezTo>
                  <a:cubicBezTo>
                    <a:pt x="46742" y="34282"/>
                    <a:pt x="46001" y="31501"/>
                    <a:pt x="44702" y="29219"/>
                  </a:cubicBezTo>
                  <a:cubicBezTo>
                    <a:pt x="44084" y="28231"/>
                    <a:pt x="44272" y="27367"/>
                    <a:pt x="44025" y="26314"/>
                  </a:cubicBezTo>
                  <a:cubicBezTo>
                    <a:pt x="43902" y="25573"/>
                    <a:pt x="43467" y="24897"/>
                    <a:pt x="43096" y="24215"/>
                  </a:cubicBezTo>
                  <a:cubicBezTo>
                    <a:pt x="42667" y="23351"/>
                    <a:pt x="42109" y="22486"/>
                    <a:pt x="41368" y="21810"/>
                  </a:cubicBezTo>
                  <a:cubicBezTo>
                    <a:pt x="39580" y="20204"/>
                    <a:pt x="35875" y="20204"/>
                    <a:pt x="33588" y="19523"/>
                  </a:cubicBezTo>
                  <a:cubicBezTo>
                    <a:pt x="31612" y="18905"/>
                    <a:pt x="28466" y="17917"/>
                    <a:pt x="27908" y="15571"/>
                  </a:cubicBezTo>
                  <a:cubicBezTo>
                    <a:pt x="26984" y="11807"/>
                    <a:pt x="27537" y="9832"/>
                    <a:pt x="28466" y="9150"/>
                  </a:cubicBezTo>
                  <a:cubicBezTo>
                    <a:pt x="29337" y="8568"/>
                    <a:pt x="31362" y="5849"/>
                    <a:pt x="33866" y="5849"/>
                  </a:cubicBezTo>
                  <a:cubicBezTo>
                    <a:pt x="34019" y="5849"/>
                    <a:pt x="34173" y="5859"/>
                    <a:pt x="34329" y="5880"/>
                  </a:cubicBezTo>
                  <a:cubicBezTo>
                    <a:pt x="36550" y="6223"/>
                    <a:pt x="37665" y="6963"/>
                    <a:pt x="38497" y="6963"/>
                  </a:cubicBezTo>
                  <a:cubicBezTo>
                    <a:pt x="38707" y="6963"/>
                    <a:pt x="38899" y="6916"/>
                    <a:pt x="39086" y="6804"/>
                  </a:cubicBezTo>
                  <a:cubicBezTo>
                    <a:pt x="40009" y="6310"/>
                    <a:pt x="40750" y="5075"/>
                    <a:pt x="40874" y="4704"/>
                  </a:cubicBezTo>
                  <a:cubicBezTo>
                    <a:pt x="41061" y="4334"/>
                    <a:pt x="41679" y="4704"/>
                    <a:pt x="42232" y="4211"/>
                  </a:cubicBezTo>
                  <a:cubicBezTo>
                    <a:pt x="42726" y="3657"/>
                    <a:pt x="42973" y="2111"/>
                    <a:pt x="42479" y="1435"/>
                  </a:cubicBezTo>
                  <a:cubicBezTo>
                    <a:pt x="41962" y="797"/>
                    <a:pt x="41388" y="0"/>
                    <a:pt x="40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6"/>
            <p:cNvSpPr/>
            <p:nvPr/>
          </p:nvSpPr>
          <p:spPr>
            <a:xfrm>
              <a:off x="3532200" y="4441325"/>
              <a:ext cx="3100" cy="23100"/>
            </a:xfrm>
            <a:custGeom>
              <a:avLst/>
              <a:gdLst/>
              <a:ahLst/>
              <a:cxnLst/>
              <a:rect l="l" t="t" r="r" b="b"/>
              <a:pathLst>
                <a:path w="124" h="924" extrusionOk="0">
                  <a:moveTo>
                    <a:pt x="60" y="0"/>
                  </a:moveTo>
                  <a:lnTo>
                    <a:pt x="60" y="59"/>
                  </a:lnTo>
                  <a:cubicBezTo>
                    <a:pt x="0" y="370"/>
                    <a:pt x="0" y="617"/>
                    <a:pt x="0" y="924"/>
                  </a:cubicBezTo>
                  <a:cubicBezTo>
                    <a:pt x="60" y="677"/>
                    <a:pt x="60" y="370"/>
                    <a:pt x="124" y="124"/>
                  </a:cubicBezTo>
                  <a:cubicBezTo>
                    <a:pt x="124" y="124"/>
                    <a:pt x="124" y="59"/>
                    <a:pt x="60" y="0"/>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6"/>
            <p:cNvSpPr/>
            <p:nvPr/>
          </p:nvSpPr>
          <p:spPr>
            <a:xfrm>
              <a:off x="3533675" y="4408825"/>
              <a:ext cx="10900" cy="35600"/>
            </a:xfrm>
            <a:custGeom>
              <a:avLst/>
              <a:gdLst/>
              <a:ahLst/>
              <a:cxnLst/>
              <a:rect l="l" t="t" r="r" b="b"/>
              <a:pathLst>
                <a:path w="436" h="1424" extrusionOk="0">
                  <a:moveTo>
                    <a:pt x="435" y="1"/>
                  </a:moveTo>
                  <a:lnTo>
                    <a:pt x="435" y="1"/>
                  </a:lnTo>
                  <a:cubicBezTo>
                    <a:pt x="124" y="312"/>
                    <a:pt x="65" y="742"/>
                    <a:pt x="1" y="1236"/>
                  </a:cubicBezTo>
                  <a:lnTo>
                    <a:pt x="1" y="1300"/>
                  </a:lnTo>
                  <a:cubicBezTo>
                    <a:pt x="65" y="1359"/>
                    <a:pt x="65" y="1424"/>
                    <a:pt x="65" y="1424"/>
                  </a:cubicBezTo>
                  <a:cubicBezTo>
                    <a:pt x="188" y="930"/>
                    <a:pt x="248" y="436"/>
                    <a:pt x="435" y="1"/>
                  </a:cubicBezTo>
                  <a:close/>
                </a:path>
              </a:pathLst>
            </a:custGeom>
            <a:solidFill>
              <a:srgbClr val="70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6"/>
            <p:cNvSpPr/>
            <p:nvPr/>
          </p:nvSpPr>
          <p:spPr>
            <a:xfrm>
              <a:off x="3530600" y="4117175"/>
              <a:ext cx="558775" cy="855150"/>
            </a:xfrm>
            <a:custGeom>
              <a:avLst/>
              <a:gdLst/>
              <a:ahLst/>
              <a:cxnLst/>
              <a:rect l="l" t="t" r="r" b="b"/>
              <a:pathLst>
                <a:path w="22351" h="34206" extrusionOk="0">
                  <a:moveTo>
                    <a:pt x="17599" y="0"/>
                  </a:moveTo>
                  <a:cubicBezTo>
                    <a:pt x="17535" y="0"/>
                    <a:pt x="17476" y="0"/>
                    <a:pt x="17411" y="59"/>
                  </a:cubicBezTo>
                  <a:cubicBezTo>
                    <a:pt x="16547" y="247"/>
                    <a:pt x="15870" y="924"/>
                    <a:pt x="15065" y="1294"/>
                  </a:cubicBezTo>
                  <a:cubicBezTo>
                    <a:pt x="14077" y="1665"/>
                    <a:pt x="13030" y="2099"/>
                    <a:pt x="12042" y="2529"/>
                  </a:cubicBezTo>
                  <a:cubicBezTo>
                    <a:pt x="11054" y="2899"/>
                    <a:pt x="10067" y="3334"/>
                    <a:pt x="9202" y="3887"/>
                  </a:cubicBezTo>
                  <a:cubicBezTo>
                    <a:pt x="8027" y="4692"/>
                    <a:pt x="6915" y="5927"/>
                    <a:pt x="5433" y="6174"/>
                  </a:cubicBezTo>
                  <a:cubicBezTo>
                    <a:pt x="5992" y="5186"/>
                    <a:pt x="6856" y="4258"/>
                    <a:pt x="7473" y="3270"/>
                  </a:cubicBezTo>
                  <a:cubicBezTo>
                    <a:pt x="7350" y="3211"/>
                    <a:pt x="7226" y="3146"/>
                    <a:pt x="7103" y="3146"/>
                  </a:cubicBezTo>
                  <a:cubicBezTo>
                    <a:pt x="6668" y="3146"/>
                    <a:pt x="6239" y="3458"/>
                    <a:pt x="5927" y="3828"/>
                  </a:cubicBezTo>
                  <a:cubicBezTo>
                    <a:pt x="4075" y="5927"/>
                    <a:pt x="3952" y="9385"/>
                    <a:pt x="1423" y="10990"/>
                  </a:cubicBezTo>
                  <a:cubicBezTo>
                    <a:pt x="1111" y="11173"/>
                    <a:pt x="805" y="11296"/>
                    <a:pt x="618" y="11543"/>
                  </a:cubicBezTo>
                  <a:cubicBezTo>
                    <a:pt x="558" y="11608"/>
                    <a:pt x="558" y="11608"/>
                    <a:pt x="558" y="11667"/>
                  </a:cubicBezTo>
                  <a:cubicBezTo>
                    <a:pt x="371" y="12102"/>
                    <a:pt x="311" y="12596"/>
                    <a:pt x="188" y="13090"/>
                  </a:cubicBezTo>
                  <a:cubicBezTo>
                    <a:pt x="124" y="13336"/>
                    <a:pt x="124" y="13643"/>
                    <a:pt x="64" y="13890"/>
                  </a:cubicBezTo>
                  <a:cubicBezTo>
                    <a:pt x="0" y="15742"/>
                    <a:pt x="247" y="17594"/>
                    <a:pt x="494" y="19387"/>
                  </a:cubicBezTo>
                  <a:cubicBezTo>
                    <a:pt x="741" y="20869"/>
                    <a:pt x="988" y="22351"/>
                    <a:pt x="1605" y="23709"/>
                  </a:cubicBezTo>
                  <a:cubicBezTo>
                    <a:pt x="1917" y="24450"/>
                    <a:pt x="2346" y="25191"/>
                    <a:pt x="2781" y="25868"/>
                  </a:cubicBezTo>
                  <a:cubicBezTo>
                    <a:pt x="2964" y="26238"/>
                    <a:pt x="3211" y="26549"/>
                    <a:pt x="3398" y="26920"/>
                  </a:cubicBezTo>
                  <a:cubicBezTo>
                    <a:pt x="3645" y="27043"/>
                    <a:pt x="3952" y="27167"/>
                    <a:pt x="4199" y="27290"/>
                  </a:cubicBezTo>
                  <a:cubicBezTo>
                    <a:pt x="4263" y="27290"/>
                    <a:pt x="4322" y="27350"/>
                    <a:pt x="4386" y="27350"/>
                  </a:cubicBezTo>
                  <a:cubicBezTo>
                    <a:pt x="3952" y="26732"/>
                    <a:pt x="3705" y="25991"/>
                    <a:pt x="3581" y="25250"/>
                  </a:cubicBezTo>
                  <a:lnTo>
                    <a:pt x="3581" y="25250"/>
                  </a:lnTo>
                  <a:cubicBezTo>
                    <a:pt x="4510" y="25685"/>
                    <a:pt x="5310" y="26362"/>
                    <a:pt x="6174" y="26856"/>
                  </a:cubicBezTo>
                  <a:cubicBezTo>
                    <a:pt x="6915" y="27290"/>
                    <a:pt x="7780" y="27661"/>
                    <a:pt x="8585" y="27661"/>
                  </a:cubicBezTo>
                  <a:lnTo>
                    <a:pt x="9079" y="27661"/>
                  </a:lnTo>
                  <a:cubicBezTo>
                    <a:pt x="9015" y="27350"/>
                    <a:pt x="8644" y="27167"/>
                    <a:pt x="8338" y="27043"/>
                  </a:cubicBezTo>
                  <a:cubicBezTo>
                    <a:pt x="7473" y="26796"/>
                    <a:pt x="6486" y="26609"/>
                    <a:pt x="5804" y="25991"/>
                  </a:cubicBezTo>
                  <a:cubicBezTo>
                    <a:pt x="5251" y="25562"/>
                    <a:pt x="4940" y="24880"/>
                    <a:pt x="4386" y="24509"/>
                  </a:cubicBezTo>
                  <a:cubicBezTo>
                    <a:pt x="4016" y="24262"/>
                    <a:pt x="3581" y="24139"/>
                    <a:pt x="3275" y="23833"/>
                  </a:cubicBezTo>
                  <a:cubicBezTo>
                    <a:pt x="3028" y="23586"/>
                    <a:pt x="2840" y="23215"/>
                    <a:pt x="2717" y="22845"/>
                  </a:cubicBezTo>
                  <a:cubicBezTo>
                    <a:pt x="2287" y="21546"/>
                    <a:pt x="1793" y="20252"/>
                    <a:pt x="1299" y="19017"/>
                  </a:cubicBezTo>
                  <a:lnTo>
                    <a:pt x="1299" y="19017"/>
                  </a:lnTo>
                  <a:cubicBezTo>
                    <a:pt x="2470" y="20128"/>
                    <a:pt x="3828" y="21240"/>
                    <a:pt x="5251" y="21980"/>
                  </a:cubicBezTo>
                  <a:cubicBezTo>
                    <a:pt x="5374" y="22040"/>
                    <a:pt x="5498" y="22104"/>
                    <a:pt x="5621" y="22104"/>
                  </a:cubicBezTo>
                  <a:lnTo>
                    <a:pt x="5745" y="22104"/>
                  </a:lnTo>
                  <a:cubicBezTo>
                    <a:pt x="5992" y="22040"/>
                    <a:pt x="6051" y="21669"/>
                    <a:pt x="5927" y="21422"/>
                  </a:cubicBezTo>
                  <a:cubicBezTo>
                    <a:pt x="5804" y="21240"/>
                    <a:pt x="5557" y="21116"/>
                    <a:pt x="5310" y="20993"/>
                  </a:cubicBezTo>
                  <a:cubicBezTo>
                    <a:pt x="4880" y="20805"/>
                    <a:pt x="4016" y="20681"/>
                    <a:pt x="4263" y="20128"/>
                  </a:cubicBezTo>
                  <a:cubicBezTo>
                    <a:pt x="4322" y="19881"/>
                    <a:pt x="4569" y="19817"/>
                    <a:pt x="4816" y="19817"/>
                  </a:cubicBezTo>
                  <a:cubicBezTo>
                    <a:pt x="4880" y="19817"/>
                    <a:pt x="5004" y="19817"/>
                    <a:pt x="5127" y="19881"/>
                  </a:cubicBezTo>
                  <a:lnTo>
                    <a:pt x="5498" y="19881"/>
                  </a:lnTo>
                  <a:cubicBezTo>
                    <a:pt x="5621" y="19881"/>
                    <a:pt x="5680" y="19881"/>
                    <a:pt x="5804" y="19817"/>
                  </a:cubicBezTo>
                  <a:cubicBezTo>
                    <a:pt x="6298" y="19570"/>
                    <a:pt x="6174" y="19076"/>
                    <a:pt x="5498" y="19017"/>
                  </a:cubicBezTo>
                  <a:lnTo>
                    <a:pt x="5374" y="19017"/>
                  </a:lnTo>
                  <a:cubicBezTo>
                    <a:pt x="4940" y="19017"/>
                    <a:pt x="4569" y="19140"/>
                    <a:pt x="4199" y="19323"/>
                  </a:cubicBezTo>
                  <a:cubicBezTo>
                    <a:pt x="3769" y="19634"/>
                    <a:pt x="3458" y="19758"/>
                    <a:pt x="3275" y="19758"/>
                  </a:cubicBezTo>
                  <a:cubicBezTo>
                    <a:pt x="2904" y="19758"/>
                    <a:pt x="2717" y="19447"/>
                    <a:pt x="2411" y="18770"/>
                  </a:cubicBezTo>
                  <a:cubicBezTo>
                    <a:pt x="2099" y="18152"/>
                    <a:pt x="1052" y="16359"/>
                    <a:pt x="1423" y="15806"/>
                  </a:cubicBezTo>
                  <a:lnTo>
                    <a:pt x="1423" y="15806"/>
                  </a:lnTo>
                  <a:cubicBezTo>
                    <a:pt x="1605" y="15865"/>
                    <a:pt x="1729" y="15989"/>
                    <a:pt x="1852" y="16112"/>
                  </a:cubicBezTo>
                  <a:cubicBezTo>
                    <a:pt x="1976" y="16300"/>
                    <a:pt x="2164" y="16424"/>
                    <a:pt x="2346" y="16424"/>
                  </a:cubicBezTo>
                  <a:cubicBezTo>
                    <a:pt x="2411" y="16424"/>
                    <a:pt x="2470" y="16424"/>
                    <a:pt x="2534" y="16359"/>
                  </a:cubicBezTo>
                  <a:cubicBezTo>
                    <a:pt x="2658" y="16236"/>
                    <a:pt x="2658" y="15989"/>
                    <a:pt x="2534" y="15806"/>
                  </a:cubicBezTo>
                  <a:cubicBezTo>
                    <a:pt x="2411" y="15683"/>
                    <a:pt x="2164" y="15618"/>
                    <a:pt x="2040" y="15495"/>
                  </a:cubicBezTo>
                  <a:cubicBezTo>
                    <a:pt x="929" y="14818"/>
                    <a:pt x="1235" y="13090"/>
                    <a:pt x="1793" y="13090"/>
                  </a:cubicBezTo>
                  <a:cubicBezTo>
                    <a:pt x="1976" y="13090"/>
                    <a:pt x="2223" y="13272"/>
                    <a:pt x="2470" y="13766"/>
                  </a:cubicBezTo>
                  <a:cubicBezTo>
                    <a:pt x="2717" y="14384"/>
                    <a:pt x="3334" y="14818"/>
                    <a:pt x="4016" y="14818"/>
                  </a:cubicBezTo>
                  <a:lnTo>
                    <a:pt x="4199" y="14818"/>
                  </a:lnTo>
                  <a:cubicBezTo>
                    <a:pt x="4693" y="14754"/>
                    <a:pt x="5310" y="14448"/>
                    <a:pt x="5804" y="14448"/>
                  </a:cubicBezTo>
                  <a:cubicBezTo>
                    <a:pt x="5992" y="14448"/>
                    <a:pt x="6239" y="14507"/>
                    <a:pt x="6421" y="14631"/>
                  </a:cubicBezTo>
                  <a:cubicBezTo>
                    <a:pt x="6486" y="14754"/>
                    <a:pt x="6609" y="14878"/>
                    <a:pt x="6733" y="14942"/>
                  </a:cubicBezTo>
                  <a:cubicBezTo>
                    <a:pt x="6792" y="14942"/>
                    <a:pt x="6792" y="15001"/>
                    <a:pt x="6856" y="15001"/>
                  </a:cubicBezTo>
                  <a:cubicBezTo>
                    <a:pt x="7162" y="15001"/>
                    <a:pt x="7409" y="14507"/>
                    <a:pt x="7226" y="14201"/>
                  </a:cubicBezTo>
                  <a:cubicBezTo>
                    <a:pt x="7103" y="13954"/>
                    <a:pt x="6792" y="13830"/>
                    <a:pt x="6486" y="13830"/>
                  </a:cubicBezTo>
                  <a:cubicBezTo>
                    <a:pt x="6362" y="13830"/>
                    <a:pt x="6239" y="13830"/>
                    <a:pt x="6174" y="13890"/>
                  </a:cubicBezTo>
                  <a:cubicBezTo>
                    <a:pt x="5745" y="13954"/>
                    <a:pt x="5374" y="14137"/>
                    <a:pt x="5004" y="14201"/>
                  </a:cubicBezTo>
                  <a:lnTo>
                    <a:pt x="4816" y="14201"/>
                  </a:lnTo>
                  <a:cubicBezTo>
                    <a:pt x="4199" y="14201"/>
                    <a:pt x="3581" y="13830"/>
                    <a:pt x="3334" y="13272"/>
                  </a:cubicBezTo>
                  <a:cubicBezTo>
                    <a:pt x="3028" y="12655"/>
                    <a:pt x="3211" y="11855"/>
                    <a:pt x="3705" y="11420"/>
                  </a:cubicBezTo>
                  <a:cubicBezTo>
                    <a:pt x="4016" y="12037"/>
                    <a:pt x="4446" y="12719"/>
                    <a:pt x="5251" y="12719"/>
                  </a:cubicBezTo>
                  <a:lnTo>
                    <a:pt x="5498" y="12719"/>
                  </a:lnTo>
                  <a:cubicBezTo>
                    <a:pt x="5680" y="12655"/>
                    <a:pt x="5868" y="12596"/>
                    <a:pt x="5868" y="12408"/>
                  </a:cubicBezTo>
                  <a:cubicBezTo>
                    <a:pt x="5927" y="12161"/>
                    <a:pt x="5621" y="12037"/>
                    <a:pt x="5374" y="11914"/>
                  </a:cubicBezTo>
                  <a:cubicBezTo>
                    <a:pt x="3892" y="11296"/>
                    <a:pt x="4940" y="10002"/>
                    <a:pt x="5804" y="9385"/>
                  </a:cubicBezTo>
                  <a:cubicBezTo>
                    <a:pt x="7473" y="8209"/>
                    <a:pt x="9079" y="7039"/>
                    <a:pt x="10684" y="5863"/>
                  </a:cubicBezTo>
                  <a:cubicBezTo>
                    <a:pt x="11361" y="5369"/>
                    <a:pt x="12102" y="4875"/>
                    <a:pt x="12907" y="4628"/>
                  </a:cubicBezTo>
                  <a:cubicBezTo>
                    <a:pt x="13277" y="4505"/>
                    <a:pt x="13648" y="4505"/>
                    <a:pt x="14018" y="4505"/>
                  </a:cubicBezTo>
                  <a:cubicBezTo>
                    <a:pt x="15253" y="4505"/>
                    <a:pt x="16488" y="4875"/>
                    <a:pt x="17658" y="5063"/>
                  </a:cubicBezTo>
                  <a:cubicBezTo>
                    <a:pt x="17970" y="5063"/>
                    <a:pt x="18340" y="5122"/>
                    <a:pt x="18646" y="5122"/>
                  </a:cubicBezTo>
                  <a:cubicBezTo>
                    <a:pt x="19758" y="5122"/>
                    <a:pt x="20869" y="4875"/>
                    <a:pt x="21857" y="4446"/>
                  </a:cubicBezTo>
                  <a:cubicBezTo>
                    <a:pt x="21980" y="4381"/>
                    <a:pt x="22168" y="4322"/>
                    <a:pt x="22227" y="4199"/>
                  </a:cubicBezTo>
                  <a:cubicBezTo>
                    <a:pt x="22351" y="3952"/>
                    <a:pt x="22168" y="3705"/>
                    <a:pt x="21921" y="3581"/>
                  </a:cubicBezTo>
                  <a:lnTo>
                    <a:pt x="21674" y="3581"/>
                  </a:lnTo>
                  <a:cubicBezTo>
                    <a:pt x="21486" y="3581"/>
                    <a:pt x="21304" y="3581"/>
                    <a:pt x="21180" y="3640"/>
                  </a:cubicBezTo>
                  <a:cubicBezTo>
                    <a:pt x="20128" y="3828"/>
                    <a:pt x="19140" y="3952"/>
                    <a:pt x="18093" y="3952"/>
                  </a:cubicBezTo>
                  <a:lnTo>
                    <a:pt x="17658" y="3952"/>
                  </a:lnTo>
                  <a:cubicBezTo>
                    <a:pt x="16547" y="3887"/>
                    <a:pt x="15376" y="3764"/>
                    <a:pt x="14265" y="3764"/>
                  </a:cubicBezTo>
                  <a:cubicBezTo>
                    <a:pt x="13277" y="3764"/>
                    <a:pt x="12349" y="3887"/>
                    <a:pt x="11484" y="4258"/>
                  </a:cubicBezTo>
                  <a:cubicBezTo>
                    <a:pt x="10496" y="4752"/>
                    <a:pt x="9755" y="5493"/>
                    <a:pt x="8955" y="6234"/>
                  </a:cubicBezTo>
                  <a:cubicBezTo>
                    <a:pt x="7409" y="7656"/>
                    <a:pt x="5680" y="8950"/>
                    <a:pt x="3892" y="10062"/>
                  </a:cubicBezTo>
                  <a:cubicBezTo>
                    <a:pt x="4199" y="8397"/>
                    <a:pt x="5557" y="6915"/>
                    <a:pt x="7226" y="6481"/>
                  </a:cubicBezTo>
                  <a:cubicBezTo>
                    <a:pt x="7844" y="6298"/>
                    <a:pt x="8461" y="6234"/>
                    <a:pt x="9015" y="5927"/>
                  </a:cubicBezTo>
                  <a:cubicBezTo>
                    <a:pt x="8891" y="5740"/>
                    <a:pt x="8708" y="5616"/>
                    <a:pt x="8521" y="5433"/>
                  </a:cubicBezTo>
                  <a:cubicBezTo>
                    <a:pt x="8027" y="4939"/>
                    <a:pt x="13090" y="2717"/>
                    <a:pt x="13524" y="2593"/>
                  </a:cubicBezTo>
                  <a:cubicBezTo>
                    <a:pt x="14018" y="2529"/>
                    <a:pt x="14512" y="2470"/>
                    <a:pt x="14942" y="2470"/>
                  </a:cubicBezTo>
                  <a:cubicBezTo>
                    <a:pt x="16424" y="2470"/>
                    <a:pt x="17782" y="2899"/>
                    <a:pt x="19328" y="3023"/>
                  </a:cubicBezTo>
                  <a:cubicBezTo>
                    <a:pt x="19451" y="2899"/>
                    <a:pt x="19451" y="2653"/>
                    <a:pt x="19328" y="2529"/>
                  </a:cubicBezTo>
                  <a:cubicBezTo>
                    <a:pt x="19204" y="2406"/>
                    <a:pt x="19081" y="2346"/>
                    <a:pt x="18893" y="2282"/>
                  </a:cubicBezTo>
                  <a:cubicBezTo>
                    <a:pt x="18029" y="1912"/>
                    <a:pt x="17041" y="1729"/>
                    <a:pt x="16053" y="1729"/>
                  </a:cubicBezTo>
                  <a:cubicBezTo>
                    <a:pt x="15806" y="1729"/>
                    <a:pt x="15559" y="1788"/>
                    <a:pt x="15312" y="1788"/>
                  </a:cubicBezTo>
                  <a:cubicBezTo>
                    <a:pt x="15500" y="1358"/>
                    <a:pt x="15870" y="1111"/>
                    <a:pt x="16300" y="988"/>
                  </a:cubicBezTo>
                  <a:cubicBezTo>
                    <a:pt x="16735" y="800"/>
                    <a:pt x="17165" y="741"/>
                    <a:pt x="17535" y="553"/>
                  </a:cubicBezTo>
                  <a:cubicBezTo>
                    <a:pt x="17723" y="494"/>
                    <a:pt x="17905" y="306"/>
                    <a:pt x="17846" y="124"/>
                  </a:cubicBezTo>
                  <a:cubicBezTo>
                    <a:pt x="17782" y="59"/>
                    <a:pt x="17658" y="0"/>
                    <a:pt x="17599" y="0"/>
                  </a:cubicBezTo>
                  <a:close/>
                  <a:moveTo>
                    <a:pt x="3952" y="27844"/>
                  </a:moveTo>
                  <a:cubicBezTo>
                    <a:pt x="4016" y="27908"/>
                    <a:pt x="4016" y="27967"/>
                    <a:pt x="4075" y="28031"/>
                  </a:cubicBezTo>
                  <a:cubicBezTo>
                    <a:pt x="5063" y="29696"/>
                    <a:pt x="6115" y="31425"/>
                    <a:pt x="7162" y="33094"/>
                  </a:cubicBezTo>
                  <a:cubicBezTo>
                    <a:pt x="7533" y="33588"/>
                    <a:pt x="8091" y="34206"/>
                    <a:pt x="8644" y="34206"/>
                  </a:cubicBezTo>
                  <a:lnTo>
                    <a:pt x="8955" y="34206"/>
                  </a:lnTo>
                  <a:cubicBezTo>
                    <a:pt x="7967" y="33341"/>
                    <a:pt x="7162" y="32353"/>
                    <a:pt x="6486" y="31301"/>
                  </a:cubicBezTo>
                  <a:lnTo>
                    <a:pt x="6486" y="31301"/>
                  </a:lnTo>
                  <a:cubicBezTo>
                    <a:pt x="8274" y="31983"/>
                    <a:pt x="10126" y="32659"/>
                    <a:pt x="11978" y="33400"/>
                  </a:cubicBezTo>
                  <a:cubicBezTo>
                    <a:pt x="12166" y="33465"/>
                    <a:pt x="12349" y="33524"/>
                    <a:pt x="12596" y="33524"/>
                  </a:cubicBezTo>
                  <a:cubicBezTo>
                    <a:pt x="12843" y="33524"/>
                    <a:pt x="13090" y="33400"/>
                    <a:pt x="13154" y="33153"/>
                  </a:cubicBezTo>
                  <a:cubicBezTo>
                    <a:pt x="13277" y="32783"/>
                    <a:pt x="12843" y="32536"/>
                    <a:pt x="12472" y="32353"/>
                  </a:cubicBezTo>
                  <a:cubicBezTo>
                    <a:pt x="10620" y="31612"/>
                    <a:pt x="8708" y="30995"/>
                    <a:pt x="7039" y="29943"/>
                  </a:cubicBezTo>
                  <a:cubicBezTo>
                    <a:pt x="6239" y="29449"/>
                    <a:pt x="5557" y="28831"/>
                    <a:pt x="4940" y="28155"/>
                  </a:cubicBezTo>
                  <a:cubicBezTo>
                    <a:pt x="4633" y="28031"/>
                    <a:pt x="4263" y="27967"/>
                    <a:pt x="3952" y="27844"/>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6"/>
            <p:cNvSpPr/>
            <p:nvPr/>
          </p:nvSpPr>
          <p:spPr>
            <a:xfrm>
              <a:off x="4030700" y="5341150"/>
              <a:ext cx="24725" cy="38675"/>
            </a:xfrm>
            <a:custGeom>
              <a:avLst/>
              <a:gdLst/>
              <a:ahLst/>
              <a:cxnLst/>
              <a:rect l="l" t="t" r="r" b="b"/>
              <a:pathLst>
                <a:path w="989" h="1547" extrusionOk="0">
                  <a:moveTo>
                    <a:pt x="1" y="1"/>
                  </a:moveTo>
                  <a:cubicBezTo>
                    <a:pt x="1" y="248"/>
                    <a:pt x="65" y="495"/>
                    <a:pt x="65" y="682"/>
                  </a:cubicBezTo>
                  <a:cubicBezTo>
                    <a:pt x="65" y="929"/>
                    <a:pt x="124" y="1176"/>
                    <a:pt x="312" y="1359"/>
                  </a:cubicBezTo>
                  <a:cubicBezTo>
                    <a:pt x="371" y="1482"/>
                    <a:pt x="495" y="1547"/>
                    <a:pt x="618" y="1547"/>
                  </a:cubicBezTo>
                  <a:cubicBezTo>
                    <a:pt x="742" y="1547"/>
                    <a:pt x="865" y="1482"/>
                    <a:pt x="929" y="1423"/>
                  </a:cubicBezTo>
                  <a:cubicBezTo>
                    <a:pt x="989" y="1300"/>
                    <a:pt x="989" y="1112"/>
                    <a:pt x="989" y="988"/>
                  </a:cubicBezTo>
                  <a:cubicBezTo>
                    <a:pt x="989" y="806"/>
                    <a:pt x="929" y="682"/>
                    <a:pt x="929" y="495"/>
                  </a:cubicBezTo>
                  <a:cubicBezTo>
                    <a:pt x="682" y="371"/>
                    <a:pt x="312" y="1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6"/>
            <p:cNvSpPr/>
            <p:nvPr/>
          </p:nvSpPr>
          <p:spPr>
            <a:xfrm>
              <a:off x="3907225" y="4391925"/>
              <a:ext cx="452350" cy="961600"/>
            </a:xfrm>
            <a:custGeom>
              <a:avLst/>
              <a:gdLst/>
              <a:ahLst/>
              <a:cxnLst/>
              <a:rect l="l" t="t" r="r" b="b"/>
              <a:pathLst>
                <a:path w="18094" h="38464" extrusionOk="0">
                  <a:moveTo>
                    <a:pt x="7597" y="11050"/>
                  </a:moveTo>
                  <a:lnTo>
                    <a:pt x="7597" y="11050"/>
                  </a:lnTo>
                  <a:cubicBezTo>
                    <a:pt x="7533" y="11114"/>
                    <a:pt x="7474" y="11237"/>
                    <a:pt x="7409" y="11297"/>
                  </a:cubicBezTo>
                  <a:cubicBezTo>
                    <a:pt x="6421" y="12472"/>
                    <a:pt x="5251" y="13519"/>
                    <a:pt x="4016" y="14448"/>
                  </a:cubicBezTo>
                  <a:cubicBezTo>
                    <a:pt x="3399" y="14878"/>
                    <a:pt x="0" y="16300"/>
                    <a:pt x="988" y="17348"/>
                  </a:cubicBezTo>
                  <a:cubicBezTo>
                    <a:pt x="1235" y="17165"/>
                    <a:pt x="1482" y="16671"/>
                    <a:pt x="1853" y="16671"/>
                  </a:cubicBezTo>
                  <a:cubicBezTo>
                    <a:pt x="2100" y="16671"/>
                    <a:pt x="2287" y="16918"/>
                    <a:pt x="2223" y="17165"/>
                  </a:cubicBezTo>
                  <a:cubicBezTo>
                    <a:pt x="2223" y="17412"/>
                    <a:pt x="2100" y="17594"/>
                    <a:pt x="1976" y="17782"/>
                  </a:cubicBezTo>
                  <a:lnTo>
                    <a:pt x="1423" y="18706"/>
                  </a:lnTo>
                  <a:cubicBezTo>
                    <a:pt x="1112" y="19141"/>
                    <a:pt x="1052" y="19694"/>
                    <a:pt x="805" y="20188"/>
                  </a:cubicBezTo>
                  <a:cubicBezTo>
                    <a:pt x="929" y="20252"/>
                    <a:pt x="1052" y="20311"/>
                    <a:pt x="1176" y="20311"/>
                  </a:cubicBezTo>
                  <a:cubicBezTo>
                    <a:pt x="1235" y="20311"/>
                    <a:pt x="1359" y="20311"/>
                    <a:pt x="1423" y="20252"/>
                  </a:cubicBezTo>
                  <a:cubicBezTo>
                    <a:pt x="1670" y="20128"/>
                    <a:pt x="1729" y="19881"/>
                    <a:pt x="1853" y="19694"/>
                  </a:cubicBezTo>
                  <a:cubicBezTo>
                    <a:pt x="2411" y="18647"/>
                    <a:pt x="2717" y="17412"/>
                    <a:pt x="3334" y="16424"/>
                  </a:cubicBezTo>
                  <a:cubicBezTo>
                    <a:pt x="3893" y="15436"/>
                    <a:pt x="5004" y="14819"/>
                    <a:pt x="5868" y="14137"/>
                  </a:cubicBezTo>
                  <a:cubicBezTo>
                    <a:pt x="6421" y="13707"/>
                    <a:pt x="6856" y="13213"/>
                    <a:pt x="7350" y="12779"/>
                  </a:cubicBezTo>
                  <a:cubicBezTo>
                    <a:pt x="7409" y="12161"/>
                    <a:pt x="7474" y="11608"/>
                    <a:pt x="7597" y="11050"/>
                  </a:cubicBezTo>
                  <a:close/>
                  <a:moveTo>
                    <a:pt x="12660" y="0"/>
                  </a:moveTo>
                  <a:lnTo>
                    <a:pt x="12660" y="0"/>
                  </a:lnTo>
                  <a:cubicBezTo>
                    <a:pt x="10437" y="1912"/>
                    <a:pt x="10496" y="5493"/>
                    <a:pt x="9756" y="8086"/>
                  </a:cubicBezTo>
                  <a:cubicBezTo>
                    <a:pt x="9573" y="8644"/>
                    <a:pt x="9138" y="9321"/>
                    <a:pt x="8585" y="9938"/>
                  </a:cubicBezTo>
                  <a:cubicBezTo>
                    <a:pt x="8521" y="10432"/>
                    <a:pt x="8397" y="10990"/>
                    <a:pt x="8338" y="11544"/>
                  </a:cubicBezTo>
                  <a:lnTo>
                    <a:pt x="9449" y="10062"/>
                  </a:lnTo>
                  <a:cubicBezTo>
                    <a:pt x="9820" y="9509"/>
                    <a:pt x="10250" y="8950"/>
                    <a:pt x="10496" y="8333"/>
                  </a:cubicBezTo>
                  <a:cubicBezTo>
                    <a:pt x="11114" y="6728"/>
                    <a:pt x="10684" y="4693"/>
                    <a:pt x="11855" y="3394"/>
                  </a:cubicBezTo>
                  <a:lnTo>
                    <a:pt x="11855" y="3394"/>
                  </a:lnTo>
                  <a:cubicBezTo>
                    <a:pt x="11484" y="8950"/>
                    <a:pt x="11114" y="14572"/>
                    <a:pt x="9015" y="19694"/>
                  </a:cubicBezTo>
                  <a:cubicBezTo>
                    <a:pt x="8461" y="21116"/>
                    <a:pt x="7780" y="22410"/>
                    <a:pt x="7227" y="23833"/>
                  </a:cubicBezTo>
                  <a:cubicBezTo>
                    <a:pt x="5374" y="28278"/>
                    <a:pt x="4569" y="33154"/>
                    <a:pt x="4940" y="37970"/>
                  </a:cubicBezTo>
                  <a:cubicBezTo>
                    <a:pt x="5251" y="38157"/>
                    <a:pt x="5621" y="38340"/>
                    <a:pt x="5868" y="38464"/>
                  </a:cubicBezTo>
                  <a:cubicBezTo>
                    <a:pt x="5681" y="35070"/>
                    <a:pt x="5992" y="31672"/>
                    <a:pt x="6733" y="28402"/>
                  </a:cubicBezTo>
                  <a:cubicBezTo>
                    <a:pt x="6792" y="28031"/>
                    <a:pt x="7039" y="27597"/>
                    <a:pt x="7350" y="27597"/>
                  </a:cubicBezTo>
                  <a:lnTo>
                    <a:pt x="7474" y="27597"/>
                  </a:lnTo>
                  <a:cubicBezTo>
                    <a:pt x="7721" y="27720"/>
                    <a:pt x="7780" y="27967"/>
                    <a:pt x="7844" y="28155"/>
                  </a:cubicBezTo>
                  <a:cubicBezTo>
                    <a:pt x="8397" y="29326"/>
                    <a:pt x="9879" y="29637"/>
                    <a:pt x="10743" y="30625"/>
                  </a:cubicBezTo>
                  <a:cubicBezTo>
                    <a:pt x="11055" y="30995"/>
                    <a:pt x="11302" y="31425"/>
                    <a:pt x="11608" y="31860"/>
                  </a:cubicBezTo>
                  <a:cubicBezTo>
                    <a:pt x="12225" y="32660"/>
                    <a:pt x="13771" y="33588"/>
                    <a:pt x="14883" y="33648"/>
                  </a:cubicBezTo>
                  <a:lnTo>
                    <a:pt x="14942" y="33648"/>
                  </a:lnTo>
                  <a:cubicBezTo>
                    <a:pt x="15065" y="33648"/>
                    <a:pt x="15189" y="33648"/>
                    <a:pt x="15253" y="33588"/>
                  </a:cubicBezTo>
                  <a:cubicBezTo>
                    <a:pt x="15436" y="33465"/>
                    <a:pt x="15377" y="33094"/>
                    <a:pt x="15189" y="32971"/>
                  </a:cubicBezTo>
                  <a:cubicBezTo>
                    <a:pt x="14636" y="32536"/>
                    <a:pt x="13771" y="32600"/>
                    <a:pt x="13154" y="32106"/>
                  </a:cubicBezTo>
                  <a:cubicBezTo>
                    <a:pt x="12536" y="31672"/>
                    <a:pt x="12043" y="31119"/>
                    <a:pt x="11672" y="30437"/>
                  </a:cubicBezTo>
                  <a:lnTo>
                    <a:pt x="11919" y="30437"/>
                  </a:lnTo>
                  <a:cubicBezTo>
                    <a:pt x="13648" y="30437"/>
                    <a:pt x="15994" y="30807"/>
                    <a:pt x="17229" y="31983"/>
                  </a:cubicBezTo>
                  <a:cubicBezTo>
                    <a:pt x="17352" y="32106"/>
                    <a:pt x="17535" y="32230"/>
                    <a:pt x="17723" y="32230"/>
                  </a:cubicBezTo>
                  <a:cubicBezTo>
                    <a:pt x="17782" y="32230"/>
                    <a:pt x="17846" y="32166"/>
                    <a:pt x="17906" y="32106"/>
                  </a:cubicBezTo>
                  <a:cubicBezTo>
                    <a:pt x="18093" y="31983"/>
                    <a:pt x="18029" y="31795"/>
                    <a:pt x="17970" y="31613"/>
                  </a:cubicBezTo>
                  <a:cubicBezTo>
                    <a:pt x="17846" y="31425"/>
                    <a:pt x="17723" y="31366"/>
                    <a:pt x="17535" y="31242"/>
                  </a:cubicBezTo>
                  <a:cubicBezTo>
                    <a:pt x="16364" y="30501"/>
                    <a:pt x="15377" y="29943"/>
                    <a:pt x="14018" y="29637"/>
                  </a:cubicBezTo>
                  <a:cubicBezTo>
                    <a:pt x="12536" y="29326"/>
                    <a:pt x="10990" y="29143"/>
                    <a:pt x="9820" y="28278"/>
                  </a:cubicBezTo>
                  <a:cubicBezTo>
                    <a:pt x="8708" y="27473"/>
                    <a:pt x="8091" y="26115"/>
                    <a:pt x="8150" y="24757"/>
                  </a:cubicBezTo>
                  <a:cubicBezTo>
                    <a:pt x="8214" y="22904"/>
                    <a:pt x="9449" y="21363"/>
                    <a:pt x="10250" y="19634"/>
                  </a:cubicBezTo>
                  <a:cubicBezTo>
                    <a:pt x="11237" y="17594"/>
                    <a:pt x="11484" y="15248"/>
                    <a:pt x="11731" y="12966"/>
                  </a:cubicBezTo>
                  <a:cubicBezTo>
                    <a:pt x="11919" y="11361"/>
                    <a:pt x="12102" y="9815"/>
                    <a:pt x="12289" y="8210"/>
                  </a:cubicBezTo>
                  <a:cubicBezTo>
                    <a:pt x="12536" y="5493"/>
                    <a:pt x="12783" y="2717"/>
                    <a:pt x="12660"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6"/>
            <p:cNvSpPr/>
            <p:nvPr/>
          </p:nvSpPr>
          <p:spPr>
            <a:xfrm>
              <a:off x="4601825" y="4402650"/>
              <a:ext cx="10900" cy="51025"/>
            </a:xfrm>
            <a:custGeom>
              <a:avLst/>
              <a:gdLst/>
              <a:ahLst/>
              <a:cxnLst/>
              <a:rect l="l" t="t" r="r" b="b"/>
              <a:pathLst>
                <a:path w="436" h="2041" extrusionOk="0">
                  <a:moveTo>
                    <a:pt x="371" y="1"/>
                  </a:moveTo>
                  <a:cubicBezTo>
                    <a:pt x="312" y="65"/>
                    <a:pt x="312" y="124"/>
                    <a:pt x="312" y="189"/>
                  </a:cubicBezTo>
                  <a:cubicBezTo>
                    <a:pt x="247" y="436"/>
                    <a:pt x="124" y="683"/>
                    <a:pt x="0" y="930"/>
                  </a:cubicBezTo>
                  <a:cubicBezTo>
                    <a:pt x="65" y="1177"/>
                    <a:pt x="65" y="1424"/>
                    <a:pt x="65" y="1606"/>
                  </a:cubicBezTo>
                  <a:cubicBezTo>
                    <a:pt x="124" y="1794"/>
                    <a:pt x="124" y="1917"/>
                    <a:pt x="188" y="2041"/>
                  </a:cubicBezTo>
                  <a:cubicBezTo>
                    <a:pt x="371" y="1359"/>
                    <a:pt x="435" y="683"/>
                    <a:pt x="371"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6"/>
            <p:cNvSpPr/>
            <p:nvPr/>
          </p:nvSpPr>
          <p:spPr>
            <a:xfrm>
              <a:off x="4546250" y="4306950"/>
              <a:ext cx="64850" cy="118950"/>
            </a:xfrm>
            <a:custGeom>
              <a:avLst/>
              <a:gdLst/>
              <a:ahLst/>
              <a:cxnLst/>
              <a:rect l="l" t="t" r="r" b="b"/>
              <a:pathLst>
                <a:path w="2594" h="4758" extrusionOk="0">
                  <a:moveTo>
                    <a:pt x="312" y="1"/>
                  </a:moveTo>
                  <a:cubicBezTo>
                    <a:pt x="248" y="189"/>
                    <a:pt x="124" y="312"/>
                    <a:pt x="1" y="436"/>
                  </a:cubicBezTo>
                  <a:cubicBezTo>
                    <a:pt x="495" y="1053"/>
                    <a:pt x="865" y="1670"/>
                    <a:pt x="1235" y="2347"/>
                  </a:cubicBezTo>
                  <a:cubicBezTo>
                    <a:pt x="1606" y="3029"/>
                    <a:pt x="2041" y="3705"/>
                    <a:pt x="2164" y="4446"/>
                  </a:cubicBezTo>
                  <a:cubicBezTo>
                    <a:pt x="2223" y="4511"/>
                    <a:pt x="2223" y="4634"/>
                    <a:pt x="2223" y="4758"/>
                  </a:cubicBezTo>
                  <a:cubicBezTo>
                    <a:pt x="2347" y="4511"/>
                    <a:pt x="2470" y="4264"/>
                    <a:pt x="2535" y="4017"/>
                  </a:cubicBezTo>
                  <a:cubicBezTo>
                    <a:pt x="2535" y="3952"/>
                    <a:pt x="2535" y="3893"/>
                    <a:pt x="2594" y="3829"/>
                  </a:cubicBezTo>
                  <a:cubicBezTo>
                    <a:pt x="2411" y="2471"/>
                    <a:pt x="1670" y="1177"/>
                    <a:pt x="618" y="248"/>
                  </a:cubicBezTo>
                  <a:cubicBezTo>
                    <a:pt x="495" y="189"/>
                    <a:pt x="435" y="65"/>
                    <a:pt x="312" y="1"/>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6"/>
            <p:cNvSpPr/>
            <p:nvPr/>
          </p:nvSpPr>
          <p:spPr>
            <a:xfrm>
              <a:off x="4537000" y="4297700"/>
              <a:ext cx="17050" cy="20150"/>
            </a:xfrm>
            <a:custGeom>
              <a:avLst/>
              <a:gdLst/>
              <a:ahLst/>
              <a:cxnLst/>
              <a:rect l="l" t="t" r="r" b="b"/>
              <a:pathLst>
                <a:path w="682" h="806" extrusionOk="0">
                  <a:moveTo>
                    <a:pt x="188" y="0"/>
                  </a:moveTo>
                  <a:cubicBezTo>
                    <a:pt x="124" y="188"/>
                    <a:pt x="64" y="312"/>
                    <a:pt x="0" y="435"/>
                  </a:cubicBezTo>
                  <a:lnTo>
                    <a:pt x="371" y="806"/>
                  </a:lnTo>
                  <a:cubicBezTo>
                    <a:pt x="494" y="682"/>
                    <a:pt x="618" y="559"/>
                    <a:pt x="682" y="371"/>
                  </a:cubicBezTo>
                  <a:cubicBezTo>
                    <a:pt x="494" y="247"/>
                    <a:pt x="311" y="124"/>
                    <a:pt x="188" y="0"/>
                  </a:cubicBezTo>
                  <a:close/>
                </a:path>
              </a:pathLst>
            </a:custGeom>
            <a:solidFill>
              <a:srgbClr val="8B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6"/>
            <p:cNvSpPr/>
            <p:nvPr/>
          </p:nvSpPr>
          <p:spPr>
            <a:xfrm>
              <a:off x="4191225" y="4098650"/>
              <a:ext cx="350475" cy="209950"/>
            </a:xfrm>
            <a:custGeom>
              <a:avLst/>
              <a:gdLst/>
              <a:ahLst/>
              <a:cxnLst/>
              <a:rect l="l" t="t" r="r" b="b"/>
              <a:pathLst>
                <a:path w="14019" h="8398" extrusionOk="0">
                  <a:moveTo>
                    <a:pt x="495" y="0"/>
                  </a:moveTo>
                  <a:cubicBezTo>
                    <a:pt x="189" y="0"/>
                    <a:pt x="65" y="306"/>
                    <a:pt x="1" y="618"/>
                  </a:cubicBezTo>
                  <a:cubicBezTo>
                    <a:pt x="65" y="1047"/>
                    <a:pt x="124" y="1541"/>
                    <a:pt x="248" y="2035"/>
                  </a:cubicBezTo>
                  <a:cubicBezTo>
                    <a:pt x="559" y="3334"/>
                    <a:pt x="1670" y="4199"/>
                    <a:pt x="2841" y="4816"/>
                  </a:cubicBezTo>
                  <a:cubicBezTo>
                    <a:pt x="2841" y="4628"/>
                    <a:pt x="2782" y="4505"/>
                    <a:pt x="2782" y="4322"/>
                  </a:cubicBezTo>
                  <a:cubicBezTo>
                    <a:pt x="2471" y="2900"/>
                    <a:pt x="1853" y="1541"/>
                    <a:pt x="1053" y="371"/>
                  </a:cubicBezTo>
                  <a:cubicBezTo>
                    <a:pt x="929" y="183"/>
                    <a:pt x="742" y="0"/>
                    <a:pt x="559" y="0"/>
                  </a:cubicBezTo>
                  <a:close/>
                  <a:moveTo>
                    <a:pt x="10868" y="6975"/>
                  </a:moveTo>
                  <a:lnTo>
                    <a:pt x="10868" y="6975"/>
                  </a:lnTo>
                  <a:cubicBezTo>
                    <a:pt x="11979" y="7286"/>
                    <a:pt x="12967" y="7656"/>
                    <a:pt x="13708" y="8274"/>
                  </a:cubicBezTo>
                  <a:lnTo>
                    <a:pt x="13831" y="8397"/>
                  </a:lnTo>
                  <a:cubicBezTo>
                    <a:pt x="13895" y="8274"/>
                    <a:pt x="13955" y="8150"/>
                    <a:pt x="14019" y="7962"/>
                  </a:cubicBezTo>
                  <a:cubicBezTo>
                    <a:pt x="13031" y="7345"/>
                    <a:pt x="11979" y="7039"/>
                    <a:pt x="10868" y="6975"/>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6"/>
            <p:cNvSpPr/>
            <p:nvPr/>
          </p:nvSpPr>
          <p:spPr>
            <a:xfrm>
              <a:off x="3822375" y="4114075"/>
              <a:ext cx="821200" cy="1165350"/>
            </a:xfrm>
            <a:custGeom>
              <a:avLst/>
              <a:gdLst/>
              <a:ahLst/>
              <a:cxnLst/>
              <a:rect l="l" t="t" r="r" b="b"/>
              <a:pathLst>
                <a:path w="32848" h="46614" extrusionOk="0">
                  <a:moveTo>
                    <a:pt x="14755" y="1"/>
                  </a:moveTo>
                  <a:cubicBezTo>
                    <a:pt x="14696" y="60"/>
                    <a:pt x="14696" y="124"/>
                    <a:pt x="14696" y="183"/>
                  </a:cubicBezTo>
                  <a:cubicBezTo>
                    <a:pt x="14631" y="2900"/>
                    <a:pt x="16607" y="5493"/>
                    <a:pt x="15807" y="8027"/>
                  </a:cubicBezTo>
                  <a:cubicBezTo>
                    <a:pt x="15743" y="8210"/>
                    <a:pt x="15683" y="8398"/>
                    <a:pt x="15560" y="8521"/>
                  </a:cubicBezTo>
                  <a:cubicBezTo>
                    <a:pt x="15372" y="8704"/>
                    <a:pt x="15125" y="8704"/>
                    <a:pt x="14943" y="8704"/>
                  </a:cubicBezTo>
                  <a:lnTo>
                    <a:pt x="14631" y="8704"/>
                  </a:lnTo>
                  <a:cubicBezTo>
                    <a:pt x="13026" y="8521"/>
                    <a:pt x="11544" y="7839"/>
                    <a:pt x="10062" y="7222"/>
                  </a:cubicBezTo>
                  <a:lnTo>
                    <a:pt x="7840" y="6481"/>
                  </a:lnTo>
                  <a:cubicBezTo>
                    <a:pt x="7222" y="6298"/>
                    <a:pt x="6546" y="5804"/>
                    <a:pt x="5928" y="5804"/>
                  </a:cubicBezTo>
                  <a:cubicBezTo>
                    <a:pt x="5740" y="5804"/>
                    <a:pt x="5494" y="5864"/>
                    <a:pt x="5434" y="6051"/>
                  </a:cubicBezTo>
                  <a:cubicBezTo>
                    <a:pt x="5370" y="6298"/>
                    <a:pt x="5681" y="6545"/>
                    <a:pt x="5928" y="6605"/>
                  </a:cubicBezTo>
                  <a:cubicBezTo>
                    <a:pt x="7346" y="7099"/>
                    <a:pt x="8768" y="7592"/>
                    <a:pt x="10062" y="8333"/>
                  </a:cubicBezTo>
                  <a:cubicBezTo>
                    <a:pt x="10433" y="8580"/>
                    <a:pt x="10868" y="8892"/>
                    <a:pt x="10868" y="9321"/>
                  </a:cubicBezTo>
                  <a:cubicBezTo>
                    <a:pt x="10927" y="9756"/>
                    <a:pt x="10621" y="10062"/>
                    <a:pt x="10374" y="10433"/>
                  </a:cubicBezTo>
                  <a:cubicBezTo>
                    <a:pt x="9633" y="11667"/>
                    <a:pt x="10003" y="13337"/>
                    <a:pt x="9386" y="14631"/>
                  </a:cubicBezTo>
                  <a:cubicBezTo>
                    <a:pt x="8828" y="15866"/>
                    <a:pt x="7410" y="16548"/>
                    <a:pt x="6052" y="16730"/>
                  </a:cubicBezTo>
                  <a:cubicBezTo>
                    <a:pt x="5558" y="16795"/>
                    <a:pt x="5064" y="16854"/>
                    <a:pt x="4629" y="16854"/>
                  </a:cubicBezTo>
                  <a:cubicBezTo>
                    <a:pt x="3705" y="16854"/>
                    <a:pt x="2777" y="16730"/>
                    <a:pt x="1912" y="16730"/>
                  </a:cubicBezTo>
                  <a:lnTo>
                    <a:pt x="1730" y="16730"/>
                  </a:lnTo>
                  <a:cubicBezTo>
                    <a:pt x="1295" y="16730"/>
                    <a:pt x="865" y="16730"/>
                    <a:pt x="431" y="16795"/>
                  </a:cubicBezTo>
                  <a:cubicBezTo>
                    <a:pt x="248" y="16795"/>
                    <a:pt x="1" y="16854"/>
                    <a:pt x="1" y="17101"/>
                  </a:cubicBezTo>
                  <a:cubicBezTo>
                    <a:pt x="1" y="17224"/>
                    <a:pt x="184" y="17289"/>
                    <a:pt x="307" y="17348"/>
                  </a:cubicBezTo>
                  <a:cubicBezTo>
                    <a:pt x="1112" y="17595"/>
                    <a:pt x="2036" y="17659"/>
                    <a:pt x="2900" y="17659"/>
                  </a:cubicBezTo>
                  <a:lnTo>
                    <a:pt x="3952" y="17659"/>
                  </a:lnTo>
                  <a:cubicBezTo>
                    <a:pt x="4382" y="17659"/>
                    <a:pt x="8151" y="17536"/>
                    <a:pt x="8210" y="17165"/>
                  </a:cubicBezTo>
                  <a:lnTo>
                    <a:pt x="8210" y="17165"/>
                  </a:lnTo>
                  <a:cubicBezTo>
                    <a:pt x="7716" y="21611"/>
                    <a:pt x="5123" y="25745"/>
                    <a:pt x="1419" y="28215"/>
                  </a:cubicBezTo>
                  <a:cubicBezTo>
                    <a:pt x="801" y="28649"/>
                    <a:pt x="60" y="28832"/>
                    <a:pt x="1" y="29637"/>
                  </a:cubicBezTo>
                  <a:lnTo>
                    <a:pt x="60" y="29637"/>
                  </a:lnTo>
                  <a:cubicBezTo>
                    <a:pt x="613" y="29637"/>
                    <a:pt x="2919" y="28726"/>
                    <a:pt x="3021" y="28229"/>
                  </a:cubicBezTo>
                  <a:lnTo>
                    <a:pt x="3021" y="28229"/>
                  </a:lnTo>
                  <a:cubicBezTo>
                    <a:pt x="2842" y="29335"/>
                    <a:pt x="2965" y="30383"/>
                    <a:pt x="3024" y="31489"/>
                  </a:cubicBezTo>
                  <a:cubicBezTo>
                    <a:pt x="3024" y="31736"/>
                    <a:pt x="3088" y="31983"/>
                    <a:pt x="3212" y="32166"/>
                  </a:cubicBezTo>
                  <a:cubicBezTo>
                    <a:pt x="3335" y="32290"/>
                    <a:pt x="3458" y="32354"/>
                    <a:pt x="3582" y="32354"/>
                  </a:cubicBezTo>
                  <a:cubicBezTo>
                    <a:pt x="3705" y="32354"/>
                    <a:pt x="3829" y="32290"/>
                    <a:pt x="3888" y="32230"/>
                  </a:cubicBezTo>
                  <a:cubicBezTo>
                    <a:pt x="3952" y="32107"/>
                    <a:pt x="3888" y="31919"/>
                    <a:pt x="3888" y="31736"/>
                  </a:cubicBezTo>
                  <a:cubicBezTo>
                    <a:pt x="3705" y="31055"/>
                    <a:pt x="3458" y="30378"/>
                    <a:pt x="3335" y="29637"/>
                  </a:cubicBezTo>
                  <a:cubicBezTo>
                    <a:pt x="3088" y="27350"/>
                    <a:pt x="5187" y="25686"/>
                    <a:pt x="6605" y="23893"/>
                  </a:cubicBezTo>
                  <a:cubicBezTo>
                    <a:pt x="9075" y="20870"/>
                    <a:pt x="9880" y="16854"/>
                    <a:pt x="10868" y="13026"/>
                  </a:cubicBezTo>
                  <a:cubicBezTo>
                    <a:pt x="11297" y="11485"/>
                    <a:pt x="12038" y="9568"/>
                    <a:pt x="13644" y="9445"/>
                  </a:cubicBezTo>
                  <a:lnTo>
                    <a:pt x="13767" y="9445"/>
                  </a:lnTo>
                  <a:cubicBezTo>
                    <a:pt x="13955" y="9445"/>
                    <a:pt x="14137" y="9509"/>
                    <a:pt x="14261" y="9568"/>
                  </a:cubicBezTo>
                  <a:cubicBezTo>
                    <a:pt x="14755" y="9939"/>
                    <a:pt x="14325" y="10744"/>
                    <a:pt x="13955" y="11238"/>
                  </a:cubicBezTo>
                  <a:cubicBezTo>
                    <a:pt x="13090" y="12408"/>
                    <a:pt x="12656" y="13890"/>
                    <a:pt x="12349" y="15313"/>
                  </a:cubicBezTo>
                  <a:cubicBezTo>
                    <a:pt x="11791" y="17595"/>
                    <a:pt x="11362" y="19882"/>
                    <a:pt x="10991" y="22164"/>
                  </a:cubicBezTo>
                  <a:cubicBezTo>
                    <a:pt x="11297" y="21857"/>
                    <a:pt x="11668" y="21423"/>
                    <a:pt x="11979" y="21052"/>
                  </a:cubicBezTo>
                  <a:cubicBezTo>
                    <a:pt x="12473" y="18400"/>
                    <a:pt x="13090" y="15807"/>
                    <a:pt x="13955" y="13273"/>
                  </a:cubicBezTo>
                  <a:cubicBezTo>
                    <a:pt x="14449" y="12038"/>
                    <a:pt x="15125" y="10620"/>
                    <a:pt x="16424" y="10309"/>
                  </a:cubicBezTo>
                  <a:lnTo>
                    <a:pt x="16424" y="10309"/>
                  </a:lnTo>
                  <a:cubicBezTo>
                    <a:pt x="16795" y="11544"/>
                    <a:pt x="16360" y="12902"/>
                    <a:pt x="16424" y="14201"/>
                  </a:cubicBezTo>
                  <a:cubicBezTo>
                    <a:pt x="16484" y="15313"/>
                    <a:pt x="16918" y="16424"/>
                    <a:pt x="16918" y="17536"/>
                  </a:cubicBezTo>
                  <a:cubicBezTo>
                    <a:pt x="16918" y="18830"/>
                    <a:pt x="16360" y="20005"/>
                    <a:pt x="15990" y="21240"/>
                  </a:cubicBezTo>
                  <a:cubicBezTo>
                    <a:pt x="15125" y="24327"/>
                    <a:pt x="15807" y="27721"/>
                    <a:pt x="14696" y="30748"/>
                  </a:cubicBezTo>
                  <a:cubicBezTo>
                    <a:pt x="14202" y="32166"/>
                    <a:pt x="13461" y="33524"/>
                    <a:pt x="13890" y="35070"/>
                  </a:cubicBezTo>
                  <a:cubicBezTo>
                    <a:pt x="13890" y="35130"/>
                    <a:pt x="13955" y="35253"/>
                    <a:pt x="14078" y="35317"/>
                  </a:cubicBezTo>
                  <a:lnTo>
                    <a:pt x="14137" y="35377"/>
                  </a:lnTo>
                  <a:cubicBezTo>
                    <a:pt x="14261" y="35377"/>
                    <a:pt x="14384" y="35253"/>
                    <a:pt x="14449" y="35070"/>
                  </a:cubicBezTo>
                  <a:cubicBezTo>
                    <a:pt x="14508" y="34947"/>
                    <a:pt x="14449" y="34759"/>
                    <a:pt x="14384" y="34577"/>
                  </a:cubicBezTo>
                  <a:cubicBezTo>
                    <a:pt x="14137" y="33401"/>
                    <a:pt x="14878" y="31736"/>
                    <a:pt x="15190" y="30561"/>
                  </a:cubicBezTo>
                  <a:lnTo>
                    <a:pt x="16301" y="26115"/>
                  </a:lnTo>
                  <a:cubicBezTo>
                    <a:pt x="17348" y="27350"/>
                    <a:pt x="16978" y="29143"/>
                    <a:pt x="17412" y="30684"/>
                  </a:cubicBezTo>
                  <a:cubicBezTo>
                    <a:pt x="17595" y="31178"/>
                    <a:pt x="17783" y="31613"/>
                    <a:pt x="18030" y="32043"/>
                  </a:cubicBezTo>
                  <a:cubicBezTo>
                    <a:pt x="17965" y="30378"/>
                    <a:pt x="17842" y="28708"/>
                    <a:pt x="17225" y="27167"/>
                  </a:cubicBezTo>
                  <a:cubicBezTo>
                    <a:pt x="17042" y="26673"/>
                    <a:pt x="15930" y="25127"/>
                    <a:pt x="16424" y="24945"/>
                  </a:cubicBezTo>
                  <a:lnTo>
                    <a:pt x="16548" y="24945"/>
                  </a:lnTo>
                  <a:cubicBezTo>
                    <a:pt x="16671" y="24945"/>
                    <a:pt x="16731" y="24945"/>
                    <a:pt x="16854" y="25004"/>
                  </a:cubicBezTo>
                  <a:cubicBezTo>
                    <a:pt x="16731" y="24698"/>
                    <a:pt x="16607" y="24386"/>
                    <a:pt x="16607" y="24080"/>
                  </a:cubicBezTo>
                  <a:cubicBezTo>
                    <a:pt x="16237" y="22287"/>
                    <a:pt x="17289" y="20499"/>
                    <a:pt x="17719" y="18706"/>
                  </a:cubicBezTo>
                  <a:cubicBezTo>
                    <a:pt x="18277" y="16607"/>
                    <a:pt x="18030" y="14384"/>
                    <a:pt x="17842" y="12226"/>
                  </a:cubicBezTo>
                  <a:lnTo>
                    <a:pt x="17842" y="12226"/>
                  </a:lnTo>
                  <a:cubicBezTo>
                    <a:pt x="19447" y="13090"/>
                    <a:pt x="21053" y="14261"/>
                    <a:pt x="21917" y="15930"/>
                  </a:cubicBezTo>
                  <a:cubicBezTo>
                    <a:pt x="22599" y="17348"/>
                    <a:pt x="22781" y="18894"/>
                    <a:pt x="22905" y="20435"/>
                  </a:cubicBezTo>
                  <a:cubicBezTo>
                    <a:pt x="23028" y="21917"/>
                    <a:pt x="23522" y="23339"/>
                    <a:pt x="23522" y="24757"/>
                  </a:cubicBezTo>
                  <a:cubicBezTo>
                    <a:pt x="23522" y="24880"/>
                    <a:pt x="23522" y="25068"/>
                    <a:pt x="23646" y="25127"/>
                  </a:cubicBezTo>
                  <a:cubicBezTo>
                    <a:pt x="23710" y="25127"/>
                    <a:pt x="23769" y="25192"/>
                    <a:pt x="23769" y="25192"/>
                  </a:cubicBezTo>
                  <a:cubicBezTo>
                    <a:pt x="23893" y="25192"/>
                    <a:pt x="24016" y="25127"/>
                    <a:pt x="24080" y="25004"/>
                  </a:cubicBezTo>
                  <a:cubicBezTo>
                    <a:pt x="24140" y="24880"/>
                    <a:pt x="24140" y="24757"/>
                    <a:pt x="24140" y="24574"/>
                  </a:cubicBezTo>
                  <a:cubicBezTo>
                    <a:pt x="24080" y="23646"/>
                    <a:pt x="23216" y="15313"/>
                    <a:pt x="22781" y="15249"/>
                  </a:cubicBezTo>
                  <a:lnTo>
                    <a:pt x="22781" y="15249"/>
                  </a:lnTo>
                  <a:cubicBezTo>
                    <a:pt x="25686" y="15560"/>
                    <a:pt x="28462" y="17471"/>
                    <a:pt x="29637" y="20188"/>
                  </a:cubicBezTo>
                  <a:cubicBezTo>
                    <a:pt x="30378" y="21793"/>
                    <a:pt x="30625" y="23463"/>
                    <a:pt x="31860" y="24880"/>
                  </a:cubicBezTo>
                  <a:cubicBezTo>
                    <a:pt x="31983" y="25004"/>
                    <a:pt x="32107" y="25192"/>
                    <a:pt x="32354" y="25251"/>
                  </a:cubicBezTo>
                  <a:lnTo>
                    <a:pt x="32413" y="25251"/>
                  </a:lnTo>
                  <a:cubicBezTo>
                    <a:pt x="32601" y="25251"/>
                    <a:pt x="32784" y="25127"/>
                    <a:pt x="32848" y="24945"/>
                  </a:cubicBezTo>
                  <a:cubicBezTo>
                    <a:pt x="32848" y="24757"/>
                    <a:pt x="32660" y="24633"/>
                    <a:pt x="32537" y="24574"/>
                  </a:cubicBezTo>
                  <a:cubicBezTo>
                    <a:pt x="31055" y="23463"/>
                    <a:pt x="30684" y="21611"/>
                    <a:pt x="29884" y="19882"/>
                  </a:cubicBezTo>
                  <a:cubicBezTo>
                    <a:pt x="29326" y="18647"/>
                    <a:pt x="28709" y="17412"/>
                    <a:pt x="27662" y="16483"/>
                  </a:cubicBezTo>
                  <a:cubicBezTo>
                    <a:pt x="25128" y="14137"/>
                    <a:pt x="20682" y="14448"/>
                    <a:pt x="18706" y="11667"/>
                  </a:cubicBezTo>
                  <a:cubicBezTo>
                    <a:pt x="18153" y="10803"/>
                    <a:pt x="17965" y="9509"/>
                    <a:pt x="18706" y="8892"/>
                  </a:cubicBezTo>
                  <a:cubicBezTo>
                    <a:pt x="19447" y="8333"/>
                    <a:pt x="20806" y="8210"/>
                    <a:pt x="21611" y="7963"/>
                  </a:cubicBezTo>
                  <a:cubicBezTo>
                    <a:pt x="22475" y="7716"/>
                    <a:pt x="23340" y="7410"/>
                    <a:pt x="24263" y="7345"/>
                  </a:cubicBezTo>
                  <a:cubicBezTo>
                    <a:pt x="24510" y="7286"/>
                    <a:pt x="24757" y="7286"/>
                    <a:pt x="24945" y="7286"/>
                  </a:cubicBezTo>
                  <a:lnTo>
                    <a:pt x="25192" y="7286"/>
                  </a:lnTo>
                  <a:cubicBezTo>
                    <a:pt x="26303" y="7286"/>
                    <a:pt x="27474" y="7533"/>
                    <a:pt x="28279" y="8210"/>
                  </a:cubicBezTo>
                  <a:cubicBezTo>
                    <a:pt x="29761" y="9509"/>
                    <a:pt x="30808" y="11297"/>
                    <a:pt x="31243" y="13149"/>
                  </a:cubicBezTo>
                  <a:cubicBezTo>
                    <a:pt x="31243" y="12967"/>
                    <a:pt x="31243" y="12720"/>
                    <a:pt x="31178" y="12473"/>
                  </a:cubicBezTo>
                  <a:cubicBezTo>
                    <a:pt x="31178" y="12349"/>
                    <a:pt x="31178" y="12226"/>
                    <a:pt x="31119" y="12161"/>
                  </a:cubicBezTo>
                  <a:cubicBezTo>
                    <a:pt x="30996" y="11420"/>
                    <a:pt x="30561" y="10744"/>
                    <a:pt x="30190" y="10062"/>
                  </a:cubicBezTo>
                  <a:cubicBezTo>
                    <a:pt x="29820" y="9385"/>
                    <a:pt x="29450" y="8768"/>
                    <a:pt x="28956" y="8151"/>
                  </a:cubicBezTo>
                  <a:lnTo>
                    <a:pt x="28585" y="7780"/>
                  </a:lnTo>
                  <a:lnTo>
                    <a:pt x="28462" y="7657"/>
                  </a:lnTo>
                  <a:cubicBezTo>
                    <a:pt x="27721" y="7039"/>
                    <a:pt x="26733" y="6669"/>
                    <a:pt x="25622" y="6358"/>
                  </a:cubicBezTo>
                  <a:lnTo>
                    <a:pt x="25004" y="6358"/>
                  </a:lnTo>
                  <a:cubicBezTo>
                    <a:pt x="23833" y="6358"/>
                    <a:pt x="22658" y="6545"/>
                    <a:pt x="21547" y="6916"/>
                  </a:cubicBezTo>
                  <a:cubicBezTo>
                    <a:pt x="21300" y="6975"/>
                    <a:pt x="18583" y="7839"/>
                    <a:pt x="17842" y="7839"/>
                  </a:cubicBezTo>
                  <a:cubicBezTo>
                    <a:pt x="17719" y="7839"/>
                    <a:pt x="17595" y="7839"/>
                    <a:pt x="17595" y="7780"/>
                  </a:cubicBezTo>
                  <a:cubicBezTo>
                    <a:pt x="17472" y="7163"/>
                    <a:pt x="17783" y="6481"/>
                    <a:pt x="17783" y="5864"/>
                  </a:cubicBezTo>
                  <a:cubicBezTo>
                    <a:pt x="17783" y="5310"/>
                    <a:pt x="17719" y="4752"/>
                    <a:pt x="17595" y="4199"/>
                  </a:cubicBezTo>
                  <a:cubicBezTo>
                    <a:pt x="16424" y="3582"/>
                    <a:pt x="15313" y="2717"/>
                    <a:pt x="15002" y="1418"/>
                  </a:cubicBezTo>
                  <a:cubicBezTo>
                    <a:pt x="14878" y="924"/>
                    <a:pt x="14819" y="430"/>
                    <a:pt x="14755" y="1"/>
                  </a:cubicBezTo>
                  <a:close/>
                  <a:moveTo>
                    <a:pt x="18953" y="31796"/>
                  </a:moveTo>
                  <a:cubicBezTo>
                    <a:pt x="18830" y="31983"/>
                    <a:pt x="18706" y="32166"/>
                    <a:pt x="18647" y="32354"/>
                  </a:cubicBezTo>
                  <a:cubicBezTo>
                    <a:pt x="18524" y="32537"/>
                    <a:pt x="18524" y="32724"/>
                    <a:pt x="18459" y="32971"/>
                  </a:cubicBezTo>
                  <a:cubicBezTo>
                    <a:pt x="18524" y="33154"/>
                    <a:pt x="18583" y="33342"/>
                    <a:pt x="18647" y="33589"/>
                  </a:cubicBezTo>
                  <a:cubicBezTo>
                    <a:pt x="18894" y="34389"/>
                    <a:pt x="18830" y="35194"/>
                    <a:pt x="18953" y="36058"/>
                  </a:cubicBezTo>
                  <a:cubicBezTo>
                    <a:pt x="19018" y="37229"/>
                    <a:pt x="19388" y="38405"/>
                    <a:pt x="19882" y="39516"/>
                  </a:cubicBezTo>
                  <a:cubicBezTo>
                    <a:pt x="20188" y="39516"/>
                    <a:pt x="20252" y="39081"/>
                    <a:pt x="20188" y="38834"/>
                  </a:cubicBezTo>
                  <a:lnTo>
                    <a:pt x="19265" y="33836"/>
                  </a:lnTo>
                  <a:lnTo>
                    <a:pt x="19265" y="33836"/>
                  </a:lnTo>
                  <a:cubicBezTo>
                    <a:pt x="20870" y="33959"/>
                    <a:pt x="22228" y="34947"/>
                    <a:pt x="23399" y="36058"/>
                  </a:cubicBezTo>
                  <a:cubicBezTo>
                    <a:pt x="24510" y="37229"/>
                    <a:pt x="25439" y="38528"/>
                    <a:pt x="26674" y="39575"/>
                  </a:cubicBezTo>
                  <a:cubicBezTo>
                    <a:pt x="25562" y="37170"/>
                    <a:pt x="23710" y="35130"/>
                    <a:pt x="21423" y="33712"/>
                  </a:cubicBezTo>
                  <a:cubicBezTo>
                    <a:pt x="20559" y="33154"/>
                    <a:pt x="19512" y="32660"/>
                    <a:pt x="18953" y="31796"/>
                  </a:cubicBezTo>
                  <a:close/>
                  <a:moveTo>
                    <a:pt x="11732" y="22658"/>
                  </a:moveTo>
                  <a:lnTo>
                    <a:pt x="11732" y="22658"/>
                  </a:lnTo>
                  <a:cubicBezTo>
                    <a:pt x="11421" y="23092"/>
                    <a:pt x="11050" y="23463"/>
                    <a:pt x="10744" y="23893"/>
                  </a:cubicBezTo>
                  <a:cubicBezTo>
                    <a:pt x="10062" y="28032"/>
                    <a:pt x="9509" y="32230"/>
                    <a:pt x="8828" y="36365"/>
                  </a:cubicBezTo>
                  <a:cubicBezTo>
                    <a:pt x="8645" y="37540"/>
                    <a:pt x="8457" y="38652"/>
                    <a:pt x="7904" y="39699"/>
                  </a:cubicBezTo>
                  <a:cubicBezTo>
                    <a:pt x="7410" y="40751"/>
                    <a:pt x="6422" y="41615"/>
                    <a:pt x="5311" y="41739"/>
                  </a:cubicBezTo>
                  <a:lnTo>
                    <a:pt x="4940" y="41739"/>
                  </a:lnTo>
                  <a:cubicBezTo>
                    <a:pt x="3335" y="41739"/>
                    <a:pt x="2100" y="40504"/>
                    <a:pt x="618" y="40316"/>
                  </a:cubicBezTo>
                  <a:cubicBezTo>
                    <a:pt x="371" y="40316"/>
                    <a:pt x="248" y="40687"/>
                    <a:pt x="431" y="40874"/>
                  </a:cubicBezTo>
                  <a:cubicBezTo>
                    <a:pt x="801" y="41181"/>
                    <a:pt x="2159" y="41368"/>
                    <a:pt x="2653" y="41551"/>
                  </a:cubicBezTo>
                  <a:cubicBezTo>
                    <a:pt x="3582" y="41862"/>
                    <a:pt x="4570" y="42045"/>
                    <a:pt x="5494" y="42168"/>
                  </a:cubicBezTo>
                  <a:cubicBezTo>
                    <a:pt x="6111" y="42233"/>
                    <a:pt x="6852" y="42356"/>
                    <a:pt x="7163" y="42909"/>
                  </a:cubicBezTo>
                  <a:cubicBezTo>
                    <a:pt x="7222" y="43097"/>
                    <a:pt x="7287" y="43344"/>
                    <a:pt x="7287" y="43527"/>
                  </a:cubicBezTo>
                  <a:cubicBezTo>
                    <a:pt x="7346" y="44579"/>
                    <a:pt x="7287" y="45503"/>
                    <a:pt x="7287" y="46555"/>
                  </a:cubicBezTo>
                  <a:cubicBezTo>
                    <a:pt x="7287" y="46614"/>
                    <a:pt x="7287" y="46614"/>
                    <a:pt x="7346" y="46614"/>
                  </a:cubicBezTo>
                  <a:cubicBezTo>
                    <a:pt x="7469" y="46614"/>
                    <a:pt x="7840" y="46243"/>
                    <a:pt x="7840" y="46243"/>
                  </a:cubicBezTo>
                  <a:cubicBezTo>
                    <a:pt x="7904" y="46120"/>
                    <a:pt x="7904" y="45690"/>
                    <a:pt x="7904" y="45503"/>
                  </a:cubicBezTo>
                  <a:cubicBezTo>
                    <a:pt x="7963" y="44762"/>
                    <a:pt x="7840" y="44085"/>
                    <a:pt x="7840" y="43344"/>
                  </a:cubicBezTo>
                  <a:cubicBezTo>
                    <a:pt x="7904" y="42233"/>
                    <a:pt x="8274" y="41121"/>
                    <a:pt x="8645" y="40069"/>
                  </a:cubicBezTo>
                  <a:cubicBezTo>
                    <a:pt x="10374" y="34453"/>
                    <a:pt x="10803" y="28462"/>
                    <a:pt x="11732" y="22658"/>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6"/>
            <p:cNvSpPr/>
            <p:nvPr/>
          </p:nvSpPr>
          <p:spPr>
            <a:xfrm>
              <a:off x="4090975" y="4640375"/>
              <a:ext cx="30875" cy="71025"/>
            </a:xfrm>
            <a:custGeom>
              <a:avLst/>
              <a:gdLst/>
              <a:ahLst/>
              <a:cxnLst/>
              <a:rect l="l" t="t" r="r" b="b"/>
              <a:pathLst>
                <a:path w="1235" h="2841" extrusionOk="0">
                  <a:moveTo>
                    <a:pt x="1235" y="0"/>
                  </a:moveTo>
                  <a:lnTo>
                    <a:pt x="1235" y="0"/>
                  </a:lnTo>
                  <a:cubicBezTo>
                    <a:pt x="924" y="371"/>
                    <a:pt x="553" y="805"/>
                    <a:pt x="247" y="1112"/>
                  </a:cubicBezTo>
                  <a:cubicBezTo>
                    <a:pt x="124" y="1670"/>
                    <a:pt x="59" y="2223"/>
                    <a:pt x="0" y="2841"/>
                  </a:cubicBezTo>
                  <a:cubicBezTo>
                    <a:pt x="306" y="2411"/>
                    <a:pt x="677" y="2040"/>
                    <a:pt x="988" y="1606"/>
                  </a:cubicBezTo>
                  <a:cubicBezTo>
                    <a:pt x="1047" y="1052"/>
                    <a:pt x="1171" y="494"/>
                    <a:pt x="1235" y="0"/>
                  </a:cubicBezTo>
                  <a:close/>
                </a:path>
              </a:pathLst>
            </a:custGeom>
            <a:solidFill>
              <a:srgbClr val="8B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6"/>
            <p:cNvSpPr/>
            <p:nvPr/>
          </p:nvSpPr>
          <p:spPr>
            <a:xfrm>
              <a:off x="4243725" y="4739150"/>
              <a:ext cx="183750" cy="375175"/>
            </a:xfrm>
            <a:custGeom>
              <a:avLst/>
              <a:gdLst/>
              <a:ahLst/>
              <a:cxnLst/>
              <a:rect l="l" t="t" r="r" b="b"/>
              <a:pathLst>
                <a:path w="7350" h="15007" extrusionOk="0">
                  <a:moveTo>
                    <a:pt x="0" y="1"/>
                  </a:moveTo>
                  <a:lnTo>
                    <a:pt x="0" y="1"/>
                  </a:lnTo>
                  <a:cubicBezTo>
                    <a:pt x="371" y="930"/>
                    <a:pt x="929" y="1794"/>
                    <a:pt x="1176" y="2718"/>
                  </a:cubicBezTo>
                  <a:cubicBezTo>
                    <a:pt x="1546" y="4017"/>
                    <a:pt x="1299" y="5498"/>
                    <a:pt x="1976" y="6669"/>
                  </a:cubicBezTo>
                  <a:lnTo>
                    <a:pt x="2099" y="6793"/>
                  </a:lnTo>
                  <a:cubicBezTo>
                    <a:pt x="2223" y="6610"/>
                    <a:pt x="2411" y="6486"/>
                    <a:pt x="2593" y="6486"/>
                  </a:cubicBezTo>
                  <a:cubicBezTo>
                    <a:pt x="2658" y="6422"/>
                    <a:pt x="2717" y="6422"/>
                    <a:pt x="2717" y="6422"/>
                  </a:cubicBezTo>
                  <a:cubicBezTo>
                    <a:pt x="3087" y="6422"/>
                    <a:pt x="3334" y="6669"/>
                    <a:pt x="3645" y="6857"/>
                  </a:cubicBezTo>
                  <a:cubicBezTo>
                    <a:pt x="4322" y="7287"/>
                    <a:pt x="5004" y="7780"/>
                    <a:pt x="5680" y="8274"/>
                  </a:cubicBezTo>
                  <a:cubicBezTo>
                    <a:pt x="5927" y="8462"/>
                    <a:pt x="6733" y="9327"/>
                    <a:pt x="7039" y="9327"/>
                  </a:cubicBezTo>
                  <a:cubicBezTo>
                    <a:pt x="7350" y="9262"/>
                    <a:pt x="7350" y="8768"/>
                    <a:pt x="7103" y="8521"/>
                  </a:cubicBezTo>
                  <a:cubicBezTo>
                    <a:pt x="6486" y="7780"/>
                    <a:pt x="5804" y="7227"/>
                    <a:pt x="4940" y="6733"/>
                  </a:cubicBezTo>
                  <a:cubicBezTo>
                    <a:pt x="3952" y="6175"/>
                    <a:pt x="2840" y="5558"/>
                    <a:pt x="2346" y="4570"/>
                  </a:cubicBezTo>
                  <a:cubicBezTo>
                    <a:pt x="2164" y="4140"/>
                    <a:pt x="2099" y="3646"/>
                    <a:pt x="2040" y="3152"/>
                  </a:cubicBezTo>
                  <a:cubicBezTo>
                    <a:pt x="1852" y="2411"/>
                    <a:pt x="1605" y="1670"/>
                    <a:pt x="1176" y="989"/>
                  </a:cubicBezTo>
                  <a:cubicBezTo>
                    <a:pt x="988" y="806"/>
                    <a:pt x="435" y="189"/>
                    <a:pt x="0" y="1"/>
                  </a:cubicBezTo>
                  <a:close/>
                  <a:moveTo>
                    <a:pt x="1176" y="7040"/>
                  </a:moveTo>
                  <a:lnTo>
                    <a:pt x="1176" y="7534"/>
                  </a:lnTo>
                  <a:cubicBezTo>
                    <a:pt x="1235" y="9944"/>
                    <a:pt x="618" y="12167"/>
                    <a:pt x="1052" y="14636"/>
                  </a:cubicBezTo>
                  <a:cubicBezTo>
                    <a:pt x="1111" y="14819"/>
                    <a:pt x="1176" y="15007"/>
                    <a:pt x="1358" y="15007"/>
                  </a:cubicBezTo>
                  <a:cubicBezTo>
                    <a:pt x="1546" y="15007"/>
                    <a:pt x="1605" y="14819"/>
                    <a:pt x="1670" y="14636"/>
                  </a:cubicBezTo>
                  <a:lnTo>
                    <a:pt x="1670" y="14513"/>
                  </a:lnTo>
                  <a:cubicBezTo>
                    <a:pt x="1729" y="13525"/>
                    <a:pt x="1482" y="12349"/>
                    <a:pt x="1482" y="11302"/>
                  </a:cubicBezTo>
                  <a:cubicBezTo>
                    <a:pt x="1546" y="10127"/>
                    <a:pt x="1358" y="9080"/>
                    <a:pt x="1605" y="7968"/>
                  </a:cubicBezTo>
                  <a:cubicBezTo>
                    <a:pt x="1482" y="7657"/>
                    <a:pt x="1299" y="7351"/>
                    <a:pt x="1176" y="704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6"/>
            <p:cNvSpPr/>
            <p:nvPr/>
          </p:nvSpPr>
          <p:spPr>
            <a:xfrm>
              <a:off x="4220625" y="4737675"/>
              <a:ext cx="75600" cy="200700"/>
            </a:xfrm>
            <a:custGeom>
              <a:avLst/>
              <a:gdLst/>
              <a:ahLst/>
              <a:cxnLst/>
              <a:rect l="l" t="t" r="r" b="b"/>
              <a:pathLst>
                <a:path w="3024" h="8028" extrusionOk="0">
                  <a:moveTo>
                    <a:pt x="494" y="1"/>
                  </a:moveTo>
                  <a:cubicBezTo>
                    <a:pt x="0" y="183"/>
                    <a:pt x="1112" y="1729"/>
                    <a:pt x="1295" y="2223"/>
                  </a:cubicBezTo>
                  <a:cubicBezTo>
                    <a:pt x="1912" y="3764"/>
                    <a:pt x="2035" y="5434"/>
                    <a:pt x="2100" y="7099"/>
                  </a:cubicBezTo>
                  <a:cubicBezTo>
                    <a:pt x="2223" y="7410"/>
                    <a:pt x="2406" y="7716"/>
                    <a:pt x="2529" y="8027"/>
                  </a:cubicBezTo>
                  <a:cubicBezTo>
                    <a:pt x="2594" y="7780"/>
                    <a:pt x="2594" y="7593"/>
                    <a:pt x="2717" y="7410"/>
                  </a:cubicBezTo>
                  <a:cubicBezTo>
                    <a:pt x="2776" y="7222"/>
                    <a:pt x="2900" y="7039"/>
                    <a:pt x="3023" y="6852"/>
                  </a:cubicBezTo>
                  <a:lnTo>
                    <a:pt x="2900" y="6728"/>
                  </a:lnTo>
                  <a:cubicBezTo>
                    <a:pt x="2223" y="5557"/>
                    <a:pt x="2470" y="4076"/>
                    <a:pt x="2100" y="2777"/>
                  </a:cubicBezTo>
                  <a:cubicBezTo>
                    <a:pt x="1853" y="1853"/>
                    <a:pt x="1295" y="989"/>
                    <a:pt x="924" y="60"/>
                  </a:cubicBezTo>
                  <a:cubicBezTo>
                    <a:pt x="801" y="1"/>
                    <a:pt x="741" y="1"/>
                    <a:pt x="618" y="1"/>
                  </a:cubicBezTo>
                  <a:close/>
                </a:path>
              </a:pathLst>
            </a:custGeom>
            <a:solidFill>
              <a:srgbClr val="8B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6"/>
            <p:cNvSpPr/>
            <p:nvPr/>
          </p:nvSpPr>
          <p:spPr>
            <a:xfrm>
              <a:off x="3785350" y="4950700"/>
              <a:ext cx="260825" cy="169800"/>
            </a:xfrm>
            <a:custGeom>
              <a:avLst/>
              <a:gdLst/>
              <a:ahLst/>
              <a:cxnLst/>
              <a:rect l="l" t="t" r="r" b="b"/>
              <a:pathLst>
                <a:path w="10433" h="6792" extrusionOk="0">
                  <a:moveTo>
                    <a:pt x="3952" y="0"/>
                  </a:moveTo>
                  <a:cubicBezTo>
                    <a:pt x="3393" y="0"/>
                    <a:pt x="2717" y="247"/>
                    <a:pt x="2593" y="800"/>
                  </a:cubicBezTo>
                  <a:cubicBezTo>
                    <a:pt x="2964" y="494"/>
                    <a:pt x="3458" y="430"/>
                    <a:pt x="3887" y="430"/>
                  </a:cubicBezTo>
                  <a:cubicBezTo>
                    <a:pt x="4134" y="430"/>
                    <a:pt x="4322" y="430"/>
                    <a:pt x="4505" y="494"/>
                  </a:cubicBezTo>
                  <a:cubicBezTo>
                    <a:pt x="5186" y="618"/>
                    <a:pt x="5804" y="865"/>
                    <a:pt x="6421" y="1171"/>
                  </a:cubicBezTo>
                  <a:cubicBezTo>
                    <a:pt x="6792" y="1358"/>
                    <a:pt x="7221" y="1541"/>
                    <a:pt x="7592" y="1729"/>
                  </a:cubicBezTo>
                  <a:cubicBezTo>
                    <a:pt x="7715" y="1852"/>
                    <a:pt x="7903" y="1912"/>
                    <a:pt x="7962" y="2035"/>
                  </a:cubicBezTo>
                  <a:cubicBezTo>
                    <a:pt x="8027" y="2282"/>
                    <a:pt x="7780" y="2529"/>
                    <a:pt x="7533" y="2593"/>
                  </a:cubicBezTo>
                  <a:cubicBezTo>
                    <a:pt x="7098" y="2840"/>
                    <a:pt x="6604" y="2900"/>
                    <a:pt x="6110" y="2900"/>
                  </a:cubicBezTo>
                  <a:cubicBezTo>
                    <a:pt x="5310" y="2900"/>
                    <a:pt x="4505" y="2717"/>
                    <a:pt x="3705" y="2529"/>
                  </a:cubicBezTo>
                  <a:cubicBezTo>
                    <a:pt x="3211" y="2406"/>
                    <a:pt x="2653" y="2346"/>
                    <a:pt x="2099" y="2346"/>
                  </a:cubicBezTo>
                  <a:cubicBezTo>
                    <a:pt x="1358" y="2346"/>
                    <a:pt x="553" y="2529"/>
                    <a:pt x="0" y="3023"/>
                  </a:cubicBezTo>
                  <a:cubicBezTo>
                    <a:pt x="247" y="3211"/>
                    <a:pt x="494" y="3211"/>
                    <a:pt x="741" y="3211"/>
                  </a:cubicBezTo>
                  <a:cubicBezTo>
                    <a:pt x="988" y="3211"/>
                    <a:pt x="1235" y="3211"/>
                    <a:pt x="1418" y="3147"/>
                  </a:cubicBezTo>
                  <a:lnTo>
                    <a:pt x="2035" y="3147"/>
                  </a:lnTo>
                  <a:cubicBezTo>
                    <a:pt x="2964" y="3147"/>
                    <a:pt x="3952" y="3394"/>
                    <a:pt x="4816" y="3764"/>
                  </a:cubicBezTo>
                  <a:cubicBezTo>
                    <a:pt x="4939" y="3828"/>
                    <a:pt x="4999" y="3887"/>
                    <a:pt x="5063" y="4011"/>
                  </a:cubicBezTo>
                  <a:cubicBezTo>
                    <a:pt x="5122" y="4134"/>
                    <a:pt x="5122" y="4258"/>
                    <a:pt x="5063" y="4446"/>
                  </a:cubicBezTo>
                  <a:cubicBezTo>
                    <a:pt x="4569" y="5433"/>
                    <a:pt x="3211" y="5804"/>
                    <a:pt x="2593" y="6792"/>
                  </a:cubicBezTo>
                  <a:cubicBezTo>
                    <a:pt x="3705" y="6545"/>
                    <a:pt x="4693" y="5927"/>
                    <a:pt x="5369" y="5063"/>
                  </a:cubicBezTo>
                  <a:cubicBezTo>
                    <a:pt x="5804" y="4569"/>
                    <a:pt x="6174" y="3952"/>
                    <a:pt x="6728" y="3640"/>
                  </a:cubicBezTo>
                  <a:cubicBezTo>
                    <a:pt x="7162" y="3394"/>
                    <a:pt x="7656" y="3394"/>
                    <a:pt x="8150" y="3270"/>
                  </a:cubicBezTo>
                  <a:cubicBezTo>
                    <a:pt x="9197" y="2964"/>
                    <a:pt x="10062" y="2099"/>
                    <a:pt x="10432" y="1047"/>
                  </a:cubicBezTo>
                  <a:lnTo>
                    <a:pt x="10432" y="1047"/>
                  </a:lnTo>
                  <a:cubicBezTo>
                    <a:pt x="10002" y="1294"/>
                    <a:pt x="9568" y="1418"/>
                    <a:pt x="9074" y="1418"/>
                  </a:cubicBezTo>
                  <a:cubicBezTo>
                    <a:pt x="8456" y="1418"/>
                    <a:pt x="7780" y="1235"/>
                    <a:pt x="7162" y="988"/>
                  </a:cubicBezTo>
                  <a:cubicBezTo>
                    <a:pt x="6110" y="553"/>
                    <a:pt x="5063" y="0"/>
                    <a:pt x="3952"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6"/>
            <p:cNvSpPr/>
            <p:nvPr/>
          </p:nvSpPr>
          <p:spPr>
            <a:xfrm>
              <a:off x="4452150" y="4606425"/>
              <a:ext cx="263925" cy="764150"/>
            </a:xfrm>
            <a:custGeom>
              <a:avLst/>
              <a:gdLst/>
              <a:ahLst/>
              <a:cxnLst/>
              <a:rect l="l" t="t" r="r" b="b"/>
              <a:pathLst>
                <a:path w="10557" h="30566" extrusionOk="0">
                  <a:moveTo>
                    <a:pt x="8521" y="0"/>
                  </a:moveTo>
                  <a:lnTo>
                    <a:pt x="8521" y="0"/>
                  </a:lnTo>
                  <a:cubicBezTo>
                    <a:pt x="8828" y="988"/>
                    <a:pt x="9074" y="1976"/>
                    <a:pt x="9386" y="2964"/>
                  </a:cubicBezTo>
                  <a:cubicBezTo>
                    <a:pt x="10556" y="7286"/>
                    <a:pt x="7286" y="15683"/>
                    <a:pt x="6852" y="17782"/>
                  </a:cubicBezTo>
                  <a:cubicBezTo>
                    <a:pt x="6481" y="19881"/>
                    <a:pt x="2406" y="26055"/>
                    <a:pt x="1483" y="28402"/>
                  </a:cubicBezTo>
                  <a:cubicBezTo>
                    <a:pt x="1171" y="29207"/>
                    <a:pt x="678" y="29884"/>
                    <a:pt x="1" y="30565"/>
                  </a:cubicBezTo>
                  <a:cubicBezTo>
                    <a:pt x="248" y="30501"/>
                    <a:pt x="431" y="30442"/>
                    <a:pt x="618" y="30318"/>
                  </a:cubicBezTo>
                  <a:cubicBezTo>
                    <a:pt x="1171" y="30071"/>
                    <a:pt x="1542" y="29513"/>
                    <a:pt x="1853" y="28960"/>
                  </a:cubicBezTo>
                  <a:cubicBezTo>
                    <a:pt x="4629" y="24450"/>
                    <a:pt x="6792" y="19575"/>
                    <a:pt x="8457" y="14571"/>
                  </a:cubicBezTo>
                  <a:cubicBezTo>
                    <a:pt x="9198" y="12166"/>
                    <a:pt x="9815" y="9755"/>
                    <a:pt x="9939" y="7226"/>
                  </a:cubicBezTo>
                  <a:cubicBezTo>
                    <a:pt x="10062" y="4880"/>
                    <a:pt x="9692" y="2346"/>
                    <a:pt x="8581" y="124"/>
                  </a:cubicBezTo>
                  <a:cubicBezTo>
                    <a:pt x="8581" y="124"/>
                    <a:pt x="8581" y="64"/>
                    <a:pt x="85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6"/>
            <p:cNvSpPr/>
            <p:nvPr/>
          </p:nvSpPr>
          <p:spPr>
            <a:xfrm>
              <a:off x="4334850" y="4604925"/>
              <a:ext cx="381225" cy="782550"/>
            </a:xfrm>
            <a:custGeom>
              <a:avLst/>
              <a:gdLst/>
              <a:ahLst/>
              <a:cxnLst/>
              <a:rect l="l" t="t" r="r" b="b"/>
              <a:pathLst>
                <a:path w="15249" h="31302" extrusionOk="0">
                  <a:moveTo>
                    <a:pt x="13026" y="1"/>
                  </a:moveTo>
                  <a:cubicBezTo>
                    <a:pt x="12966" y="1"/>
                    <a:pt x="12966" y="1"/>
                    <a:pt x="12966" y="60"/>
                  </a:cubicBezTo>
                  <a:cubicBezTo>
                    <a:pt x="12902" y="60"/>
                    <a:pt x="12902" y="124"/>
                    <a:pt x="12902" y="184"/>
                  </a:cubicBezTo>
                  <a:cubicBezTo>
                    <a:pt x="13090" y="1665"/>
                    <a:pt x="13090" y="3147"/>
                    <a:pt x="13460" y="4570"/>
                  </a:cubicBezTo>
                  <a:cubicBezTo>
                    <a:pt x="12532" y="5187"/>
                    <a:pt x="11978" y="6358"/>
                    <a:pt x="12285" y="7410"/>
                  </a:cubicBezTo>
                  <a:cubicBezTo>
                    <a:pt x="12472" y="6605"/>
                    <a:pt x="12779" y="5617"/>
                    <a:pt x="13584" y="5246"/>
                  </a:cubicBezTo>
                  <a:lnTo>
                    <a:pt x="13584" y="5246"/>
                  </a:lnTo>
                  <a:cubicBezTo>
                    <a:pt x="13273" y="7963"/>
                    <a:pt x="12285" y="10497"/>
                    <a:pt x="11238" y="12967"/>
                  </a:cubicBezTo>
                  <a:cubicBezTo>
                    <a:pt x="10991" y="13643"/>
                    <a:pt x="10679" y="14325"/>
                    <a:pt x="10373" y="15002"/>
                  </a:cubicBezTo>
                  <a:cubicBezTo>
                    <a:pt x="9879" y="16177"/>
                    <a:pt x="9385" y="17348"/>
                    <a:pt x="8768" y="18524"/>
                  </a:cubicBezTo>
                  <a:cubicBezTo>
                    <a:pt x="8333" y="19264"/>
                    <a:pt x="7533" y="20005"/>
                    <a:pt x="7533" y="20929"/>
                  </a:cubicBezTo>
                  <a:cubicBezTo>
                    <a:pt x="8210" y="20682"/>
                    <a:pt x="8891" y="19447"/>
                    <a:pt x="9262" y="18830"/>
                  </a:cubicBezTo>
                  <a:cubicBezTo>
                    <a:pt x="9938" y="17906"/>
                    <a:pt x="10497" y="16854"/>
                    <a:pt x="11050" y="15807"/>
                  </a:cubicBezTo>
                  <a:cubicBezTo>
                    <a:pt x="11939" y="13972"/>
                    <a:pt x="12769" y="11915"/>
                    <a:pt x="13055" y="9845"/>
                  </a:cubicBezTo>
                  <a:lnTo>
                    <a:pt x="13055" y="9845"/>
                  </a:lnTo>
                  <a:cubicBezTo>
                    <a:pt x="12688" y="12727"/>
                    <a:pt x="12174" y="15760"/>
                    <a:pt x="10556" y="18153"/>
                  </a:cubicBezTo>
                  <a:cubicBezTo>
                    <a:pt x="9879" y="19141"/>
                    <a:pt x="8951" y="19758"/>
                    <a:pt x="8580" y="20870"/>
                  </a:cubicBezTo>
                  <a:cubicBezTo>
                    <a:pt x="8580" y="20929"/>
                    <a:pt x="8704" y="20929"/>
                    <a:pt x="8768" y="20929"/>
                  </a:cubicBezTo>
                  <a:cubicBezTo>
                    <a:pt x="8827" y="20929"/>
                    <a:pt x="8951" y="20929"/>
                    <a:pt x="9015" y="20870"/>
                  </a:cubicBezTo>
                  <a:cubicBezTo>
                    <a:pt x="9138" y="20746"/>
                    <a:pt x="9198" y="20623"/>
                    <a:pt x="9262" y="20499"/>
                  </a:cubicBezTo>
                  <a:cubicBezTo>
                    <a:pt x="9321" y="20376"/>
                    <a:pt x="9385" y="20252"/>
                    <a:pt x="9509" y="20188"/>
                  </a:cubicBezTo>
                  <a:cubicBezTo>
                    <a:pt x="9632" y="20129"/>
                    <a:pt x="9815" y="20005"/>
                    <a:pt x="9938" y="19882"/>
                  </a:cubicBezTo>
                  <a:lnTo>
                    <a:pt x="10062" y="19882"/>
                  </a:lnTo>
                  <a:lnTo>
                    <a:pt x="10003" y="19818"/>
                  </a:lnTo>
                  <a:cubicBezTo>
                    <a:pt x="10062" y="19818"/>
                    <a:pt x="10126" y="19758"/>
                    <a:pt x="10185" y="19694"/>
                  </a:cubicBezTo>
                  <a:lnTo>
                    <a:pt x="10185" y="19694"/>
                  </a:lnTo>
                  <a:cubicBezTo>
                    <a:pt x="9691" y="21117"/>
                    <a:pt x="8951" y="22722"/>
                    <a:pt x="7592" y="23463"/>
                  </a:cubicBezTo>
                  <a:cubicBezTo>
                    <a:pt x="7286" y="23646"/>
                    <a:pt x="6975" y="23769"/>
                    <a:pt x="6669" y="23957"/>
                  </a:cubicBezTo>
                  <a:cubicBezTo>
                    <a:pt x="6604" y="24016"/>
                    <a:pt x="6545" y="24140"/>
                    <a:pt x="6481" y="24263"/>
                  </a:cubicBezTo>
                  <a:cubicBezTo>
                    <a:pt x="6422" y="24451"/>
                    <a:pt x="6669" y="24634"/>
                    <a:pt x="6916" y="24698"/>
                  </a:cubicBezTo>
                  <a:cubicBezTo>
                    <a:pt x="7163" y="24698"/>
                    <a:pt x="7469" y="24510"/>
                    <a:pt x="7716" y="24387"/>
                  </a:cubicBezTo>
                  <a:lnTo>
                    <a:pt x="7716" y="24387"/>
                  </a:lnTo>
                  <a:cubicBezTo>
                    <a:pt x="7098" y="25686"/>
                    <a:pt x="6298" y="26980"/>
                    <a:pt x="5557" y="28215"/>
                  </a:cubicBezTo>
                  <a:cubicBezTo>
                    <a:pt x="5370" y="28649"/>
                    <a:pt x="5123" y="29020"/>
                    <a:pt x="4816" y="29326"/>
                  </a:cubicBezTo>
                  <a:cubicBezTo>
                    <a:pt x="4382" y="29697"/>
                    <a:pt x="3764" y="29884"/>
                    <a:pt x="3270" y="30008"/>
                  </a:cubicBezTo>
                  <a:cubicBezTo>
                    <a:pt x="2347" y="30255"/>
                    <a:pt x="1482" y="30502"/>
                    <a:pt x="618" y="30684"/>
                  </a:cubicBezTo>
                  <a:cubicBezTo>
                    <a:pt x="307" y="30808"/>
                    <a:pt x="0" y="31119"/>
                    <a:pt x="183" y="31302"/>
                  </a:cubicBezTo>
                  <a:cubicBezTo>
                    <a:pt x="1606" y="31055"/>
                    <a:pt x="3023" y="30872"/>
                    <a:pt x="4382" y="30625"/>
                  </a:cubicBezTo>
                  <a:lnTo>
                    <a:pt x="4693" y="30625"/>
                  </a:lnTo>
                  <a:cubicBezTo>
                    <a:pt x="5370" y="29944"/>
                    <a:pt x="5863" y="29267"/>
                    <a:pt x="6175" y="28462"/>
                  </a:cubicBezTo>
                  <a:cubicBezTo>
                    <a:pt x="7098" y="26115"/>
                    <a:pt x="11173" y="19941"/>
                    <a:pt x="11544" y="17842"/>
                  </a:cubicBezTo>
                  <a:cubicBezTo>
                    <a:pt x="11978" y="15743"/>
                    <a:pt x="15248" y="7346"/>
                    <a:pt x="14078" y="3024"/>
                  </a:cubicBezTo>
                  <a:cubicBezTo>
                    <a:pt x="13766" y="2036"/>
                    <a:pt x="13520" y="1048"/>
                    <a:pt x="13213" y="60"/>
                  </a:cubicBezTo>
                  <a:cubicBezTo>
                    <a:pt x="13149" y="1"/>
                    <a:pt x="13090" y="1"/>
                    <a:pt x="13026" y="1"/>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6"/>
            <p:cNvSpPr/>
            <p:nvPr/>
          </p:nvSpPr>
          <p:spPr>
            <a:xfrm>
              <a:off x="3516750" y="4624925"/>
              <a:ext cx="4600" cy="21650"/>
            </a:xfrm>
            <a:custGeom>
              <a:avLst/>
              <a:gdLst/>
              <a:ahLst/>
              <a:cxnLst/>
              <a:rect l="l" t="t" r="r" b="b"/>
              <a:pathLst>
                <a:path w="184" h="866" extrusionOk="0">
                  <a:moveTo>
                    <a:pt x="184" y="1"/>
                  </a:moveTo>
                  <a:lnTo>
                    <a:pt x="184" y="1"/>
                  </a:lnTo>
                  <a:cubicBezTo>
                    <a:pt x="1" y="189"/>
                    <a:pt x="1" y="559"/>
                    <a:pt x="60" y="865"/>
                  </a:cubicBezTo>
                  <a:cubicBezTo>
                    <a:pt x="124" y="618"/>
                    <a:pt x="124" y="312"/>
                    <a:pt x="184"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6"/>
            <p:cNvSpPr/>
            <p:nvPr/>
          </p:nvSpPr>
          <p:spPr>
            <a:xfrm>
              <a:off x="3518250" y="4623450"/>
              <a:ext cx="279475" cy="262425"/>
            </a:xfrm>
            <a:custGeom>
              <a:avLst/>
              <a:gdLst/>
              <a:ahLst/>
              <a:cxnLst/>
              <a:rect l="l" t="t" r="r" b="b"/>
              <a:pathLst>
                <a:path w="11179" h="10497" extrusionOk="0">
                  <a:moveTo>
                    <a:pt x="371" y="1"/>
                  </a:moveTo>
                  <a:cubicBezTo>
                    <a:pt x="247" y="1"/>
                    <a:pt x="188" y="1"/>
                    <a:pt x="124" y="60"/>
                  </a:cubicBezTo>
                  <a:cubicBezTo>
                    <a:pt x="64" y="371"/>
                    <a:pt x="64" y="677"/>
                    <a:pt x="0" y="924"/>
                  </a:cubicBezTo>
                  <a:cubicBezTo>
                    <a:pt x="64" y="989"/>
                    <a:pt x="64" y="1048"/>
                    <a:pt x="64" y="1112"/>
                  </a:cubicBezTo>
                  <a:cubicBezTo>
                    <a:pt x="618" y="2470"/>
                    <a:pt x="1176" y="3765"/>
                    <a:pt x="1793" y="5064"/>
                  </a:cubicBezTo>
                  <a:cubicBezTo>
                    <a:pt x="2099" y="5740"/>
                    <a:pt x="2470" y="6481"/>
                    <a:pt x="3087" y="6975"/>
                  </a:cubicBezTo>
                  <a:cubicBezTo>
                    <a:pt x="3522" y="7286"/>
                    <a:pt x="3952" y="7469"/>
                    <a:pt x="4446" y="7593"/>
                  </a:cubicBezTo>
                  <a:lnTo>
                    <a:pt x="3892" y="6669"/>
                  </a:lnTo>
                  <a:cubicBezTo>
                    <a:pt x="2905" y="6111"/>
                    <a:pt x="2164" y="5123"/>
                    <a:pt x="1605" y="4135"/>
                  </a:cubicBezTo>
                  <a:cubicBezTo>
                    <a:pt x="988" y="2841"/>
                    <a:pt x="682" y="1418"/>
                    <a:pt x="371" y="1"/>
                  </a:cubicBezTo>
                  <a:close/>
                  <a:moveTo>
                    <a:pt x="4880" y="7099"/>
                  </a:moveTo>
                  <a:lnTo>
                    <a:pt x="4880" y="7099"/>
                  </a:lnTo>
                  <a:cubicBezTo>
                    <a:pt x="5004" y="7346"/>
                    <a:pt x="5251" y="7657"/>
                    <a:pt x="5434" y="7904"/>
                  </a:cubicBezTo>
                  <a:lnTo>
                    <a:pt x="5992" y="8087"/>
                  </a:lnTo>
                  <a:cubicBezTo>
                    <a:pt x="6856" y="8457"/>
                    <a:pt x="7597" y="9139"/>
                    <a:pt x="8397" y="9692"/>
                  </a:cubicBezTo>
                  <a:cubicBezTo>
                    <a:pt x="9138" y="10126"/>
                    <a:pt x="9943" y="10497"/>
                    <a:pt x="10743" y="10497"/>
                  </a:cubicBezTo>
                  <a:lnTo>
                    <a:pt x="11178" y="10497"/>
                  </a:lnTo>
                  <a:cubicBezTo>
                    <a:pt x="10990" y="9880"/>
                    <a:pt x="10126" y="9939"/>
                    <a:pt x="9509" y="9880"/>
                  </a:cubicBezTo>
                  <a:cubicBezTo>
                    <a:pt x="8338" y="9633"/>
                    <a:pt x="7720" y="8210"/>
                    <a:pt x="6609" y="7657"/>
                  </a:cubicBezTo>
                  <a:cubicBezTo>
                    <a:pt x="6115" y="7346"/>
                    <a:pt x="5434" y="7286"/>
                    <a:pt x="4880" y="7099"/>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6"/>
            <p:cNvSpPr/>
            <p:nvPr/>
          </p:nvSpPr>
          <p:spPr>
            <a:xfrm>
              <a:off x="3615550" y="4790150"/>
              <a:ext cx="38550" cy="30900"/>
            </a:xfrm>
            <a:custGeom>
              <a:avLst/>
              <a:gdLst/>
              <a:ahLst/>
              <a:cxnLst/>
              <a:rect l="l" t="t" r="r" b="b"/>
              <a:pathLst>
                <a:path w="1542" h="1236" extrusionOk="0">
                  <a:moveTo>
                    <a:pt x="0" y="1"/>
                  </a:moveTo>
                  <a:lnTo>
                    <a:pt x="554" y="925"/>
                  </a:lnTo>
                  <a:cubicBezTo>
                    <a:pt x="865" y="1048"/>
                    <a:pt x="1235" y="1112"/>
                    <a:pt x="1542" y="1236"/>
                  </a:cubicBezTo>
                  <a:cubicBezTo>
                    <a:pt x="1359" y="989"/>
                    <a:pt x="1112" y="678"/>
                    <a:pt x="988" y="431"/>
                  </a:cubicBezTo>
                  <a:cubicBezTo>
                    <a:pt x="924" y="431"/>
                    <a:pt x="865" y="371"/>
                    <a:pt x="801" y="371"/>
                  </a:cubicBezTo>
                  <a:cubicBezTo>
                    <a:pt x="554" y="248"/>
                    <a:pt x="247" y="124"/>
                    <a:pt x="0" y="1"/>
                  </a:cubicBezTo>
                  <a:close/>
                </a:path>
              </a:pathLst>
            </a:custGeom>
            <a:solidFill>
              <a:srgbClr val="8B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6"/>
            <p:cNvSpPr/>
            <p:nvPr/>
          </p:nvSpPr>
          <p:spPr>
            <a:xfrm>
              <a:off x="3495150" y="4679025"/>
              <a:ext cx="421350" cy="608200"/>
            </a:xfrm>
            <a:custGeom>
              <a:avLst/>
              <a:gdLst/>
              <a:ahLst/>
              <a:cxnLst/>
              <a:rect l="l" t="t" r="r" b="b"/>
              <a:pathLst>
                <a:path w="16854" h="24328" extrusionOk="0">
                  <a:moveTo>
                    <a:pt x="618" y="0"/>
                  </a:moveTo>
                  <a:cubicBezTo>
                    <a:pt x="247" y="0"/>
                    <a:pt x="1" y="430"/>
                    <a:pt x="1" y="924"/>
                  </a:cubicBezTo>
                  <a:cubicBezTo>
                    <a:pt x="307" y="5370"/>
                    <a:pt x="1048" y="10556"/>
                    <a:pt x="3888" y="14137"/>
                  </a:cubicBezTo>
                  <a:cubicBezTo>
                    <a:pt x="4382" y="14754"/>
                    <a:pt x="4940" y="15372"/>
                    <a:pt x="5370" y="16054"/>
                  </a:cubicBezTo>
                  <a:cubicBezTo>
                    <a:pt x="5681" y="16547"/>
                    <a:pt x="5928" y="17165"/>
                    <a:pt x="6298" y="17659"/>
                  </a:cubicBezTo>
                  <a:cubicBezTo>
                    <a:pt x="7163" y="18647"/>
                    <a:pt x="8580" y="18894"/>
                    <a:pt x="9692" y="19635"/>
                  </a:cubicBezTo>
                  <a:cubicBezTo>
                    <a:pt x="10926" y="20376"/>
                    <a:pt x="11732" y="21670"/>
                    <a:pt x="12719" y="22658"/>
                  </a:cubicBezTo>
                  <a:cubicBezTo>
                    <a:pt x="13520" y="23463"/>
                    <a:pt x="14878" y="24327"/>
                    <a:pt x="16113" y="24327"/>
                  </a:cubicBezTo>
                  <a:cubicBezTo>
                    <a:pt x="16236" y="24327"/>
                    <a:pt x="16424" y="24327"/>
                    <a:pt x="16607" y="24263"/>
                  </a:cubicBezTo>
                  <a:cubicBezTo>
                    <a:pt x="16730" y="24263"/>
                    <a:pt x="16794" y="24204"/>
                    <a:pt x="16854" y="24139"/>
                  </a:cubicBezTo>
                  <a:cubicBezTo>
                    <a:pt x="15248" y="23216"/>
                    <a:pt x="13643" y="22287"/>
                    <a:pt x="12408" y="21423"/>
                  </a:cubicBezTo>
                  <a:cubicBezTo>
                    <a:pt x="8210" y="18523"/>
                    <a:pt x="4382" y="13831"/>
                    <a:pt x="3335" y="11855"/>
                  </a:cubicBezTo>
                  <a:cubicBezTo>
                    <a:pt x="2283" y="9879"/>
                    <a:pt x="2283" y="8333"/>
                    <a:pt x="1235" y="4382"/>
                  </a:cubicBezTo>
                  <a:cubicBezTo>
                    <a:pt x="801" y="2653"/>
                    <a:pt x="741" y="1295"/>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6"/>
            <p:cNvSpPr/>
            <p:nvPr/>
          </p:nvSpPr>
          <p:spPr>
            <a:xfrm>
              <a:off x="3513675" y="4679025"/>
              <a:ext cx="405925" cy="603500"/>
            </a:xfrm>
            <a:custGeom>
              <a:avLst/>
              <a:gdLst/>
              <a:ahLst/>
              <a:cxnLst/>
              <a:rect l="l" t="t" r="r" b="b"/>
              <a:pathLst>
                <a:path w="16237" h="24140" extrusionOk="0">
                  <a:moveTo>
                    <a:pt x="60" y="0"/>
                  </a:moveTo>
                  <a:lnTo>
                    <a:pt x="60" y="0"/>
                  </a:lnTo>
                  <a:cubicBezTo>
                    <a:pt x="0" y="1295"/>
                    <a:pt x="60" y="2653"/>
                    <a:pt x="494" y="4382"/>
                  </a:cubicBezTo>
                  <a:cubicBezTo>
                    <a:pt x="1542" y="8333"/>
                    <a:pt x="1542" y="9879"/>
                    <a:pt x="2594" y="11855"/>
                  </a:cubicBezTo>
                  <a:cubicBezTo>
                    <a:pt x="3641" y="13831"/>
                    <a:pt x="7469" y="18523"/>
                    <a:pt x="11667" y="21423"/>
                  </a:cubicBezTo>
                  <a:cubicBezTo>
                    <a:pt x="12902" y="22287"/>
                    <a:pt x="14507" y="23216"/>
                    <a:pt x="16113" y="24139"/>
                  </a:cubicBezTo>
                  <a:cubicBezTo>
                    <a:pt x="16236" y="23957"/>
                    <a:pt x="15989" y="23769"/>
                    <a:pt x="15806" y="23645"/>
                  </a:cubicBezTo>
                  <a:lnTo>
                    <a:pt x="14507" y="22905"/>
                  </a:lnTo>
                  <a:cubicBezTo>
                    <a:pt x="13090" y="22104"/>
                    <a:pt x="11855" y="21052"/>
                    <a:pt x="10867" y="19758"/>
                  </a:cubicBezTo>
                  <a:cubicBezTo>
                    <a:pt x="11050" y="19570"/>
                    <a:pt x="11297" y="19447"/>
                    <a:pt x="11608" y="19447"/>
                  </a:cubicBezTo>
                  <a:cubicBezTo>
                    <a:pt x="12102" y="19447"/>
                    <a:pt x="12655" y="19758"/>
                    <a:pt x="13090" y="20064"/>
                  </a:cubicBezTo>
                  <a:cubicBezTo>
                    <a:pt x="13520" y="20435"/>
                    <a:pt x="14448" y="21176"/>
                    <a:pt x="15066" y="21176"/>
                  </a:cubicBezTo>
                  <a:cubicBezTo>
                    <a:pt x="15313" y="21176"/>
                    <a:pt x="15683" y="20993"/>
                    <a:pt x="15560" y="20682"/>
                  </a:cubicBezTo>
                  <a:cubicBezTo>
                    <a:pt x="15495" y="20558"/>
                    <a:pt x="15313" y="20499"/>
                    <a:pt x="15125" y="20499"/>
                  </a:cubicBezTo>
                  <a:lnTo>
                    <a:pt x="14631" y="20499"/>
                  </a:lnTo>
                  <a:cubicBezTo>
                    <a:pt x="13890" y="20499"/>
                    <a:pt x="13213" y="19941"/>
                    <a:pt x="12779" y="19388"/>
                  </a:cubicBezTo>
                  <a:cubicBezTo>
                    <a:pt x="12596" y="19264"/>
                    <a:pt x="12472" y="19017"/>
                    <a:pt x="12285" y="18953"/>
                  </a:cubicBezTo>
                  <a:cubicBezTo>
                    <a:pt x="12161" y="18894"/>
                    <a:pt x="12102" y="18894"/>
                    <a:pt x="11978" y="18894"/>
                  </a:cubicBezTo>
                  <a:cubicBezTo>
                    <a:pt x="11791" y="18894"/>
                    <a:pt x="11544" y="18953"/>
                    <a:pt x="11361" y="19017"/>
                  </a:cubicBezTo>
                  <a:cubicBezTo>
                    <a:pt x="11173" y="19076"/>
                    <a:pt x="10991" y="19076"/>
                    <a:pt x="10803" y="19076"/>
                  </a:cubicBezTo>
                  <a:cubicBezTo>
                    <a:pt x="10126" y="19076"/>
                    <a:pt x="9445" y="18829"/>
                    <a:pt x="8827" y="18459"/>
                  </a:cubicBezTo>
                  <a:cubicBezTo>
                    <a:pt x="8274" y="18029"/>
                    <a:pt x="7780" y="17535"/>
                    <a:pt x="7286" y="16977"/>
                  </a:cubicBezTo>
                  <a:lnTo>
                    <a:pt x="7286" y="16977"/>
                  </a:lnTo>
                  <a:cubicBezTo>
                    <a:pt x="7656" y="17224"/>
                    <a:pt x="8150" y="17288"/>
                    <a:pt x="8644" y="17288"/>
                  </a:cubicBezTo>
                  <a:lnTo>
                    <a:pt x="9815" y="17288"/>
                  </a:lnTo>
                  <a:cubicBezTo>
                    <a:pt x="10250" y="17288"/>
                    <a:pt x="10679" y="17348"/>
                    <a:pt x="10991" y="17595"/>
                  </a:cubicBezTo>
                  <a:cubicBezTo>
                    <a:pt x="11297" y="17782"/>
                    <a:pt x="11608" y="18212"/>
                    <a:pt x="11978" y="18212"/>
                  </a:cubicBezTo>
                  <a:cubicBezTo>
                    <a:pt x="11978" y="18212"/>
                    <a:pt x="12038" y="18153"/>
                    <a:pt x="12102" y="18153"/>
                  </a:cubicBezTo>
                  <a:cubicBezTo>
                    <a:pt x="11791" y="17535"/>
                    <a:pt x="11361" y="16918"/>
                    <a:pt x="10744" y="16730"/>
                  </a:cubicBezTo>
                  <a:cubicBezTo>
                    <a:pt x="10556" y="16671"/>
                    <a:pt x="10373" y="16671"/>
                    <a:pt x="10250" y="16671"/>
                  </a:cubicBezTo>
                  <a:cubicBezTo>
                    <a:pt x="10003" y="16671"/>
                    <a:pt x="9815" y="16730"/>
                    <a:pt x="9632" y="16730"/>
                  </a:cubicBezTo>
                  <a:lnTo>
                    <a:pt x="9568" y="16730"/>
                  </a:lnTo>
                  <a:cubicBezTo>
                    <a:pt x="7222" y="16730"/>
                    <a:pt x="5310" y="14819"/>
                    <a:pt x="3705" y="13090"/>
                  </a:cubicBezTo>
                  <a:lnTo>
                    <a:pt x="3705" y="13090"/>
                  </a:lnTo>
                  <a:lnTo>
                    <a:pt x="7780" y="13831"/>
                  </a:lnTo>
                  <a:cubicBezTo>
                    <a:pt x="7903" y="13890"/>
                    <a:pt x="9074" y="14201"/>
                    <a:pt x="9632" y="14201"/>
                  </a:cubicBezTo>
                  <a:cubicBezTo>
                    <a:pt x="9879" y="14201"/>
                    <a:pt x="10062" y="14137"/>
                    <a:pt x="9938" y="13954"/>
                  </a:cubicBezTo>
                  <a:cubicBezTo>
                    <a:pt x="9938" y="13890"/>
                    <a:pt x="9879" y="13831"/>
                    <a:pt x="9815" y="13831"/>
                  </a:cubicBezTo>
                  <a:cubicBezTo>
                    <a:pt x="8644" y="13213"/>
                    <a:pt x="7163" y="13273"/>
                    <a:pt x="5863" y="13090"/>
                  </a:cubicBezTo>
                  <a:cubicBezTo>
                    <a:pt x="3641" y="12655"/>
                    <a:pt x="1788" y="10556"/>
                    <a:pt x="1729" y="8274"/>
                  </a:cubicBezTo>
                  <a:lnTo>
                    <a:pt x="1729" y="8274"/>
                  </a:lnTo>
                  <a:cubicBezTo>
                    <a:pt x="2035" y="9198"/>
                    <a:pt x="2529" y="10250"/>
                    <a:pt x="3458" y="10497"/>
                  </a:cubicBezTo>
                  <a:cubicBezTo>
                    <a:pt x="2406" y="9015"/>
                    <a:pt x="1665" y="7345"/>
                    <a:pt x="1295" y="5557"/>
                  </a:cubicBezTo>
                  <a:cubicBezTo>
                    <a:pt x="1482" y="5493"/>
                    <a:pt x="1606" y="5493"/>
                    <a:pt x="1788" y="5493"/>
                  </a:cubicBezTo>
                  <a:cubicBezTo>
                    <a:pt x="2406" y="5493"/>
                    <a:pt x="2964" y="5804"/>
                    <a:pt x="3211" y="6357"/>
                  </a:cubicBezTo>
                  <a:cubicBezTo>
                    <a:pt x="3394" y="5681"/>
                    <a:pt x="2717" y="4940"/>
                    <a:pt x="2035" y="4940"/>
                  </a:cubicBezTo>
                  <a:cubicBezTo>
                    <a:pt x="1912" y="4940"/>
                    <a:pt x="1788" y="4940"/>
                    <a:pt x="1665" y="4999"/>
                  </a:cubicBezTo>
                  <a:cubicBezTo>
                    <a:pt x="1542" y="5063"/>
                    <a:pt x="1359" y="5123"/>
                    <a:pt x="1235" y="5123"/>
                  </a:cubicBezTo>
                  <a:cubicBezTo>
                    <a:pt x="1171" y="5123"/>
                    <a:pt x="1112" y="5123"/>
                    <a:pt x="1048" y="5063"/>
                  </a:cubicBezTo>
                  <a:cubicBezTo>
                    <a:pt x="924" y="4999"/>
                    <a:pt x="865" y="4816"/>
                    <a:pt x="865" y="4693"/>
                  </a:cubicBezTo>
                  <a:cubicBezTo>
                    <a:pt x="741" y="4011"/>
                    <a:pt x="618" y="3394"/>
                    <a:pt x="618" y="2717"/>
                  </a:cubicBezTo>
                  <a:lnTo>
                    <a:pt x="618" y="2717"/>
                  </a:lnTo>
                  <a:cubicBezTo>
                    <a:pt x="677" y="2964"/>
                    <a:pt x="677" y="3270"/>
                    <a:pt x="924" y="3458"/>
                  </a:cubicBezTo>
                  <a:cubicBezTo>
                    <a:pt x="988" y="3581"/>
                    <a:pt x="1112" y="3581"/>
                    <a:pt x="1235" y="3581"/>
                  </a:cubicBezTo>
                  <a:cubicBezTo>
                    <a:pt x="1418" y="3581"/>
                    <a:pt x="1542" y="3517"/>
                    <a:pt x="1606" y="3394"/>
                  </a:cubicBezTo>
                  <a:cubicBezTo>
                    <a:pt x="1112" y="3088"/>
                    <a:pt x="741" y="2529"/>
                    <a:pt x="677" y="1976"/>
                  </a:cubicBezTo>
                  <a:cubicBezTo>
                    <a:pt x="618" y="1606"/>
                    <a:pt x="677" y="430"/>
                    <a:pt x="371" y="183"/>
                  </a:cubicBezTo>
                  <a:cubicBezTo>
                    <a:pt x="247" y="124"/>
                    <a:pt x="183" y="60"/>
                    <a:pt x="60"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6"/>
            <p:cNvSpPr/>
            <p:nvPr/>
          </p:nvSpPr>
          <p:spPr>
            <a:xfrm>
              <a:off x="3527500" y="4106850"/>
              <a:ext cx="560400" cy="855825"/>
            </a:xfrm>
            <a:custGeom>
              <a:avLst/>
              <a:gdLst/>
              <a:ahLst/>
              <a:cxnLst/>
              <a:rect l="l" t="t" r="r" b="b"/>
              <a:pathLst>
                <a:path w="22416" h="34233" extrusionOk="0">
                  <a:moveTo>
                    <a:pt x="17699" y="0"/>
                  </a:moveTo>
                  <a:cubicBezTo>
                    <a:pt x="17630" y="0"/>
                    <a:pt x="17553" y="16"/>
                    <a:pt x="17476" y="43"/>
                  </a:cubicBezTo>
                  <a:cubicBezTo>
                    <a:pt x="16612" y="225"/>
                    <a:pt x="15994" y="907"/>
                    <a:pt x="15130" y="1277"/>
                  </a:cubicBezTo>
                  <a:cubicBezTo>
                    <a:pt x="14142" y="1707"/>
                    <a:pt x="13090" y="2078"/>
                    <a:pt x="12102" y="2512"/>
                  </a:cubicBezTo>
                  <a:cubicBezTo>
                    <a:pt x="11114" y="2883"/>
                    <a:pt x="10126" y="3312"/>
                    <a:pt x="9262" y="3871"/>
                  </a:cubicBezTo>
                  <a:cubicBezTo>
                    <a:pt x="8091" y="4671"/>
                    <a:pt x="6980" y="5906"/>
                    <a:pt x="5557" y="6153"/>
                  </a:cubicBezTo>
                  <a:cubicBezTo>
                    <a:pt x="6051" y="5165"/>
                    <a:pt x="6980" y="4241"/>
                    <a:pt x="7533" y="3253"/>
                  </a:cubicBezTo>
                  <a:cubicBezTo>
                    <a:pt x="7407" y="3174"/>
                    <a:pt x="7273" y="3139"/>
                    <a:pt x="7137" y="3139"/>
                  </a:cubicBezTo>
                  <a:cubicBezTo>
                    <a:pt x="6737" y="3139"/>
                    <a:pt x="6312" y="3438"/>
                    <a:pt x="5992" y="3806"/>
                  </a:cubicBezTo>
                  <a:cubicBezTo>
                    <a:pt x="4140" y="5906"/>
                    <a:pt x="4016" y="9363"/>
                    <a:pt x="1482" y="10969"/>
                  </a:cubicBezTo>
                  <a:cubicBezTo>
                    <a:pt x="1235" y="11156"/>
                    <a:pt x="865" y="11339"/>
                    <a:pt x="682" y="11586"/>
                  </a:cubicBezTo>
                  <a:cubicBezTo>
                    <a:pt x="312" y="11956"/>
                    <a:pt x="248" y="12515"/>
                    <a:pt x="188" y="13009"/>
                  </a:cubicBezTo>
                  <a:cubicBezTo>
                    <a:pt x="1" y="15167"/>
                    <a:pt x="248" y="17266"/>
                    <a:pt x="559" y="19366"/>
                  </a:cubicBezTo>
                  <a:cubicBezTo>
                    <a:pt x="806" y="20847"/>
                    <a:pt x="1053" y="22329"/>
                    <a:pt x="1670" y="23688"/>
                  </a:cubicBezTo>
                  <a:cubicBezTo>
                    <a:pt x="1976" y="24429"/>
                    <a:pt x="2411" y="25169"/>
                    <a:pt x="2841" y="25851"/>
                  </a:cubicBezTo>
                  <a:cubicBezTo>
                    <a:pt x="3275" y="26592"/>
                    <a:pt x="3705" y="27333"/>
                    <a:pt x="4140" y="28010"/>
                  </a:cubicBezTo>
                  <a:cubicBezTo>
                    <a:pt x="5187" y="29679"/>
                    <a:pt x="6175" y="31408"/>
                    <a:pt x="7227" y="33072"/>
                  </a:cubicBezTo>
                  <a:cubicBezTo>
                    <a:pt x="7599" y="33606"/>
                    <a:pt x="8159" y="34233"/>
                    <a:pt x="8741" y="34233"/>
                  </a:cubicBezTo>
                  <a:cubicBezTo>
                    <a:pt x="8832" y="34233"/>
                    <a:pt x="8923" y="34217"/>
                    <a:pt x="9015" y="34184"/>
                  </a:cubicBezTo>
                  <a:cubicBezTo>
                    <a:pt x="8027" y="33319"/>
                    <a:pt x="7227" y="32332"/>
                    <a:pt x="6545" y="31284"/>
                  </a:cubicBezTo>
                  <a:lnTo>
                    <a:pt x="6545" y="31284"/>
                  </a:lnTo>
                  <a:cubicBezTo>
                    <a:pt x="8398" y="31961"/>
                    <a:pt x="10191" y="32702"/>
                    <a:pt x="12043" y="33384"/>
                  </a:cubicBezTo>
                  <a:cubicBezTo>
                    <a:pt x="12227" y="33462"/>
                    <a:pt x="12458" y="33519"/>
                    <a:pt x="12671" y="33519"/>
                  </a:cubicBezTo>
                  <a:cubicBezTo>
                    <a:pt x="12955" y="33519"/>
                    <a:pt x="13207" y="33419"/>
                    <a:pt x="13278" y="33137"/>
                  </a:cubicBezTo>
                  <a:cubicBezTo>
                    <a:pt x="13337" y="32766"/>
                    <a:pt x="12907" y="32519"/>
                    <a:pt x="12537" y="32332"/>
                  </a:cubicBezTo>
                  <a:cubicBezTo>
                    <a:pt x="10685" y="31591"/>
                    <a:pt x="8768" y="31037"/>
                    <a:pt x="7103" y="29926"/>
                  </a:cubicBezTo>
                  <a:cubicBezTo>
                    <a:pt x="5434" y="28874"/>
                    <a:pt x="3952" y="27209"/>
                    <a:pt x="3705" y="25234"/>
                  </a:cubicBezTo>
                  <a:lnTo>
                    <a:pt x="3705" y="25234"/>
                  </a:lnTo>
                  <a:cubicBezTo>
                    <a:pt x="4634" y="25663"/>
                    <a:pt x="5375" y="26345"/>
                    <a:pt x="6239" y="26839"/>
                  </a:cubicBezTo>
                  <a:cubicBezTo>
                    <a:pt x="6964" y="27303"/>
                    <a:pt x="7818" y="27683"/>
                    <a:pt x="8657" y="27683"/>
                  </a:cubicBezTo>
                  <a:cubicBezTo>
                    <a:pt x="8818" y="27683"/>
                    <a:pt x="8979" y="27669"/>
                    <a:pt x="9139" y="27639"/>
                  </a:cubicBezTo>
                  <a:cubicBezTo>
                    <a:pt x="9079" y="27333"/>
                    <a:pt x="8709" y="27145"/>
                    <a:pt x="8398" y="27022"/>
                  </a:cubicBezTo>
                  <a:cubicBezTo>
                    <a:pt x="7533" y="26775"/>
                    <a:pt x="6545" y="26592"/>
                    <a:pt x="5869" y="26034"/>
                  </a:cubicBezTo>
                  <a:cubicBezTo>
                    <a:pt x="5375" y="25540"/>
                    <a:pt x="5004" y="24863"/>
                    <a:pt x="4446" y="24493"/>
                  </a:cubicBezTo>
                  <a:cubicBezTo>
                    <a:pt x="4076" y="24246"/>
                    <a:pt x="3646" y="24122"/>
                    <a:pt x="3335" y="23811"/>
                  </a:cubicBezTo>
                  <a:cubicBezTo>
                    <a:pt x="3088" y="23564"/>
                    <a:pt x="2964" y="23194"/>
                    <a:pt x="2782" y="22823"/>
                  </a:cubicBezTo>
                  <a:cubicBezTo>
                    <a:pt x="2347" y="21529"/>
                    <a:pt x="1853" y="20230"/>
                    <a:pt x="1423" y="18995"/>
                  </a:cubicBezTo>
                  <a:lnTo>
                    <a:pt x="1423" y="18995"/>
                  </a:lnTo>
                  <a:cubicBezTo>
                    <a:pt x="2535" y="20107"/>
                    <a:pt x="3893" y="21218"/>
                    <a:pt x="5375" y="21959"/>
                  </a:cubicBezTo>
                  <a:cubicBezTo>
                    <a:pt x="5465" y="22049"/>
                    <a:pt x="5587" y="22108"/>
                    <a:pt x="5694" y="22108"/>
                  </a:cubicBezTo>
                  <a:cubicBezTo>
                    <a:pt x="5734" y="22108"/>
                    <a:pt x="5771" y="22100"/>
                    <a:pt x="5804" y="22082"/>
                  </a:cubicBezTo>
                  <a:cubicBezTo>
                    <a:pt x="6051" y="22023"/>
                    <a:pt x="6116" y="21653"/>
                    <a:pt x="5992" y="21406"/>
                  </a:cubicBezTo>
                  <a:cubicBezTo>
                    <a:pt x="5869" y="21218"/>
                    <a:pt x="5622" y="21094"/>
                    <a:pt x="5375" y="20971"/>
                  </a:cubicBezTo>
                  <a:cubicBezTo>
                    <a:pt x="4940" y="20788"/>
                    <a:pt x="4076" y="20665"/>
                    <a:pt x="4323" y="20107"/>
                  </a:cubicBezTo>
                  <a:cubicBezTo>
                    <a:pt x="4419" y="19864"/>
                    <a:pt x="4611" y="19803"/>
                    <a:pt x="4835" y="19803"/>
                  </a:cubicBezTo>
                  <a:cubicBezTo>
                    <a:pt x="5065" y="19803"/>
                    <a:pt x="5328" y="19868"/>
                    <a:pt x="5556" y="19868"/>
                  </a:cubicBezTo>
                  <a:cubicBezTo>
                    <a:pt x="5672" y="19868"/>
                    <a:pt x="5779" y="19851"/>
                    <a:pt x="5869" y="19800"/>
                  </a:cubicBezTo>
                  <a:cubicBezTo>
                    <a:pt x="6363" y="19553"/>
                    <a:pt x="6239" y="19059"/>
                    <a:pt x="5557" y="18995"/>
                  </a:cubicBezTo>
                  <a:cubicBezTo>
                    <a:pt x="5128" y="18995"/>
                    <a:pt x="4693" y="19119"/>
                    <a:pt x="4323" y="19306"/>
                  </a:cubicBezTo>
                  <a:cubicBezTo>
                    <a:pt x="3874" y="19580"/>
                    <a:pt x="3577" y="19722"/>
                    <a:pt x="3345" y="19722"/>
                  </a:cubicBezTo>
                  <a:cubicBezTo>
                    <a:pt x="3003" y="19722"/>
                    <a:pt x="2803" y="19411"/>
                    <a:pt x="2470" y="18748"/>
                  </a:cubicBezTo>
                  <a:cubicBezTo>
                    <a:pt x="2164" y="18131"/>
                    <a:pt x="1112" y="16343"/>
                    <a:pt x="1547" y="15785"/>
                  </a:cubicBezTo>
                  <a:lnTo>
                    <a:pt x="1547" y="15785"/>
                  </a:lnTo>
                  <a:cubicBezTo>
                    <a:pt x="1729" y="15849"/>
                    <a:pt x="1794" y="15972"/>
                    <a:pt x="1917" y="16096"/>
                  </a:cubicBezTo>
                  <a:cubicBezTo>
                    <a:pt x="2055" y="16233"/>
                    <a:pt x="2265" y="16407"/>
                    <a:pt x="2438" y="16407"/>
                  </a:cubicBezTo>
                  <a:cubicBezTo>
                    <a:pt x="2495" y="16407"/>
                    <a:pt x="2549" y="16388"/>
                    <a:pt x="2594" y="16343"/>
                  </a:cubicBezTo>
                  <a:cubicBezTo>
                    <a:pt x="2782" y="16219"/>
                    <a:pt x="2717" y="15972"/>
                    <a:pt x="2594" y="15785"/>
                  </a:cubicBezTo>
                  <a:cubicBezTo>
                    <a:pt x="2470" y="15661"/>
                    <a:pt x="2288" y="15602"/>
                    <a:pt x="2100" y="15478"/>
                  </a:cubicBezTo>
                  <a:cubicBezTo>
                    <a:pt x="987" y="14829"/>
                    <a:pt x="1304" y="13065"/>
                    <a:pt x="1897" y="13065"/>
                  </a:cubicBezTo>
                  <a:cubicBezTo>
                    <a:pt x="2093" y="13065"/>
                    <a:pt x="2320" y="13258"/>
                    <a:pt x="2535" y="13749"/>
                  </a:cubicBezTo>
                  <a:cubicBezTo>
                    <a:pt x="2821" y="14382"/>
                    <a:pt x="3487" y="14803"/>
                    <a:pt x="4129" y="14803"/>
                  </a:cubicBezTo>
                  <a:cubicBezTo>
                    <a:pt x="4174" y="14803"/>
                    <a:pt x="4219" y="14801"/>
                    <a:pt x="4263" y="14797"/>
                  </a:cubicBezTo>
                  <a:cubicBezTo>
                    <a:pt x="4783" y="14710"/>
                    <a:pt x="5363" y="14412"/>
                    <a:pt x="5876" y="14412"/>
                  </a:cubicBezTo>
                  <a:cubicBezTo>
                    <a:pt x="6095" y="14412"/>
                    <a:pt x="6302" y="14466"/>
                    <a:pt x="6486" y="14614"/>
                  </a:cubicBezTo>
                  <a:cubicBezTo>
                    <a:pt x="6610" y="14737"/>
                    <a:pt x="6669" y="14861"/>
                    <a:pt x="6792" y="14920"/>
                  </a:cubicBezTo>
                  <a:cubicBezTo>
                    <a:pt x="6843" y="14946"/>
                    <a:pt x="6894" y="14958"/>
                    <a:pt x="6944" y="14958"/>
                  </a:cubicBezTo>
                  <a:cubicBezTo>
                    <a:pt x="7254" y="14958"/>
                    <a:pt x="7508" y="14499"/>
                    <a:pt x="7350" y="14179"/>
                  </a:cubicBezTo>
                  <a:cubicBezTo>
                    <a:pt x="7179" y="13922"/>
                    <a:pt x="6888" y="13815"/>
                    <a:pt x="6602" y="13815"/>
                  </a:cubicBezTo>
                  <a:cubicBezTo>
                    <a:pt x="6477" y="13815"/>
                    <a:pt x="6352" y="13835"/>
                    <a:pt x="6239" y="13873"/>
                  </a:cubicBezTo>
                  <a:cubicBezTo>
                    <a:pt x="5804" y="13932"/>
                    <a:pt x="5498" y="14120"/>
                    <a:pt x="5064" y="14179"/>
                  </a:cubicBezTo>
                  <a:cubicBezTo>
                    <a:pt x="4985" y="14194"/>
                    <a:pt x="4906" y="14200"/>
                    <a:pt x="4826" y="14200"/>
                  </a:cubicBezTo>
                  <a:cubicBezTo>
                    <a:pt x="4222" y="14200"/>
                    <a:pt x="3617" y="13801"/>
                    <a:pt x="3399" y="13256"/>
                  </a:cubicBezTo>
                  <a:cubicBezTo>
                    <a:pt x="3088" y="12638"/>
                    <a:pt x="3275" y="11833"/>
                    <a:pt x="3769" y="11403"/>
                  </a:cubicBezTo>
                  <a:cubicBezTo>
                    <a:pt x="4103" y="12012"/>
                    <a:pt x="4536" y="12725"/>
                    <a:pt x="5339" y="12725"/>
                  </a:cubicBezTo>
                  <a:cubicBezTo>
                    <a:pt x="5429" y="12725"/>
                    <a:pt x="5523" y="12716"/>
                    <a:pt x="5622" y="12697"/>
                  </a:cubicBezTo>
                  <a:cubicBezTo>
                    <a:pt x="5745" y="12638"/>
                    <a:pt x="5928" y="12574"/>
                    <a:pt x="5992" y="12391"/>
                  </a:cubicBezTo>
                  <a:cubicBezTo>
                    <a:pt x="5992" y="12144"/>
                    <a:pt x="5681" y="12021"/>
                    <a:pt x="5434" y="11897"/>
                  </a:cubicBezTo>
                  <a:cubicBezTo>
                    <a:pt x="3952" y="11280"/>
                    <a:pt x="5064" y="9981"/>
                    <a:pt x="5928" y="9363"/>
                  </a:cubicBezTo>
                  <a:lnTo>
                    <a:pt x="10744" y="5846"/>
                  </a:lnTo>
                  <a:cubicBezTo>
                    <a:pt x="11425" y="5352"/>
                    <a:pt x="12166" y="4859"/>
                    <a:pt x="12967" y="4612"/>
                  </a:cubicBezTo>
                  <a:cubicBezTo>
                    <a:pt x="13343" y="4510"/>
                    <a:pt x="13719" y="4469"/>
                    <a:pt x="14096" y="4469"/>
                  </a:cubicBezTo>
                  <a:cubicBezTo>
                    <a:pt x="15325" y="4469"/>
                    <a:pt x="16554" y="4901"/>
                    <a:pt x="17782" y="5041"/>
                  </a:cubicBezTo>
                  <a:cubicBezTo>
                    <a:pt x="18063" y="5066"/>
                    <a:pt x="18343" y="5078"/>
                    <a:pt x="18623" y="5078"/>
                  </a:cubicBezTo>
                  <a:cubicBezTo>
                    <a:pt x="19760" y="5078"/>
                    <a:pt x="20879" y="4872"/>
                    <a:pt x="21922" y="4424"/>
                  </a:cubicBezTo>
                  <a:cubicBezTo>
                    <a:pt x="22104" y="4365"/>
                    <a:pt x="22228" y="4300"/>
                    <a:pt x="22292" y="4177"/>
                  </a:cubicBezTo>
                  <a:cubicBezTo>
                    <a:pt x="22416" y="3930"/>
                    <a:pt x="22228" y="3683"/>
                    <a:pt x="21981" y="3559"/>
                  </a:cubicBezTo>
                  <a:cubicBezTo>
                    <a:pt x="21909" y="3542"/>
                    <a:pt x="21837" y="3535"/>
                    <a:pt x="21766" y="3535"/>
                  </a:cubicBezTo>
                  <a:cubicBezTo>
                    <a:pt x="21591" y="3535"/>
                    <a:pt x="21415" y="3578"/>
                    <a:pt x="21240" y="3624"/>
                  </a:cubicBezTo>
                  <a:cubicBezTo>
                    <a:pt x="20276" y="3827"/>
                    <a:pt x="19308" y="3947"/>
                    <a:pt x="18343" y="3947"/>
                  </a:cubicBezTo>
                  <a:cubicBezTo>
                    <a:pt x="18136" y="3947"/>
                    <a:pt x="17930" y="3941"/>
                    <a:pt x="17723" y="3930"/>
                  </a:cubicBezTo>
                  <a:cubicBezTo>
                    <a:pt x="16610" y="3898"/>
                    <a:pt x="15443" y="3736"/>
                    <a:pt x="14302" y="3736"/>
                  </a:cubicBezTo>
                  <a:cubicBezTo>
                    <a:pt x="13351" y="3736"/>
                    <a:pt x="12418" y="3848"/>
                    <a:pt x="11549" y="4241"/>
                  </a:cubicBezTo>
                  <a:cubicBezTo>
                    <a:pt x="10561" y="4735"/>
                    <a:pt x="9820" y="5476"/>
                    <a:pt x="9015" y="6217"/>
                  </a:cubicBezTo>
                  <a:cubicBezTo>
                    <a:pt x="7474" y="7634"/>
                    <a:pt x="5804" y="8934"/>
                    <a:pt x="4016" y="10045"/>
                  </a:cubicBezTo>
                  <a:cubicBezTo>
                    <a:pt x="4323" y="8375"/>
                    <a:pt x="5622" y="6894"/>
                    <a:pt x="7286" y="6464"/>
                  </a:cubicBezTo>
                  <a:cubicBezTo>
                    <a:pt x="7904" y="6276"/>
                    <a:pt x="8521" y="6217"/>
                    <a:pt x="9079" y="5906"/>
                  </a:cubicBezTo>
                  <a:lnTo>
                    <a:pt x="8645" y="5476"/>
                  </a:lnTo>
                  <a:cubicBezTo>
                    <a:pt x="8091" y="4982"/>
                    <a:pt x="13154" y="2695"/>
                    <a:pt x="13584" y="2636"/>
                  </a:cubicBezTo>
                  <a:cubicBezTo>
                    <a:pt x="14081" y="2533"/>
                    <a:pt x="14557" y="2493"/>
                    <a:pt x="15022" y="2493"/>
                  </a:cubicBezTo>
                  <a:cubicBezTo>
                    <a:pt x="16519" y="2493"/>
                    <a:pt x="17895" y="2912"/>
                    <a:pt x="19452" y="3006"/>
                  </a:cubicBezTo>
                  <a:cubicBezTo>
                    <a:pt x="19511" y="2883"/>
                    <a:pt x="19511" y="2636"/>
                    <a:pt x="19388" y="2512"/>
                  </a:cubicBezTo>
                  <a:cubicBezTo>
                    <a:pt x="19264" y="2389"/>
                    <a:pt x="19141" y="2325"/>
                    <a:pt x="18958" y="2265"/>
                  </a:cubicBezTo>
                  <a:cubicBezTo>
                    <a:pt x="18075" y="1920"/>
                    <a:pt x="17114" y="1734"/>
                    <a:pt x="16137" y="1734"/>
                  </a:cubicBezTo>
                  <a:cubicBezTo>
                    <a:pt x="15884" y="1734"/>
                    <a:pt x="15631" y="1746"/>
                    <a:pt x="15377" y="1771"/>
                  </a:cubicBezTo>
                  <a:cubicBezTo>
                    <a:pt x="15560" y="1337"/>
                    <a:pt x="15994" y="1090"/>
                    <a:pt x="16365" y="966"/>
                  </a:cubicBezTo>
                  <a:cubicBezTo>
                    <a:pt x="16795" y="783"/>
                    <a:pt x="17229" y="719"/>
                    <a:pt x="17600" y="537"/>
                  </a:cubicBezTo>
                  <a:cubicBezTo>
                    <a:pt x="17782" y="472"/>
                    <a:pt x="18029" y="290"/>
                    <a:pt x="17906" y="102"/>
                  </a:cubicBezTo>
                  <a:cubicBezTo>
                    <a:pt x="17872" y="30"/>
                    <a:pt x="17794" y="0"/>
                    <a:pt x="17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6"/>
            <p:cNvSpPr/>
            <p:nvPr/>
          </p:nvSpPr>
          <p:spPr>
            <a:xfrm>
              <a:off x="3905750" y="4381050"/>
              <a:ext cx="452225" cy="987650"/>
            </a:xfrm>
            <a:custGeom>
              <a:avLst/>
              <a:gdLst/>
              <a:ahLst/>
              <a:cxnLst/>
              <a:rect l="l" t="t" r="r" b="b"/>
              <a:pathLst>
                <a:path w="18089" h="39506" extrusionOk="0">
                  <a:moveTo>
                    <a:pt x="12655" y="1"/>
                  </a:moveTo>
                  <a:lnTo>
                    <a:pt x="12655" y="1"/>
                  </a:lnTo>
                  <a:cubicBezTo>
                    <a:pt x="10432" y="1917"/>
                    <a:pt x="10496" y="5498"/>
                    <a:pt x="9755" y="8091"/>
                  </a:cubicBezTo>
                  <a:cubicBezTo>
                    <a:pt x="9444" y="9139"/>
                    <a:pt x="8150" y="10438"/>
                    <a:pt x="7409" y="11302"/>
                  </a:cubicBezTo>
                  <a:cubicBezTo>
                    <a:pt x="6421" y="12473"/>
                    <a:pt x="5246" y="13525"/>
                    <a:pt x="4011" y="14448"/>
                  </a:cubicBezTo>
                  <a:cubicBezTo>
                    <a:pt x="3393" y="14883"/>
                    <a:pt x="0" y="16301"/>
                    <a:pt x="988" y="17353"/>
                  </a:cubicBezTo>
                  <a:cubicBezTo>
                    <a:pt x="1222" y="17175"/>
                    <a:pt x="1510" y="16667"/>
                    <a:pt x="1856" y="16667"/>
                  </a:cubicBezTo>
                  <a:cubicBezTo>
                    <a:pt x="1874" y="16667"/>
                    <a:pt x="1893" y="16668"/>
                    <a:pt x="1912" y="16671"/>
                  </a:cubicBezTo>
                  <a:cubicBezTo>
                    <a:pt x="2099" y="16671"/>
                    <a:pt x="2282" y="16918"/>
                    <a:pt x="2282" y="17165"/>
                  </a:cubicBezTo>
                  <a:cubicBezTo>
                    <a:pt x="2223" y="17412"/>
                    <a:pt x="2099" y="17600"/>
                    <a:pt x="1976" y="17783"/>
                  </a:cubicBezTo>
                  <a:cubicBezTo>
                    <a:pt x="1788" y="18094"/>
                    <a:pt x="1665" y="18400"/>
                    <a:pt x="1482" y="18711"/>
                  </a:cubicBezTo>
                  <a:cubicBezTo>
                    <a:pt x="1171" y="19205"/>
                    <a:pt x="1111" y="19699"/>
                    <a:pt x="864" y="20193"/>
                  </a:cubicBezTo>
                  <a:cubicBezTo>
                    <a:pt x="977" y="20269"/>
                    <a:pt x="1091" y="20320"/>
                    <a:pt x="1219" y="20320"/>
                  </a:cubicBezTo>
                  <a:cubicBezTo>
                    <a:pt x="1300" y="20320"/>
                    <a:pt x="1386" y="20300"/>
                    <a:pt x="1482" y="20252"/>
                  </a:cubicBezTo>
                  <a:cubicBezTo>
                    <a:pt x="1665" y="20129"/>
                    <a:pt x="1788" y="19882"/>
                    <a:pt x="1852" y="19699"/>
                  </a:cubicBezTo>
                  <a:cubicBezTo>
                    <a:pt x="2405" y="18647"/>
                    <a:pt x="2717" y="17412"/>
                    <a:pt x="3334" y="16424"/>
                  </a:cubicBezTo>
                  <a:cubicBezTo>
                    <a:pt x="3952" y="15436"/>
                    <a:pt x="4999" y="14819"/>
                    <a:pt x="5863" y="14142"/>
                  </a:cubicBezTo>
                  <a:cubicBezTo>
                    <a:pt x="7286" y="12967"/>
                    <a:pt x="8397" y="11485"/>
                    <a:pt x="9444" y="10067"/>
                  </a:cubicBezTo>
                  <a:cubicBezTo>
                    <a:pt x="9879" y="9509"/>
                    <a:pt x="10249" y="8956"/>
                    <a:pt x="10496" y="8338"/>
                  </a:cubicBezTo>
                  <a:cubicBezTo>
                    <a:pt x="11114" y="6733"/>
                    <a:pt x="10679" y="4693"/>
                    <a:pt x="11855" y="3399"/>
                  </a:cubicBezTo>
                  <a:lnTo>
                    <a:pt x="11855" y="3399"/>
                  </a:lnTo>
                  <a:cubicBezTo>
                    <a:pt x="11484" y="8956"/>
                    <a:pt x="11114" y="14572"/>
                    <a:pt x="9074" y="19758"/>
                  </a:cubicBezTo>
                  <a:cubicBezTo>
                    <a:pt x="8456" y="21117"/>
                    <a:pt x="7839" y="22416"/>
                    <a:pt x="7221" y="23833"/>
                  </a:cubicBezTo>
                  <a:cubicBezTo>
                    <a:pt x="5310" y="28466"/>
                    <a:pt x="4505" y="33653"/>
                    <a:pt x="4999" y="38652"/>
                  </a:cubicBezTo>
                  <a:cubicBezTo>
                    <a:pt x="5063" y="38899"/>
                    <a:pt x="5063" y="39145"/>
                    <a:pt x="5246" y="39333"/>
                  </a:cubicBezTo>
                  <a:cubicBezTo>
                    <a:pt x="5317" y="39439"/>
                    <a:pt x="5472" y="39506"/>
                    <a:pt x="5614" y="39506"/>
                  </a:cubicBezTo>
                  <a:cubicBezTo>
                    <a:pt x="5716" y="39506"/>
                    <a:pt x="5811" y="39471"/>
                    <a:pt x="5863" y="39392"/>
                  </a:cubicBezTo>
                  <a:cubicBezTo>
                    <a:pt x="5927" y="39269"/>
                    <a:pt x="5927" y="39086"/>
                    <a:pt x="5927" y="38963"/>
                  </a:cubicBezTo>
                  <a:cubicBezTo>
                    <a:pt x="5680" y="35441"/>
                    <a:pt x="5927" y="31860"/>
                    <a:pt x="6727" y="28402"/>
                  </a:cubicBezTo>
                  <a:cubicBezTo>
                    <a:pt x="6785" y="28018"/>
                    <a:pt x="7036" y="27583"/>
                    <a:pt x="7399" y="27583"/>
                  </a:cubicBezTo>
                  <a:cubicBezTo>
                    <a:pt x="7442" y="27583"/>
                    <a:pt x="7486" y="27589"/>
                    <a:pt x="7533" y="27602"/>
                  </a:cubicBezTo>
                  <a:cubicBezTo>
                    <a:pt x="7715" y="27726"/>
                    <a:pt x="7780" y="27973"/>
                    <a:pt x="7903" y="28155"/>
                  </a:cubicBezTo>
                  <a:cubicBezTo>
                    <a:pt x="8397" y="29331"/>
                    <a:pt x="9879" y="29637"/>
                    <a:pt x="10743" y="30625"/>
                  </a:cubicBezTo>
                  <a:cubicBezTo>
                    <a:pt x="11049" y="30995"/>
                    <a:pt x="11296" y="31430"/>
                    <a:pt x="11608" y="31860"/>
                  </a:cubicBezTo>
                  <a:cubicBezTo>
                    <a:pt x="12225" y="32665"/>
                    <a:pt x="13830" y="33653"/>
                    <a:pt x="14877" y="33653"/>
                  </a:cubicBezTo>
                  <a:cubicBezTo>
                    <a:pt x="14928" y="33677"/>
                    <a:pt x="14989" y="33691"/>
                    <a:pt x="15053" y="33691"/>
                  </a:cubicBezTo>
                  <a:cubicBezTo>
                    <a:pt x="15144" y="33691"/>
                    <a:pt x="15239" y="33662"/>
                    <a:pt x="15312" y="33589"/>
                  </a:cubicBezTo>
                  <a:cubicBezTo>
                    <a:pt x="15495" y="33465"/>
                    <a:pt x="15371" y="33095"/>
                    <a:pt x="15189" y="32971"/>
                  </a:cubicBezTo>
                  <a:cubicBezTo>
                    <a:pt x="14630" y="32601"/>
                    <a:pt x="13830" y="32601"/>
                    <a:pt x="13149" y="32107"/>
                  </a:cubicBezTo>
                  <a:cubicBezTo>
                    <a:pt x="12595" y="31677"/>
                    <a:pt x="12102" y="31119"/>
                    <a:pt x="11731" y="30442"/>
                  </a:cubicBezTo>
                  <a:cubicBezTo>
                    <a:pt x="13460" y="30442"/>
                    <a:pt x="15930" y="30748"/>
                    <a:pt x="17224" y="31983"/>
                  </a:cubicBezTo>
                  <a:cubicBezTo>
                    <a:pt x="17346" y="32105"/>
                    <a:pt x="17545" y="32200"/>
                    <a:pt x="17719" y="32200"/>
                  </a:cubicBezTo>
                  <a:cubicBezTo>
                    <a:pt x="17814" y="32200"/>
                    <a:pt x="17901" y="32173"/>
                    <a:pt x="17965" y="32107"/>
                  </a:cubicBezTo>
                  <a:cubicBezTo>
                    <a:pt x="18088" y="31983"/>
                    <a:pt x="18088" y="31801"/>
                    <a:pt x="17965" y="31613"/>
                  </a:cubicBezTo>
                  <a:cubicBezTo>
                    <a:pt x="17841" y="31489"/>
                    <a:pt x="17718" y="31366"/>
                    <a:pt x="17535" y="31242"/>
                  </a:cubicBezTo>
                  <a:cubicBezTo>
                    <a:pt x="16423" y="30502"/>
                    <a:pt x="15371" y="29948"/>
                    <a:pt x="14013" y="29637"/>
                  </a:cubicBezTo>
                  <a:cubicBezTo>
                    <a:pt x="12531" y="29331"/>
                    <a:pt x="10990" y="29143"/>
                    <a:pt x="9815" y="28279"/>
                  </a:cubicBezTo>
                  <a:cubicBezTo>
                    <a:pt x="8767" y="27479"/>
                    <a:pt x="8086" y="26120"/>
                    <a:pt x="8150" y="24821"/>
                  </a:cubicBezTo>
                  <a:cubicBezTo>
                    <a:pt x="8209" y="22910"/>
                    <a:pt x="9508" y="21364"/>
                    <a:pt x="10249" y="19635"/>
                  </a:cubicBezTo>
                  <a:cubicBezTo>
                    <a:pt x="11237" y="17600"/>
                    <a:pt x="11484" y="15254"/>
                    <a:pt x="11731" y="12967"/>
                  </a:cubicBezTo>
                  <a:cubicBezTo>
                    <a:pt x="11914" y="11425"/>
                    <a:pt x="12102" y="9820"/>
                    <a:pt x="12284" y="8215"/>
                  </a:cubicBezTo>
                  <a:cubicBezTo>
                    <a:pt x="12531" y="5498"/>
                    <a:pt x="12842" y="2717"/>
                    <a:pt x="12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6"/>
            <p:cNvSpPr/>
            <p:nvPr/>
          </p:nvSpPr>
          <p:spPr>
            <a:xfrm>
              <a:off x="3820775" y="4087650"/>
              <a:ext cx="821200" cy="1181025"/>
            </a:xfrm>
            <a:custGeom>
              <a:avLst/>
              <a:gdLst/>
              <a:ahLst/>
              <a:cxnLst/>
              <a:rect l="l" t="t" r="r" b="b"/>
              <a:pathLst>
                <a:path w="32848" h="47241" extrusionOk="0">
                  <a:moveTo>
                    <a:pt x="15253" y="1"/>
                  </a:moveTo>
                  <a:cubicBezTo>
                    <a:pt x="14923" y="1"/>
                    <a:pt x="14760" y="461"/>
                    <a:pt x="14760" y="811"/>
                  </a:cubicBezTo>
                  <a:cubicBezTo>
                    <a:pt x="14636" y="3527"/>
                    <a:pt x="16612" y="6120"/>
                    <a:pt x="15807" y="8649"/>
                  </a:cubicBezTo>
                  <a:cubicBezTo>
                    <a:pt x="15747" y="8837"/>
                    <a:pt x="15683" y="9020"/>
                    <a:pt x="15560" y="9143"/>
                  </a:cubicBezTo>
                  <a:cubicBezTo>
                    <a:pt x="15394" y="9309"/>
                    <a:pt x="15173" y="9364"/>
                    <a:pt x="14952" y="9364"/>
                  </a:cubicBezTo>
                  <a:cubicBezTo>
                    <a:pt x="14844" y="9364"/>
                    <a:pt x="14737" y="9351"/>
                    <a:pt x="14636" y="9331"/>
                  </a:cubicBezTo>
                  <a:cubicBezTo>
                    <a:pt x="13031" y="9143"/>
                    <a:pt x="11549" y="8467"/>
                    <a:pt x="10067" y="7909"/>
                  </a:cubicBezTo>
                  <a:cubicBezTo>
                    <a:pt x="9326" y="7602"/>
                    <a:pt x="8585" y="7355"/>
                    <a:pt x="7844" y="7168"/>
                  </a:cubicBezTo>
                  <a:cubicBezTo>
                    <a:pt x="7227" y="6921"/>
                    <a:pt x="6610" y="6427"/>
                    <a:pt x="5928" y="6427"/>
                  </a:cubicBezTo>
                  <a:cubicBezTo>
                    <a:pt x="5745" y="6427"/>
                    <a:pt x="5498" y="6491"/>
                    <a:pt x="5434" y="6674"/>
                  </a:cubicBezTo>
                  <a:cubicBezTo>
                    <a:pt x="5375" y="6985"/>
                    <a:pt x="5681" y="7168"/>
                    <a:pt x="5992" y="7232"/>
                  </a:cubicBezTo>
                  <a:cubicBezTo>
                    <a:pt x="7410" y="7726"/>
                    <a:pt x="8768" y="8220"/>
                    <a:pt x="10067" y="8961"/>
                  </a:cubicBezTo>
                  <a:cubicBezTo>
                    <a:pt x="10438" y="9208"/>
                    <a:pt x="10867" y="9514"/>
                    <a:pt x="10867" y="9949"/>
                  </a:cubicBezTo>
                  <a:cubicBezTo>
                    <a:pt x="10932" y="10378"/>
                    <a:pt x="10620" y="10689"/>
                    <a:pt x="10373" y="11060"/>
                  </a:cubicBezTo>
                  <a:cubicBezTo>
                    <a:pt x="9633" y="12295"/>
                    <a:pt x="10003" y="13959"/>
                    <a:pt x="9386" y="15258"/>
                  </a:cubicBezTo>
                  <a:cubicBezTo>
                    <a:pt x="8832" y="16493"/>
                    <a:pt x="7410" y="17170"/>
                    <a:pt x="6051" y="17358"/>
                  </a:cubicBezTo>
                  <a:cubicBezTo>
                    <a:pt x="5599" y="17419"/>
                    <a:pt x="5139" y="17439"/>
                    <a:pt x="4678" y="17439"/>
                  </a:cubicBezTo>
                  <a:cubicBezTo>
                    <a:pt x="3755" y="17439"/>
                    <a:pt x="2823" y="17358"/>
                    <a:pt x="1917" y="17358"/>
                  </a:cubicBezTo>
                  <a:cubicBezTo>
                    <a:pt x="1423" y="17358"/>
                    <a:pt x="929" y="17358"/>
                    <a:pt x="435" y="17417"/>
                  </a:cubicBezTo>
                  <a:cubicBezTo>
                    <a:pt x="248" y="17417"/>
                    <a:pt x="1" y="17540"/>
                    <a:pt x="1" y="17728"/>
                  </a:cubicBezTo>
                  <a:cubicBezTo>
                    <a:pt x="1" y="17852"/>
                    <a:pt x="188" y="17911"/>
                    <a:pt x="312" y="17975"/>
                  </a:cubicBezTo>
                  <a:cubicBezTo>
                    <a:pt x="1181" y="18250"/>
                    <a:pt x="2121" y="18286"/>
                    <a:pt x="3027" y="18286"/>
                  </a:cubicBezTo>
                  <a:cubicBezTo>
                    <a:pt x="3341" y="18286"/>
                    <a:pt x="3651" y="18281"/>
                    <a:pt x="3952" y="18281"/>
                  </a:cubicBezTo>
                  <a:cubicBezTo>
                    <a:pt x="4387" y="18281"/>
                    <a:pt x="8151" y="18158"/>
                    <a:pt x="8215" y="17787"/>
                  </a:cubicBezTo>
                  <a:lnTo>
                    <a:pt x="8215" y="17787"/>
                  </a:lnTo>
                  <a:cubicBezTo>
                    <a:pt x="7721" y="22233"/>
                    <a:pt x="5128" y="26431"/>
                    <a:pt x="1423" y="28842"/>
                  </a:cubicBezTo>
                  <a:cubicBezTo>
                    <a:pt x="865" y="29272"/>
                    <a:pt x="65" y="29459"/>
                    <a:pt x="1" y="30259"/>
                  </a:cubicBezTo>
                  <a:cubicBezTo>
                    <a:pt x="14" y="30261"/>
                    <a:pt x="30" y="30262"/>
                    <a:pt x="47" y="30262"/>
                  </a:cubicBezTo>
                  <a:cubicBezTo>
                    <a:pt x="587" y="30262"/>
                    <a:pt x="2928" y="29336"/>
                    <a:pt x="3027" y="28854"/>
                  </a:cubicBezTo>
                  <a:lnTo>
                    <a:pt x="3027" y="28854"/>
                  </a:lnTo>
                  <a:cubicBezTo>
                    <a:pt x="2842" y="29961"/>
                    <a:pt x="2965" y="31004"/>
                    <a:pt x="3029" y="32112"/>
                  </a:cubicBezTo>
                  <a:cubicBezTo>
                    <a:pt x="3088" y="32359"/>
                    <a:pt x="3088" y="32670"/>
                    <a:pt x="3276" y="32853"/>
                  </a:cubicBezTo>
                  <a:cubicBezTo>
                    <a:pt x="3337" y="32946"/>
                    <a:pt x="3461" y="32993"/>
                    <a:pt x="3584" y="32993"/>
                  </a:cubicBezTo>
                  <a:cubicBezTo>
                    <a:pt x="3708" y="32993"/>
                    <a:pt x="3831" y="32946"/>
                    <a:pt x="3893" y="32853"/>
                  </a:cubicBezTo>
                  <a:cubicBezTo>
                    <a:pt x="3952" y="32729"/>
                    <a:pt x="3952" y="32546"/>
                    <a:pt x="3893" y="32359"/>
                  </a:cubicBezTo>
                  <a:cubicBezTo>
                    <a:pt x="3705" y="31682"/>
                    <a:pt x="3458" y="31000"/>
                    <a:pt x="3335" y="30259"/>
                  </a:cubicBezTo>
                  <a:cubicBezTo>
                    <a:pt x="3152" y="28037"/>
                    <a:pt x="5187" y="26308"/>
                    <a:pt x="6610" y="24579"/>
                  </a:cubicBezTo>
                  <a:cubicBezTo>
                    <a:pt x="9079" y="21492"/>
                    <a:pt x="9944" y="17481"/>
                    <a:pt x="10867" y="13653"/>
                  </a:cubicBezTo>
                  <a:cubicBezTo>
                    <a:pt x="11302" y="12107"/>
                    <a:pt x="12043" y="10195"/>
                    <a:pt x="13708" y="10072"/>
                  </a:cubicBezTo>
                  <a:cubicBezTo>
                    <a:pt x="13895" y="10072"/>
                    <a:pt x="14078" y="10072"/>
                    <a:pt x="14266" y="10195"/>
                  </a:cubicBezTo>
                  <a:cubicBezTo>
                    <a:pt x="14760" y="10566"/>
                    <a:pt x="14325" y="11366"/>
                    <a:pt x="13954" y="11860"/>
                  </a:cubicBezTo>
                  <a:cubicBezTo>
                    <a:pt x="13090" y="13036"/>
                    <a:pt x="12720" y="14517"/>
                    <a:pt x="12349" y="15935"/>
                  </a:cubicBezTo>
                  <a:cubicBezTo>
                    <a:pt x="10744" y="22850"/>
                    <a:pt x="10003" y="29953"/>
                    <a:pt x="8892" y="36992"/>
                  </a:cubicBezTo>
                  <a:cubicBezTo>
                    <a:pt x="8709" y="38162"/>
                    <a:pt x="8462" y="39338"/>
                    <a:pt x="7968" y="40326"/>
                  </a:cubicBezTo>
                  <a:cubicBezTo>
                    <a:pt x="7410" y="41373"/>
                    <a:pt x="6422" y="42238"/>
                    <a:pt x="5311" y="42361"/>
                  </a:cubicBezTo>
                  <a:cubicBezTo>
                    <a:pt x="5196" y="42373"/>
                    <a:pt x="5083" y="42379"/>
                    <a:pt x="4972" y="42379"/>
                  </a:cubicBezTo>
                  <a:cubicBezTo>
                    <a:pt x="3354" y="42379"/>
                    <a:pt x="2120" y="41174"/>
                    <a:pt x="618" y="40943"/>
                  </a:cubicBezTo>
                  <a:cubicBezTo>
                    <a:pt x="601" y="40939"/>
                    <a:pt x="585" y="40937"/>
                    <a:pt x="570" y="40937"/>
                  </a:cubicBezTo>
                  <a:cubicBezTo>
                    <a:pt x="364" y="40937"/>
                    <a:pt x="320" y="41326"/>
                    <a:pt x="435" y="41497"/>
                  </a:cubicBezTo>
                  <a:cubicBezTo>
                    <a:pt x="806" y="41808"/>
                    <a:pt x="2223" y="41991"/>
                    <a:pt x="2658" y="42178"/>
                  </a:cubicBezTo>
                  <a:cubicBezTo>
                    <a:pt x="3582" y="42484"/>
                    <a:pt x="4570" y="42672"/>
                    <a:pt x="5498" y="42796"/>
                  </a:cubicBezTo>
                  <a:cubicBezTo>
                    <a:pt x="6116" y="42855"/>
                    <a:pt x="6857" y="42978"/>
                    <a:pt x="7163" y="43537"/>
                  </a:cubicBezTo>
                  <a:cubicBezTo>
                    <a:pt x="7227" y="43719"/>
                    <a:pt x="7286" y="43966"/>
                    <a:pt x="7286" y="44154"/>
                  </a:cubicBezTo>
                  <a:cubicBezTo>
                    <a:pt x="7351" y="45201"/>
                    <a:pt x="7286" y="46130"/>
                    <a:pt x="7286" y="47177"/>
                  </a:cubicBezTo>
                  <a:cubicBezTo>
                    <a:pt x="7286" y="47222"/>
                    <a:pt x="7305" y="47240"/>
                    <a:pt x="7335" y="47240"/>
                  </a:cubicBezTo>
                  <a:cubicBezTo>
                    <a:pt x="7471" y="47240"/>
                    <a:pt x="7844" y="46871"/>
                    <a:pt x="7844" y="46871"/>
                  </a:cubicBezTo>
                  <a:cubicBezTo>
                    <a:pt x="7968" y="46747"/>
                    <a:pt x="7904" y="46313"/>
                    <a:pt x="7904" y="46130"/>
                  </a:cubicBezTo>
                  <a:cubicBezTo>
                    <a:pt x="7968" y="45389"/>
                    <a:pt x="7844" y="44707"/>
                    <a:pt x="7904" y="43966"/>
                  </a:cubicBezTo>
                  <a:cubicBezTo>
                    <a:pt x="7904" y="42855"/>
                    <a:pt x="8338" y="41744"/>
                    <a:pt x="8645" y="40696"/>
                  </a:cubicBezTo>
                  <a:cubicBezTo>
                    <a:pt x="11361" y="31988"/>
                    <a:pt x="10932" y="22480"/>
                    <a:pt x="13954" y="13900"/>
                  </a:cubicBezTo>
                  <a:cubicBezTo>
                    <a:pt x="14448" y="12665"/>
                    <a:pt x="15130" y="11243"/>
                    <a:pt x="16424" y="10996"/>
                  </a:cubicBezTo>
                  <a:lnTo>
                    <a:pt x="16424" y="10996"/>
                  </a:lnTo>
                  <a:cubicBezTo>
                    <a:pt x="16795" y="12231"/>
                    <a:pt x="16365" y="13530"/>
                    <a:pt x="16424" y="14824"/>
                  </a:cubicBezTo>
                  <a:cubicBezTo>
                    <a:pt x="16488" y="15935"/>
                    <a:pt x="16982" y="17046"/>
                    <a:pt x="16982" y="18158"/>
                  </a:cubicBezTo>
                  <a:cubicBezTo>
                    <a:pt x="16918" y="19457"/>
                    <a:pt x="16365" y="20628"/>
                    <a:pt x="15994" y="21862"/>
                  </a:cubicBezTo>
                  <a:cubicBezTo>
                    <a:pt x="15130" y="24950"/>
                    <a:pt x="15807" y="28348"/>
                    <a:pt x="14695" y="31371"/>
                  </a:cubicBezTo>
                  <a:cubicBezTo>
                    <a:pt x="14201" y="32793"/>
                    <a:pt x="13525" y="34152"/>
                    <a:pt x="13895" y="35693"/>
                  </a:cubicBezTo>
                  <a:cubicBezTo>
                    <a:pt x="13954" y="35816"/>
                    <a:pt x="13954" y="35940"/>
                    <a:pt x="14078" y="35940"/>
                  </a:cubicBezTo>
                  <a:cubicBezTo>
                    <a:pt x="14106" y="35968"/>
                    <a:pt x="14140" y="35980"/>
                    <a:pt x="14177" y="35980"/>
                  </a:cubicBezTo>
                  <a:cubicBezTo>
                    <a:pt x="14301" y="35980"/>
                    <a:pt x="14448" y="35838"/>
                    <a:pt x="14448" y="35693"/>
                  </a:cubicBezTo>
                  <a:cubicBezTo>
                    <a:pt x="14513" y="35569"/>
                    <a:pt x="14448" y="35387"/>
                    <a:pt x="14389" y="35199"/>
                  </a:cubicBezTo>
                  <a:cubicBezTo>
                    <a:pt x="14142" y="34028"/>
                    <a:pt x="14883" y="32359"/>
                    <a:pt x="15189" y="31188"/>
                  </a:cubicBezTo>
                  <a:cubicBezTo>
                    <a:pt x="15560" y="29706"/>
                    <a:pt x="15930" y="28224"/>
                    <a:pt x="16365" y="26743"/>
                  </a:cubicBezTo>
                  <a:cubicBezTo>
                    <a:pt x="17353" y="27977"/>
                    <a:pt x="16982" y="29765"/>
                    <a:pt x="17476" y="31312"/>
                  </a:cubicBezTo>
                  <a:cubicBezTo>
                    <a:pt x="17783" y="32359"/>
                    <a:pt x="18400" y="33223"/>
                    <a:pt x="18711" y="34211"/>
                  </a:cubicBezTo>
                  <a:cubicBezTo>
                    <a:pt x="18894" y="35016"/>
                    <a:pt x="18894" y="35880"/>
                    <a:pt x="18958" y="36681"/>
                  </a:cubicBezTo>
                  <a:cubicBezTo>
                    <a:pt x="19082" y="37856"/>
                    <a:pt x="19388" y="39027"/>
                    <a:pt x="19882" y="40138"/>
                  </a:cubicBezTo>
                  <a:cubicBezTo>
                    <a:pt x="20193" y="40138"/>
                    <a:pt x="20252" y="39709"/>
                    <a:pt x="20193" y="39462"/>
                  </a:cubicBezTo>
                  <a:lnTo>
                    <a:pt x="19264" y="34458"/>
                  </a:lnTo>
                  <a:lnTo>
                    <a:pt x="19264" y="34458"/>
                  </a:lnTo>
                  <a:cubicBezTo>
                    <a:pt x="20870" y="34581"/>
                    <a:pt x="22292" y="35569"/>
                    <a:pt x="23404" y="36681"/>
                  </a:cubicBezTo>
                  <a:cubicBezTo>
                    <a:pt x="24515" y="37856"/>
                    <a:pt x="25439" y="39150"/>
                    <a:pt x="26673" y="40202"/>
                  </a:cubicBezTo>
                  <a:cubicBezTo>
                    <a:pt x="25562" y="37792"/>
                    <a:pt x="23710" y="35757"/>
                    <a:pt x="21428" y="34334"/>
                  </a:cubicBezTo>
                  <a:cubicBezTo>
                    <a:pt x="20499" y="33781"/>
                    <a:pt x="19452" y="33287"/>
                    <a:pt x="18894" y="32299"/>
                  </a:cubicBezTo>
                  <a:cubicBezTo>
                    <a:pt x="18153" y="31124"/>
                    <a:pt x="18400" y="29642"/>
                    <a:pt x="18029" y="28348"/>
                  </a:cubicBezTo>
                  <a:cubicBezTo>
                    <a:pt x="17723" y="27113"/>
                    <a:pt x="16795" y="26002"/>
                    <a:pt x="16612" y="24703"/>
                  </a:cubicBezTo>
                  <a:cubicBezTo>
                    <a:pt x="16301" y="22914"/>
                    <a:pt x="17289" y="21121"/>
                    <a:pt x="17723" y="19333"/>
                  </a:cubicBezTo>
                  <a:cubicBezTo>
                    <a:pt x="18276" y="17234"/>
                    <a:pt x="18029" y="15011"/>
                    <a:pt x="17847" y="12848"/>
                  </a:cubicBezTo>
                  <a:lnTo>
                    <a:pt x="17847" y="12848"/>
                  </a:lnTo>
                  <a:cubicBezTo>
                    <a:pt x="19452" y="13712"/>
                    <a:pt x="21057" y="14888"/>
                    <a:pt x="21922" y="16553"/>
                  </a:cubicBezTo>
                  <a:cubicBezTo>
                    <a:pt x="22663" y="17975"/>
                    <a:pt x="22786" y="19516"/>
                    <a:pt x="22910" y="21062"/>
                  </a:cubicBezTo>
                  <a:cubicBezTo>
                    <a:pt x="23092" y="22544"/>
                    <a:pt x="23527" y="23962"/>
                    <a:pt x="23527" y="25384"/>
                  </a:cubicBezTo>
                  <a:cubicBezTo>
                    <a:pt x="23527" y="25508"/>
                    <a:pt x="23586" y="25690"/>
                    <a:pt x="23710" y="25755"/>
                  </a:cubicBezTo>
                  <a:cubicBezTo>
                    <a:pt x="23743" y="25770"/>
                    <a:pt x="23780" y="25778"/>
                    <a:pt x="23818" y="25778"/>
                  </a:cubicBezTo>
                  <a:cubicBezTo>
                    <a:pt x="23924" y="25778"/>
                    <a:pt x="24037" y="25722"/>
                    <a:pt x="24080" y="25631"/>
                  </a:cubicBezTo>
                  <a:cubicBezTo>
                    <a:pt x="24144" y="25508"/>
                    <a:pt x="24144" y="25384"/>
                    <a:pt x="24144" y="25197"/>
                  </a:cubicBezTo>
                  <a:cubicBezTo>
                    <a:pt x="24081" y="24277"/>
                    <a:pt x="23288" y="16018"/>
                    <a:pt x="22794" y="15936"/>
                  </a:cubicBezTo>
                  <a:lnTo>
                    <a:pt x="22794" y="15936"/>
                  </a:lnTo>
                  <a:cubicBezTo>
                    <a:pt x="25754" y="16185"/>
                    <a:pt x="28467" y="18101"/>
                    <a:pt x="29637" y="20815"/>
                  </a:cubicBezTo>
                  <a:cubicBezTo>
                    <a:pt x="30378" y="22421"/>
                    <a:pt x="30689" y="24085"/>
                    <a:pt x="31860" y="25508"/>
                  </a:cubicBezTo>
                  <a:cubicBezTo>
                    <a:pt x="31983" y="25631"/>
                    <a:pt x="32171" y="25814"/>
                    <a:pt x="32354" y="25878"/>
                  </a:cubicBezTo>
                  <a:cubicBezTo>
                    <a:pt x="32385" y="25888"/>
                    <a:pt x="32420" y="25893"/>
                    <a:pt x="32455" y="25893"/>
                  </a:cubicBezTo>
                  <a:cubicBezTo>
                    <a:pt x="32635" y="25893"/>
                    <a:pt x="32848" y="25773"/>
                    <a:pt x="32848" y="25567"/>
                  </a:cubicBezTo>
                  <a:cubicBezTo>
                    <a:pt x="32848" y="25443"/>
                    <a:pt x="32724" y="25261"/>
                    <a:pt x="32601" y="25197"/>
                  </a:cubicBezTo>
                  <a:cubicBezTo>
                    <a:pt x="31060" y="24085"/>
                    <a:pt x="30748" y="22233"/>
                    <a:pt x="29884" y="20504"/>
                  </a:cubicBezTo>
                  <a:cubicBezTo>
                    <a:pt x="29331" y="19269"/>
                    <a:pt x="28713" y="18034"/>
                    <a:pt x="27726" y="17111"/>
                  </a:cubicBezTo>
                  <a:cubicBezTo>
                    <a:pt x="25132" y="14764"/>
                    <a:pt x="20687" y="15071"/>
                    <a:pt x="18711" y="12295"/>
                  </a:cubicBezTo>
                  <a:cubicBezTo>
                    <a:pt x="18153" y="11430"/>
                    <a:pt x="17970" y="10131"/>
                    <a:pt x="18770" y="9514"/>
                  </a:cubicBezTo>
                  <a:cubicBezTo>
                    <a:pt x="19452" y="8961"/>
                    <a:pt x="20810" y="8837"/>
                    <a:pt x="21611" y="8590"/>
                  </a:cubicBezTo>
                  <a:cubicBezTo>
                    <a:pt x="22475" y="8343"/>
                    <a:pt x="23404" y="8032"/>
                    <a:pt x="24268" y="7973"/>
                  </a:cubicBezTo>
                  <a:cubicBezTo>
                    <a:pt x="24515" y="7909"/>
                    <a:pt x="24762" y="7909"/>
                    <a:pt x="25009" y="7909"/>
                  </a:cubicBezTo>
                  <a:cubicBezTo>
                    <a:pt x="25119" y="7903"/>
                    <a:pt x="25230" y="7900"/>
                    <a:pt x="25342" y="7900"/>
                  </a:cubicBezTo>
                  <a:cubicBezTo>
                    <a:pt x="26420" y="7900"/>
                    <a:pt x="27560" y="8166"/>
                    <a:pt x="28343" y="8837"/>
                  </a:cubicBezTo>
                  <a:cubicBezTo>
                    <a:pt x="29884" y="10255"/>
                    <a:pt x="30995" y="12171"/>
                    <a:pt x="31366" y="14206"/>
                  </a:cubicBezTo>
                  <a:cubicBezTo>
                    <a:pt x="31983" y="12231"/>
                    <a:pt x="31183" y="9949"/>
                    <a:pt x="29578" y="8590"/>
                  </a:cubicBezTo>
                  <a:cubicBezTo>
                    <a:pt x="28234" y="7429"/>
                    <a:pt x="26657" y="6993"/>
                    <a:pt x="25021" y="6993"/>
                  </a:cubicBezTo>
                  <a:cubicBezTo>
                    <a:pt x="23873" y="6993"/>
                    <a:pt x="22696" y="7208"/>
                    <a:pt x="21551" y="7538"/>
                  </a:cubicBezTo>
                  <a:cubicBezTo>
                    <a:pt x="21338" y="7594"/>
                    <a:pt x="18636" y="8475"/>
                    <a:pt x="17863" y="8475"/>
                  </a:cubicBezTo>
                  <a:cubicBezTo>
                    <a:pt x="17742" y="8475"/>
                    <a:pt x="17668" y="8453"/>
                    <a:pt x="17659" y="8402"/>
                  </a:cubicBezTo>
                  <a:cubicBezTo>
                    <a:pt x="17536" y="7785"/>
                    <a:pt x="17783" y="7108"/>
                    <a:pt x="17783" y="6491"/>
                  </a:cubicBezTo>
                  <a:cubicBezTo>
                    <a:pt x="17783" y="5750"/>
                    <a:pt x="17723" y="5009"/>
                    <a:pt x="17536" y="4327"/>
                  </a:cubicBezTo>
                  <a:cubicBezTo>
                    <a:pt x="17229" y="2910"/>
                    <a:pt x="16612" y="1551"/>
                    <a:pt x="15807" y="376"/>
                  </a:cubicBezTo>
                  <a:cubicBezTo>
                    <a:pt x="15683" y="193"/>
                    <a:pt x="15501" y="5"/>
                    <a:pt x="15313" y="5"/>
                  </a:cubicBezTo>
                  <a:cubicBezTo>
                    <a:pt x="15292" y="2"/>
                    <a:pt x="15272" y="1"/>
                    <a:pt x="15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6"/>
            <p:cNvSpPr/>
            <p:nvPr/>
          </p:nvSpPr>
          <p:spPr>
            <a:xfrm>
              <a:off x="4219025" y="4726250"/>
              <a:ext cx="206850" cy="377225"/>
            </a:xfrm>
            <a:custGeom>
              <a:avLst/>
              <a:gdLst/>
              <a:ahLst/>
              <a:cxnLst/>
              <a:rect l="l" t="t" r="r" b="b"/>
              <a:pathLst>
                <a:path w="8274" h="15089" extrusionOk="0">
                  <a:moveTo>
                    <a:pt x="626" y="1"/>
                  </a:moveTo>
                  <a:cubicBezTo>
                    <a:pt x="580" y="1"/>
                    <a:pt x="536" y="8"/>
                    <a:pt x="494" y="23"/>
                  </a:cubicBezTo>
                  <a:cubicBezTo>
                    <a:pt x="0" y="270"/>
                    <a:pt x="1112" y="1752"/>
                    <a:pt x="1299" y="2246"/>
                  </a:cubicBezTo>
                  <a:cubicBezTo>
                    <a:pt x="1976" y="3975"/>
                    <a:pt x="2099" y="5827"/>
                    <a:pt x="2099" y="7620"/>
                  </a:cubicBezTo>
                  <a:cubicBezTo>
                    <a:pt x="2164" y="10090"/>
                    <a:pt x="1606" y="12248"/>
                    <a:pt x="2040" y="14718"/>
                  </a:cubicBezTo>
                  <a:cubicBezTo>
                    <a:pt x="2040" y="14905"/>
                    <a:pt x="2099" y="15088"/>
                    <a:pt x="2287" y="15088"/>
                  </a:cubicBezTo>
                  <a:cubicBezTo>
                    <a:pt x="2470" y="15088"/>
                    <a:pt x="2593" y="14905"/>
                    <a:pt x="2593" y="14718"/>
                  </a:cubicBezTo>
                  <a:lnTo>
                    <a:pt x="2593" y="14594"/>
                  </a:lnTo>
                  <a:cubicBezTo>
                    <a:pt x="2717" y="13606"/>
                    <a:pt x="2411" y="12436"/>
                    <a:pt x="2470" y="11384"/>
                  </a:cubicBezTo>
                  <a:cubicBezTo>
                    <a:pt x="2534" y="10025"/>
                    <a:pt x="2164" y="8790"/>
                    <a:pt x="2717" y="7432"/>
                  </a:cubicBezTo>
                  <a:cubicBezTo>
                    <a:pt x="2840" y="7062"/>
                    <a:pt x="3152" y="6632"/>
                    <a:pt x="3522" y="6568"/>
                  </a:cubicBezTo>
                  <a:cubicBezTo>
                    <a:pt x="3570" y="6560"/>
                    <a:pt x="3617" y="6556"/>
                    <a:pt x="3665" y="6556"/>
                  </a:cubicBezTo>
                  <a:cubicBezTo>
                    <a:pt x="3987" y="6556"/>
                    <a:pt x="4302" y="6723"/>
                    <a:pt x="4569" y="6938"/>
                  </a:cubicBezTo>
                  <a:cubicBezTo>
                    <a:pt x="5251" y="7373"/>
                    <a:pt x="5928" y="7867"/>
                    <a:pt x="6668" y="8361"/>
                  </a:cubicBezTo>
                  <a:cubicBezTo>
                    <a:pt x="6907" y="8537"/>
                    <a:pt x="7667" y="9411"/>
                    <a:pt x="7941" y="9411"/>
                  </a:cubicBezTo>
                  <a:cubicBezTo>
                    <a:pt x="7950" y="9411"/>
                    <a:pt x="7959" y="9410"/>
                    <a:pt x="7967" y="9408"/>
                  </a:cubicBezTo>
                  <a:cubicBezTo>
                    <a:pt x="8274" y="9349"/>
                    <a:pt x="8274" y="8855"/>
                    <a:pt x="8091" y="8608"/>
                  </a:cubicBezTo>
                  <a:cubicBezTo>
                    <a:pt x="7409" y="7867"/>
                    <a:pt x="6733" y="7309"/>
                    <a:pt x="5868" y="6815"/>
                  </a:cubicBezTo>
                  <a:cubicBezTo>
                    <a:pt x="4880" y="6261"/>
                    <a:pt x="3769" y="5644"/>
                    <a:pt x="3334" y="4656"/>
                  </a:cubicBezTo>
                  <a:cubicBezTo>
                    <a:pt x="3087" y="4221"/>
                    <a:pt x="3028" y="3728"/>
                    <a:pt x="2964" y="3234"/>
                  </a:cubicBezTo>
                  <a:cubicBezTo>
                    <a:pt x="2781" y="2493"/>
                    <a:pt x="2534" y="1752"/>
                    <a:pt x="2099" y="1075"/>
                  </a:cubicBezTo>
                  <a:cubicBezTo>
                    <a:pt x="1873" y="849"/>
                    <a:pt x="1129" y="1"/>
                    <a:pt x="626" y="1"/>
                  </a:cubicBezTo>
                  <a:close/>
                </a:path>
              </a:pathLst>
            </a:custGeom>
            <a:solidFill>
              <a:srgbClr val="BD2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6"/>
            <p:cNvSpPr/>
            <p:nvPr/>
          </p:nvSpPr>
          <p:spPr>
            <a:xfrm>
              <a:off x="3783725" y="4939825"/>
              <a:ext cx="260950" cy="169825"/>
            </a:xfrm>
            <a:custGeom>
              <a:avLst/>
              <a:gdLst/>
              <a:ahLst/>
              <a:cxnLst/>
              <a:rect l="l" t="t" r="r" b="b"/>
              <a:pathLst>
                <a:path w="10438" h="6793" extrusionOk="0">
                  <a:moveTo>
                    <a:pt x="3952" y="0"/>
                  </a:moveTo>
                  <a:cubicBezTo>
                    <a:pt x="3399" y="0"/>
                    <a:pt x="2718" y="247"/>
                    <a:pt x="2594" y="806"/>
                  </a:cubicBezTo>
                  <a:cubicBezTo>
                    <a:pt x="2985" y="546"/>
                    <a:pt x="3464" y="437"/>
                    <a:pt x="3929" y="437"/>
                  </a:cubicBezTo>
                  <a:cubicBezTo>
                    <a:pt x="4128" y="437"/>
                    <a:pt x="4325" y="457"/>
                    <a:pt x="4511" y="494"/>
                  </a:cubicBezTo>
                  <a:cubicBezTo>
                    <a:pt x="5187" y="618"/>
                    <a:pt x="5805" y="929"/>
                    <a:pt x="6422" y="1176"/>
                  </a:cubicBezTo>
                  <a:cubicBezTo>
                    <a:pt x="6857" y="1359"/>
                    <a:pt x="7227" y="1547"/>
                    <a:pt x="7598" y="1793"/>
                  </a:cubicBezTo>
                  <a:cubicBezTo>
                    <a:pt x="7780" y="1853"/>
                    <a:pt x="7904" y="1917"/>
                    <a:pt x="7968" y="2040"/>
                  </a:cubicBezTo>
                  <a:cubicBezTo>
                    <a:pt x="8027" y="2287"/>
                    <a:pt x="7780" y="2534"/>
                    <a:pt x="7533" y="2594"/>
                  </a:cubicBezTo>
                  <a:cubicBezTo>
                    <a:pt x="7084" y="2808"/>
                    <a:pt x="6606" y="2885"/>
                    <a:pt x="6119" y="2885"/>
                  </a:cubicBezTo>
                  <a:cubicBezTo>
                    <a:pt x="5338" y="2885"/>
                    <a:pt x="4530" y="2686"/>
                    <a:pt x="3770" y="2534"/>
                  </a:cubicBezTo>
                  <a:cubicBezTo>
                    <a:pt x="3236" y="2433"/>
                    <a:pt x="2673" y="2352"/>
                    <a:pt x="2125" y="2352"/>
                  </a:cubicBezTo>
                  <a:cubicBezTo>
                    <a:pt x="1337" y="2352"/>
                    <a:pt x="583" y="2519"/>
                    <a:pt x="1" y="3028"/>
                  </a:cubicBezTo>
                  <a:cubicBezTo>
                    <a:pt x="242" y="3198"/>
                    <a:pt x="518" y="3236"/>
                    <a:pt x="792" y="3236"/>
                  </a:cubicBezTo>
                  <a:cubicBezTo>
                    <a:pt x="1012" y="3236"/>
                    <a:pt x="1229" y="3211"/>
                    <a:pt x="1423" y="3211"/>
                  </a:cubicBezTo>
                  <a:cubicBezTo>
                    <a:pt x="1652" y="3187"/>
                    <a:pt x="1880" y="3175"/>
                    <a:pt x="2108" y="3175"/>
                  </a:cubicBezTo>
                  <a:cubicBezTo>
                    <a:pt x="3048" y="3175"/>
                    <a:pt x="3974" y="3383"/>
                    <a:pt x="4817" y="3829"/>
                  </a:cubicBezTo>
                  <a:cubicBezTo>
                    <a:pt x="4940" y="3829"/>
                    <a:pt x="5064" y="3893"/>
                    <a:pt x="5064" y="4016"/>
                  </a:cubicBezTo>
                  <a:cubicBezTo>
                    <a:pt x="5187" y="4140"/>
                    <a:pt x="5128" y="4322"/>
                    <a:pt x="5064" y="4446"/>
                  </a:cubicBezTo>
                  <a:cubicBezTo>
                    <a:pt x="4570" y="5434"/>
                    <a:pt x="3211" y="5804"/>
                    <a:pt x="2594" y="6792"/>
                  </a:cubicBezTo>
                  <a:cubicBezTo>
                    <a:pt x="3705" y="6545"/>
                    <a:pt x="4693" y="5928"/>
                    <a:pt x="5375" y="5063"/>
                  </a:cubicBezTo>
                  <a:cubicBezTo>
                    <a:pt x="5805" y="4569"/>
                    <a:pt x="6175" y="3952"/>
                    <a:pt x="6733" y="3646"/>
                  </a:cubicBezTo>
                  <a:cubicBezTo>
                    <a:pt x="7163" y="3399"/>
                    <a:pt x="7657" y="3399"/>
                    <a:pt x="8151" y="3275"/>
                  </a:cubicBezTo>
                  <a:cubicBezTo>
                    <a:pt x="9203" y="2964"/>
                    <a:pt x="10127" y="2100"/>
                    <a:pt x="10438" y="1053"/>
                  </a:cubicBezTo>
                  <a:lnTo>
                    <a:pt x="10438" y="1053"/>
                  </a:lnTo>
                  <a:cubicBezTo>
                    <a:pt x="10014" y="1318"/>
                    <a:pt x="9544" y="1423"/>
                    <a:pt x="9063" y="1423"/>
                  </a:cubicBezTo>
                  <a:cubicBezTo>
                    <a:pt x="8423" y="1423"/>
                    <a:pt x="7763" y="1236"/>
                    <a:pt x="7163" y="988"/>
                  </a:cubicBezTo>
                  <a:cubicBezTo>
                    <a:pt x="6116" y="559"/>
                    <a:pt x="5128" y="0"/>
                    <a:pt x="3952" y="0"/>
                  </a:cubicBezTo>
                  <a:close/>
                </a:path>
              </a:pathLst>
            </a:custGeom>
            <a:solidFill>
              <a:srgbClr val="BD2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6"/>
            <p:cNvSpPr/>
            <p:nvPr/>
          </p:nvSpPr>
          <p:spPr>
            <a:xfrm>
              <a:off x="4333250" y="4593725"/>
              <a:ext cx="370475" cy="783025"/>
            </a:xfrm>
            <a:custGeom>
              <a:avLst/>
              <a:gdLst/>
              <a:ahLst/>
              <a:cxnLst/>
              <a:rect l="l" t="t" r="r" b="b"/>
              <a:pathLst>
                <a:path w="14819" h="31321" extrusionOk="0">
                  <a:moveTo>
                    <a:pt x="13061" y="0"/>
                  </a:moveTo>
                  <a:cubicBezTo>
                    <a:pt x="13020" y="0"/>
                    <a:pt x="12985" y="23"/>
                    <a:pt x="12966" y="78"/>
                  </a:cubicBezTo>
                  <a:cubicBezTo>
                    <a:pt x="12907" y="78"/>
                    <a:pt x="12907" y="202"/>
                    <a:pt x="12907" y="261"/>
                  </a:cubicBezTo>
                  <a:cubicBezTo>
                    <a:pt x="13090" y="1684"/>
                    <a:pt x="13154" y="3165"/>
                    <a:pt x="13460" y="4647"/>
                  </a:cubicBezTo>
                  <a:cubicBezTo>
                    <a:pt x="12536" y="5200"/>
                    <a:pt x="12042" y="6376"/>
                    <a:pt x="12289" y="7423"/>
                  </a:cubicBezTo>
                  <a:cubicBezTo>
                    <a:pt x="12472" y="6623"/>
                    <a:pt x="12783" y="5635"/>
                    <a:pt x="13584" y="5265"/>
                  </a:cubicBezTo>
                  <a:lnTo>
                    <a:pt x="13584" y="5265"/>
                  </a:lnTo>
                  <a:cubicBezTo>
                    <a:pt x="13277" y="7981"/>
                    <a:pt x="12289" y="10510"/>
                    <a:pt x="11237" y="12980"/>
                  </a:cubicBezTo>
                  <a:cubicBezTo>
                    <a:pt x="10990" y="13662"/>
                    <a:pt x="10684" y="14338"/>
                    <a:pt x="10437" y="15020"/>
                  </a:cubicBezTo>
                  <a:cubicBezTo>
                    <a:pt x="9879" y="16191"/>
                    <a:pt x="9385" y="17366"/>
                    <a:pt x="8768" y="18537"/>
                  </a:cubicBezTo>
                  <a:cubicBezTo>
                    <a:pt x="8397" y="19278"/>
                    <a:pt x="7533" y="20019"/>
                    <a:pt x="7533" y="20947"/>
                  </a:cubicBezTo>
                  <a:cubicBezTo>
                    <a:pt x="8274" y="20700"/>
                    <a:pt x="8891" y="19466"/>
                    <a:pt x="9326" y="18848"/>
                  </a:cubicBezTo>
                  <a:cubicBezTo>
                    <a:pt x="9943" y="17919"/>
                    <a:pt x="10561" y="16872"/>
                    <a:pt x="11055" y="15820"/>
                  </a:cubicBezTo>
                  <a:cubicBezTo>
                    <a:pt x="11969" y="13928"/>
                    <a:pt x="12825" y="11789"/>
                    <a:pt x="13144" y="9652"/>
                  </a:cubicBezTo>
                  <a:lnTo>
                    <a:pt x="13144" y="9652"/>
                  </a:lnTo>
                  <a:cubicBezTo>
                    <a:pt x="12712" y="12597"/>
                    <a:pt x="12213" y="15715"/>
                    <a:pt x="10561" y="18166"/>
                  </a:cubicBezTo>
                  <a:cubicBezTo>
                    <a:pt x="10028" y="19018"/>
                    <a:pt x="9221" y="19594"/>
                    <a:pt x="8771" y="20449"/>
                  </a:cubicBezTo>
                  <a:lnTo>
                    <a:pt x="8771" y="20449"/>
                  </a:lnTo>
                  <a:cubicBezTo>
                    <a:pt x="8770" y="20451"/>
                    <a:pt x="8769" y="20452"/>
                    <a:pt x="8768" y="20453"/>
                  </a:cubicBezTo>
                  <a:cubicBezTo>
                    <a:pt x="8768" y="20453"/>
                    <a:pt x="8768" y="20453"/>
                    <a:pt x="8769" y="20453"/>
                  </a:cubicBezTo>
                  <a:lnTo>
                    <a:pt x="8769" y="20453"/>
                  </a:lnTo>
                  <a:cubicBezTo>
                    <a:pt x="8698" y="20589"/>
                    <a:pt x="8635" y="20731"/>
                    <a:pt x="8585" y="20883"/>
                  </a:cubicBezTo>
                  <a:cubicBezTo>
                    <a:pt x="8614" y="20945"/>
                    <a:pt x="8691" y="20976"/>
                    <a:pt x="8776" y="20976"/>
                  </a:cubicBezTo>
                  <a:cubicBezTo>
                    <a:pt x="8860" y="20976"/>
                    <a:pt x="8953" y="20945"/>
                    <a:pt x="9015" y="20883"/>
                  </a:cubicBezTo>
                  <a:cubicBezTo>
                    <a:pt x="9138" y="20760"/>
                    <a:pt x="9202" y="20636"/>
                    <a:pt x="9262" y="20513"/>
                  </a:cubicBezTo>
                  <a:cubicBezTo>
                    <a:pt x="9337" y="20389"/>
                    <a:pt x="9433" y="20275"/>
                    <a:pt x="9544" y="20178"/>
                  </a:cubicBezTo>
                  <a:lnTo>
                    <a:pt x="9544" y="20178"/>
                  </a:lnTo>
                  <a:cubicBezTo>
                    <a:pt x="9670" y="20114"/>
                    <a:pt x="9790" y="20040"/>
                    <a:pt x="9902" y="19959"/>
                  </a:cubicBezTo>
                  <a:lnTo>
                    <a:pt x="9902" y="19959"/>
                  </a:lnTo>
                  <a:cubicBezTo>
                    <a:pt x="9973" y="19930"/>
                    <a:pt x="10048" y="19909"/>
                    <a:pt x="10126" y="19895"/>
                  </a:cubicBezTo>
                  <a:lnTo>
                    <a:pt x="10018" y="19869"/>
                  </a:lnTo>
                  <a:lnTo>
                    <a:pt x="10018" y="19869"/>
                  </a:lnTo>
                  <a:cubicBezTo>
                    <a:pt x="10078" y="19819"/>
                    <a:pt x="10135" y="19767"/>
                    <a:pt x="10190" y="19712"/>
                  </a:cubicBezTo>
                  <a:lnTo>
                    <a:pt x="10190" y="19712"/>
                  </a:lnTo>
                  <a:cubicBezTo>
                    <a:pt x="9696" y="21194"/>
                    <a:pt x="9015" y="22735"/>
                    <a:pt x="7597" y="23476"/>
                  </a:cubicBezTo>
                  <a:cubicBezTo>
                    <a:pt x="7286" y="23664"/>
                    <a:pt x="6980" y="23788"/>
                    <a:pt x="6733" y="23970"/>
                  </a:cubicBezTo>
                  <a:cubicBezTo>
                    <a:pt x="6609" y="24094"/>
                    <a:pt x="6545" y="24158"/>
                    <a:pt x="6486" y="24281"/>
                  </a:cubicBezTo>
                  <a:cubicBezTo>
                    <a:pt x="6486" y="24464"/>
                    <a:pt x="6668" y="24652"/>
                    <a:pt x="6915" y="24711"/>
                  </a:cubicBezTo>
                  <a:cubicBezTo>
                    <a:pt x="7162" y="24711"/>
                    <a:pt x="7473" y="24528"/>
                    <a:pt x="7720" y="24405"/>
                  </a:cubicBezTo>
                  <a:lnTo>
                    <a:pt x="7720" y="24405"/>
                  </a:lnTo>
                  <a:cubicBezTo>
                    <a:pt x="7103" y="25699"/>
                    <a:pt x="6298" y="26998"/>
                    <a:pt x="5621" y="28233"/>
                  </a:cubicBezTo>
                  <a:cubicBezTo>
                    <a:pt x="5374" y="28663"/>
                    <a:pt x="5127" y="29033"/>
                    <a:pt x="4816" y="29344"/>
                  </a:cubicBezTo>
                  <a:cubicBezTo>
                    <a:pt x="4386" y="29715"/>
                    <a:pt x="3828" y="29898"/>
                    <a:pt x="3275" y="30021"/>
                  </a:cubicBezTo>
                  <a:cubicBezTo>
                    <a:pt x="2411" y="30268"/>
                    <a:pt x="1482" y="30515"/>
                    <a:pt x="618" y="30703"/>
                  </a:cubicBezTo>
                  <a:cubicBezTo>
                    <a:pt x="371" y="30826"/>
                    <a:pt x="0" y="31132"/>
                    <a:pt x="247" y="31320"/>
                  </a:cubicBezTo>
                  <a:cubicBezTo>
                    <a:pt x="1605" y="31073"/>
                    <a:pt x="3028" y="30885"/>
                    <a:pt x="4386" y="30638"/>
                  </a:cubicBezTo>
                  <a:cubicBezTo>
                    <a:pt x="4757" y="30638"/>
                    <a:pt x="5063" y="30579"/>
                    <a:pt x="5374" y="30456"/>
                  </a:cubicBezTo>
                  <a:cubicBezTo>
                    <a:pt x="5927" y="30145"/>
                    <a:pt x="6239" y="29591"/>
                    <a:pt x="6609" y="29033"/>
                  </a:cubicBezTo>
                  <a:cubicBezTo>
                    <a:pt x="9326" y="24528"/>
                    <a:pt x="11484" y="19648"/>
                    <a:pt x="13154" y="14650"/>
                  </a:cubicBezTo>
                  <a:cubicBezTo>
                    <a:pt x="13895" y="12239"/>
                    <a:pt x="14571" y="9834"/>
                    <a:pt x="14695" y="7300"/>
                  </a:cubicBezTo>
                  <a:cubicBezTo>
                    <a:pt x="14818" y="4954"/>
                    <a:pt x="14389" y="2425"/>
                    <a:pt x="13337" y="261"/>
                  </a:cubicBezTo>
                  <a:cubicBezTo>
                    <a:pt x="13295" y="132"/>
                    <a:pt x="13159" y="0"/>
                    <a:pt x="13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6"/>
            <p:cNvSpPr/>
            <p:nvPr/>
          </p:nvSpPr>
          <p:spPr>
            <a:xfrm>
              <a:off x="3513675" y="4612575"/>
              <a:ext cx="282425" cy="262975"/>
            </a:xfrm>
            <a:custGeom>
              <a:avLst/>
              <a:gdLst/>
              <a:ahLst/>
              <a:cxnLst/>
              <a:rect l="l" t="t" r="r" b="b"/>
              <a:pathLst>
                <a:path w="11297" h="10519" extrusionOk="0">
                  <a:moveTo>
                    <a:pt x="494" y="1"/>
                  </a:moveTo>
                  <a:cubicBezTo>
                    <a:pt x="0" y="1"/>
                    <a:pt x="60" y="683"/>
                    <a:pt x="247" y="1112"/>
                  </a:cubicBezTo>
                  <a:cubicBezTo>
                    <a:pt x="741" y="2471"/>
                    <a:pt x="1295" y="3770"/>
                    <a:pt x="1912" y="5064"/>
                  </a:cubicBezTo>
                  <a:cubicBezTo>
                    <a:pt x="2282" y="5746"/>
                    <a:pt x="2653" y="6486"/>
                    <a:pt x="3270" y="6980"/>
                  </a:cubicBezTo>
                  <a:cubicBezTo>
                    <a:pt x="4075" y="7598"/>
                    <a:pt x="5187" y="7721"/>
                    <a:pt x="6110" y="8092"/>
                  </a:cubicBezTo>
                  <a:cubicBezTo>
                    <a:pt x="6975" y="8522"/>
                    <a:pt x="7716" y="9139"/>
                    <a:pt x="8580" y="9697"/>
                  </a:cubicBezTo>
                  <a:cubicBezTo>
                    <a:pt x="9290" y="10133"/>
                    <a:pt x="10093" y="10519"/>
                    <a:pt x="10951" y="10519"/>
                  </a:cubicBezTo>
                  <a:cubicBezTo>
                    <a:pt x="11065" y="10519"/>
                    <a:pt x="11181" y="10512"/>
                    <a:pt x="11297" y="10497"/>
                  </a:cubicBezTo>
                  <a:cubicBezTo>
                    <a:pt x="11173" y="9880"/>
                    <a:pt x="10309" y="9944"/>
                    <a:pt x="9692" y="9880"/>
                  </a:cubicBezTo>
                  <a:cubicBezTo>
                    <a:pt x="8457" y="9633"/>
                    <a:pt x="7839" y="8215"/>
                    <a:pt x="6792" y="7657"/>
                  </a:cubicBezTo>
                  <a:cubicBezTo>
                    <a:pt x="6175" y="7351"/>
                    <a:pt x="5493" y="7287"/>
                    <a:pt x="4876" y="7040"/>
                  </a:cubicBezTo>
                  <a:cubicBezTo>
                    <a:pt x="3458" y="6610"/>
                    <a:pt x="2406" y="5434"/>
                    <a:pt x="1788" y="4140"/>
                  </a:cubicBezTo>
                  <a:cubicBezTo>
                    <a:pt x="1112" y="2841"/>
                    <a:pt x="801" y="1424"/>
                    <a:pt x="494" y="1"/>
                  </a:cubicBezTo>
                  <a:close/>
                </a:path>
              </a:pathLst>
            </a:custGeom>
            <a:solidFill>
              <a:srgbClr val="BD2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6"/>
            <p:cNvSpPr/>
            <p:nvPr/>
          </p:nvSpPr>
          <p:spPr>
            <a:xfrm>
              <a:off x="3493950" y="4668350"/>
              <a:ext cx="424150" cy="608425"/>
            </a:xfrm>
            <a:custGeom>
              <a:avLst/>
              <a:gdLst/>
              <a:ahLst/>
              <a:cxnLst/>
              <a:rect l="l" t="t" r="r" b="b"/>
              <a:pathLst>
                <a:path w="16966" h="24337" extrusionOk="0">
                  <a:moveTo>
                    <a:pt x="655" y="1"/>
                  </a:moveTo>
                  <a:cubicBezTo>
                    <a:pt x="263" y="1"/>
                    <a:pt x="1" y="461"/>
                    <a:pt x="49" y="921"/>
                  </a:cubicBezTo>
                  <a:cubicBezTo>
                    <a:pt x="295" y="5367"/>
                    <a:pt x="1096" y="10553"/>
                    <a:pt x="3877" y="14134"/>
                  </a:cubicBezTo>
                  <a:cubicBezTo>
                    <a:pt x="4370" y="14752"/>
                    <a:pt x="4924" y="15369"/>
                    <a:pt x="5358" y="16046"/>
                  </a:cubicBezTo>
                  <a:cubicBezTo>
                    <a:pt x="5665" y="16540"/>
                    <a:pt x="5912" y="17157"/>
                    <a:pt x="6346" y="17651"/>
                  </a:cubicBezTo>
                  <a:cubicBezTo>
                    <a:pt x="7211" y="18639"/>
                    <a:pt x="8628" y="18886"/>
                    <a:pt x="9740" y="19627"/>
                  </a:cubicBezTo>
                  <a:cubicBezTo>
                    <a:pt x="10915" y="20368"/>
                    <a:pt x="11715" y="21667"/>
                    <a:pt x="12767" y="22655"/>
                  </a:cubicBezTo>
                  <a:cubicBezTo>
                    <a:pt x="13510" y="23448"/>
                    <a:pt x="14843" y="24336"/>
                    <a:pt x="16027" y="24336"/>
                  </a:cubicBezTo>
                  <a:cubicBezTo>
                    <a:pt x="16222" y="24336"/>
                    <a:pt x="16412" y="24312"/>
                    <a:pt x="16595" y="24260"/>
                  </a:cubicBezTo>
                  <a:cubicBezTo>
                    <a:pt x="16719" y="24260"/>
                    <a:pt x="16842" y="24196"/>
                    <a:pt x="16902" y="24137"/>
                  </a:cubicBezTo>
                  <a:cubicBezTo>
                    <a:pt x="16966" y="23949"/>
                    <a:pt x="16778" y="23766"/>
                    <a:pt x="16595" y="23643"/>
                  </a:cubicBezTo>
                  <a:lnTo>
                    <a:pt x="15296" y="22902"/>
                  </a:lnTo>
                  <a:cubicBezTo>
                    <a:pt x="13879" y="22161"/>
                    <a:pt x="12580" y="21049"/>
                    <a:pt x="11592" y="19750"/>
                  </a:cubicBezTo>
                  <a:cubicBezTo>
                    <a:pt x="11788" y="19533"/>
                    <a:pt x="12045" y="19446"/>
                    <a:pt x="12323" y="19446"/>
                  </a:cubicBezTo>
                  <a:cubicBezTo>
                    <a:pt x="12834" y="19446"/>
                    <a:pt x="13414" y="19741"/>
                    <a:pt x="13815" y="20062"/>
                  </a:cubicBezTo>
                  <a:cubicBezTo>
                    <a:pt x="14249" y="20432"/>
                    <a:pt x="15173" y="21173"/>
                    <a:pt x="15790" y="21173"/>
                  </a:cubicBezTo>
                  <a:cubicBezTo>
                    <a:pt x="16037" y="21173"/>
                    <a:pt x="16408" y="20985"/>
                    <a:pt x="16284" y="20679"/>
                  </a:cubicBezTo>
                  <a:cubicBezTo>
                    <a:pt x="16245" y="20513"/>
                    <a:pt x="16091" y="20459"/>
                    <a:pt x="15902" y="20459"/>
                  </a:cubicBezTo>
                  <a:cubicBezTo>
                    <a:pt x="15810" y="20459"/>
                    <a:pt x="15708" y="20472"/>
                    <a:pt x="15608" y="20491"/>
                  </a:cubicBezTo>
                  <a:cubicBezTo>
                    <a:pt x="15515" y="20513"/>
                    <a:pt x="15422" y="20523"/>
                    <a:pt x="15330" y="20523"/>
                  </a:cubicBezTo>
                  <a:cubicBezTo>
                    <a:pt x="14622" y="20523"/>
                    <a:pt x="13945" y="19926"/>
                    <a:pt x="13508" y="19380"/>
                  </a:cubicBezTo>
                  <a:cubicBezTo>
                    <a:pt x="13385" y="19256"/>
                    <a:pt x="13197" y="19074"/>
                    <a:pt x="13014" y="18950"/>
                  </a:cubicBezTo>
                  <a:cubicBezTo>
                    <a:pt x="12918" y="18912"/>
                    <a:pt x="12821" y="18897"/>
                    <a:pt x="12725" y="18897"/>
                  </a:cubicBezTo>
                  <a:cubicBezTo>
                    <a:pt x="12512" y="18897"/>
                    <a:pt x="12300" y="18969"/>
                    <a:pt x="12086" y="19010"/>
                  </a:cubicBezTo>
                  <a:cubicBezTo>
                    <a:pt x="11890" y="19052"/>
                    <a:pt x="11690" y="19072"/>
                    <a:pt x="11491" y="19072"/>
                  </a:cubicBezTo>
                  <a:cubicBezTo>
                    <a:pt x="10814" y="19072"/>
                    <a:pt x="10143" y="18838"/>
                    <a:pt x="9616" y="18456"/>
                  </a:cubicBezTo>
                  <a:cubicBezTo>
                    <a:pt x="8996" y="18043"/>
                    <a:pt x="8507" y="17497"/>
                    <a:pt x="8002" y="16934"/>
                  </a:cubicBezTo>
                  <a:lnTo>
                    <a:pt x="8002" y="16934"/>
                  </a:lnTo>
                  <a:cubicBezTo>
                    <a:pt x="8353" y="17201"/>
                    <a:pt x="8850" y="17296"/>
                    <a:pt x="9336" y="17296"/>
                  </a:cubicBezTo>
                  <a:cubicBezTo>
                    <a:pt x="9452" y="17296"/>
                    <a:pt x="9568" y="17290"/>
                    <a:pt x="9680" y="17281"/>
                  </a:cubicBezTo>
                  <a:cubicBezTo>
                    <a:pt x="9926" y="17281"/>
                    <a:pt x="10188" y="17265"/>
                    <a:pt x="10451" y="17265"/>
                  </a:cubicBezTo>
                  <a:cubicBezTo>
                    <a:pt x="10916" y="17265"/>
                    <a:pt x="11386" y="17315"/>
                    <a:pt x="11780" y="17592"/>
                  </a:cubicBezTo>
                  <a:cubicBezTo>
                    <a:pt x="12049" y="17809"/>
                    <a:pt x="12322" y="18167"/>
                    <a:pt x="12675" y="18167"/>
                  </a:cubicBezTo>
                  <a:cubicBezTo>
                    <a:pt x="12724" y="18167"/>
                    <a:pt x="12775" y="18160"/>
                    <a:pt x="12827" y="18145"/>
                  </a:cubicBezTo>
                  <a:cubicBezTo>
                    <a:pt x="12520" y="17592"/>
                    <a:pt x="12150" y="16910"/>
                    <a:pt x="11468" y="16727"/>
                  </a:cubicBezTo>
                  <a:cubicBezTo>
                    <a:pt x="11345" y="16706"/>
                    <a:pt x="11221" y="16699"/>
                    <a:pt x="11098" y="16699"/>
                  </a:cubicBezTo>
                  <a:cubicBezTo>
                    <a:pt x="10851" y="16699"/>
                    <a:pt x="10604" y="16727"/>
                    <a:pt x="10357" y="16727"/>
                  </a:cubicBezTo>
                  <a:cubicBezTo>
                    <a:pt x="8011" y="16727"/>
                    <a:pt x="6099" y="14875"/>
                    <a:pt x="4430" y="13082"/>
                  </a:cubicBezTo>
                  <a:lnTo>
                    <a:pt x="4430" y="13082"/>
                  </a:lnTo>
                  <a:cubicBezTo>
                    <a:pt x="5788" y="13329"/>
                    <a:pt x="7146" y="13576"/>
                    <a:pt x="8505" y="13887"/>
                  </a:cubicBezTo>
                  <a:cubicBezTo>
                    <a:pt x="8634" y="13887"/>
                    <a:pt x="9757" y="14180"/>
                    <a:pt x="10362" y="14180"/>
                  </a:cubicBezTo>
                  <a:cubicBezTo>
                    <a:pt x="10636" y="14180"/>
                    <a:pt x="10804" y="14120"/>
                    <a:pt x="10727" y="13947"/>
                  </a:cubicBezTo>
                  <a:cubicBezTo>
                    <a:pt x="10668" y="13887"/>
                    <a:pt x="10604" y="13823"/>
                    <a:pt x="10545" y="13823"/>
                  </a:cubicBezTo>
                  <a:cubicBezTo>
                    <a:pt x="9369" y="13206"/>
                    <a:pt x="7887" y="13329"/>
                    <a:pt x="6652" y="13082"/>
                  </a:cubicBezTo>
                  <a:cubicBezTo>
                    <a:pt x="4370" y="12652"/>
                    <a:pt x="2577" y="10553"/>
                    <a:pt x="2454" y="8266"/>
                  </a:cubicBezTo>
                  <a:lnTo>
                    <a:pt x="2454" y="8266"/>
                  </a:lnTo>
                  <a:cubicBezTo>
                    <a:pt x="2824" y="9195"/>
                    <a:pt x="3259" y="10242"/>
                    <a:pt x="4247" y="10489"/>
                  </a:cubicBezTo>
                  <a:cubicBezTo>
                    <a:pt x="3136" y="9007"/>
                    <a:pt x="2395" y="7343"/>
                    <a:pt x="2024" y="5550"/>
                  </a:cubicBezTo>
                  <a:cubicBezTo>
                    <a:pt x="2181" y="5497"/>
                    <a:pt x="2345" y="5473"/>
                    <a:pt x="2510" y="5473"/>
                  </a:cubicBezTo>
                  <a:cubicBezTo>
                    <a:pt x="3128" y="5473"/>
                    <a:pt x="3755" y="5817"/>
                    <a:pt x="4000" y="6355"/>
                  </a:cubicBezTo>
                  <a:cubicBezTo>
                    <a:pt x="4157" y="5665"/>
                    <a:pt x="3454" y="4931"/>
                    <a:pt x="2746" y="4931"/>
                  </a:cubicBezTo>
                  <a:cubicBezTo>
                    <a:pt x="2628" y="4931"/>
                    <a:pt x="2509" y="4952"/>
                    <a:pt x="2395" y="4996"/>
                  </a:cubicBezTo>
                  <a:cubicBezTo>
                    <a:pt x="2265" y="5037"/>
                    <a:pt x="2108" y="5109"/>
                    <a:pt x="1963" y="5109"/>
                  </a:cubicBezTo>
                  <a:cubicBezTo>
                    <a:pt x="1897" y="5109"/>
                    <a:pt x="1834" y="5094"/>
                    <a:pt x="1777" y="5056"/>
                  </a:cubicBezTo>
                  <a:cubicBezTo>
                    <a:pt x="1654" y="4996"/>
                    <a:pt x="1654" y="4809"/>
                    <a:pt x="1590" y="4685"/>
                  </a:cubicBezTo>
                  <a:cubicBezTo>
                    <a:pt x="1466" y="4068"/>
                    <a:pt x="1407" y="3391"/>
                    <a:pt x="1343" y="2709"/>
                  </a:cubicBezTo>
                  <a:lnTo>
                    <a:pt x="1343" y="2709"/>
                  </a:lnTo>
                  <a:cubicBezTo>
                    <a:pt x="1407" y="2956"/>
                    <a:pt x="1466" y="3268"/>
                    <a:pt x="1654" y="3450"/>
                  </a:cubicBezTo>
                  <a:cubicBezTo>
                    <a:pt x="1739" y="3538"/>
                    <a:pt x="1879" y="3584"/>
                    <a:pt x="2010" y="3584"/>
                  </a:cubicBezTo>
                  <a:cubicBezTo>
                    <a:pt x="2160" y="3584"/>
                    <a:pt x="2299" y="3523"/>
                    <a:pt x="2331" y="3391"/>
                  </a:cubicBezTo>
                  <a:cubicBezTo>
                    <a:pt x="1837" y="3080"/>
                    <a:pt x="1466" y="2527"/>
                    <a:pt x="1407" y="1969"/>
                  </a:cubicBezTo>
                  <a:cubicBezTo>
                    <a:pt x="1343" y="1598"/>
                    <a:pt x="1407" y="487"/>
                    <a:pt x="1096" y="180"/>
                  </a:cubicBezTo>
                  <a:cubicBezTo>
                    <a:pt x="938" y="55"/>
                    <a:pt x="789"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6"/>
            <p:cNvSpPr/>
            <p:nvPr/>
          </p:nvSpPr>
          <p:spPr>
            <a:xfrm>
              <a:off x="3967475" y="4001325"/>
              <a:ext cx="209950" cy="101900"/>
            </a:xfrm>
            <a:custGeom>
              <a:avLst/>
              <a:gdLst/>
              <a:ahLst/>
              <a:cxnLst/>
              <a:rect l="l" t="t" r="r" b="b"/>
              <a:pathLst>
                <a:path w="8398" h="4076" extrusionOk="0">
                  <a:moveTo>
                    <a:pt x="60" y="1"/>
                  </a:moveTo>
                  <a:lnTo>
                    <a:pt x="1" y="65"/>
                  </a:lnTo>
                  <a:cubicBezTo>
                    <a:pt x="1" y="65"/>
                    <a:pt x="60" y="65"/>
                    <a:pt x="60" y="124"/>
                  </a:cubicBezTo>
                  <a:cubicBezTo>
                    <a:pt x="3088" y="806"/>
                    <a:pt x="5928" y="2164"/>
                    <a:pt x="8333" y="4076"/>
                  </a:cubicBezTo>
                  <a:lnTo>
                    <a:pt x="8398" y="4076"/>
                  </a:lnTo>
                  <a:cubicBezTo>
                    <a:pt x="8398" y="4076"/>
                    <a:pt x="8398" y="4017"/>
                    <a:pt x="8333" y="4017"/>
                  </a:cubicBezTo>
                  <a:cubicBezTo>
                    <a:pt x="5928" y="2100"/>
                    <a:pt x="3088" y="742"/>
                    <a:pt x="60" y="1"/>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6"/>
            <p:cNvSpPr/>
            <p:nvPr/>
          </p:nvSpPr>
          <p:spPr>
            <a:xfrm>
              <a:off x="4492300" y="3767700"/>
              <a:ext cx="69425" cy="79725"/>
            </a:xfrm>
            <a:custGeom>
              <a:avLst/>
              <a:gdLst/>
              <a:ahLst/>
              <a:cxnLst/>
              <a:rect l="l" t="t" r="r" b="b"/>
              <a:pathLst>
                <a:path w="2777" h="3189" extrusionOk="0">
                  <a:moveTo>
                    <a:pt x="960" y="1"/>
                  </a:moveTo>
                  <a:cubicBezTo>
                    <a:pt x="903" y="1"/>
                    <a:pt x="848" y="9"/>
                    <a:pt x="800" y="25"/>
                  </a:cubicBezTo>
                  <a:cubicBezTo>
                    <a:pt x="553" y="149"/>
                    <a:pt x="371" y="331"/>
                    <a:pt x="247" y="578"/>
                  </a:cubicBezTo>
                  <a:cubicBezTo>
                    <a:pt x="0" y="1072"/>
                    <a:pt x="183" y="1754"/>
                    <a:pt x="553" y="2248"/>
                  </a:cubicBezTo>
                  <a:cubicBezTo>
                    <a:pt x="924" y="2742"/>
                    <a:pt x="1482" y="2989"/>
                    <a:pt x="2099" y="3172"/>
                  </a:cubicBezTo>
                  <a:cubicBezTo>
                    <a:pt x="2162" y="3172"/>
                    <a:pt x="2225" y="3188"/>
                    <a:pt x="2288" y="3188"/>
                  </a:cubicBezTo>
                  <a:cubicBezTo>
                    <a:pt x="2349" y="3188"/>
                    <a:pt x="2409" y="3173"/>
                    <a:pt x="2470" y="3112"/>
                  </a:cubicBezTo>
                  <a:cubicBezTo>
                    <a:pt x="2470" y="3048"/>
                    <a:pt x="2529" y="2989"/>
                    <a:pt x="2529" y="2925"/>
                  </a:cubicBezTo>
                  <a:cubicBezTo>
                    <a:pt x="2776" y="1877"/>
                    <a:pt x="2223" y="702"/>
                    <a:pt x="1294" y="149"/>
                  </a:cubicBezTo>
                  <a:lnTo>
                    <a:pt x="1294" y="149"/>
                  </a:lnTo>
                  <a:lnTo>
                    <a:pt x="1418" y="208"/>
                  </a:lnTo>
                  <a:cubicBezTo>
                    <a:pt x="1325" y="71"/>
                    <a:pt x="1131" y="1"/>
                    <a:pt x="960" y="1"/>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6"/>
            <p:cNvSpPr/>
            <p:nvPr/>
          </p:nvSpPr>
          <p:spPr>
            <a:xfrm>
              <a:off x="4009100" y="3238800"/>
              <a:ext cx="9275" cy="7825"/>
            </a:xfrm>
            <a:custGeom>
              <a:avLst/>
              <a:gdLst/>
              <a:ahLst/>
              <a:cxnLst/>
              <a:rect l="l" t="t" r="r" b="b"/>
              <a:pathLst>
                <a:path w="371" h="313" extrusionOk="0">
                  <a:moveTo>
                    <a:pt x="0" y="1"/>
                  </a:moveTo>
                  <a:lnTo>
                    <a:pt x="0" y="65"/>
                  </a:lnTo>
                  <a:cubicBezTo>
                    <a:pt x="64" y="124"/>
                    <a:pt x="188" y="189"/>
                    <a:pt x="247" y="312"/>
                  </a:cubicBezTo>
                  <a:lnTo>
                    <a:pt x="371" y="312"/>
                  </a:lnTo>
                  <a:cubicBezTo>
                    <a:pt x="247" y="189"/>
                    <a:pt x="124" y="65"/>
                    <a:pt x="0" y="1"/>
                  </a:cubicBezTo>
                  <a:close/>
                </a:path>
              </a:pathLst>
            </a:custGeom>
            <a:solidFill>
              <a:srgbClr val="8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6"/>
            <p:cNvSpPr/>
            <p:nvPr/>
          </p:nvSpPr>
          <p:spPr>
            <a:xfrm>
              <a:off x="4015275" y="3246600"/>
              <a:ext cx="30900" cy="137325"/>
            </a:xfrm>
            <a:custGeom>
              <a:avLst/>
              <a:gdLst/>
              <a:ahLst/>
              <a:cxnLst/>
              <a:rect l="l" t="t" r="r" b="b"/>
              <a:pathLst>
                <a:path w="1236" h="5493" extrusionOk="0">
                  <a:moveTo>
                    <a:pt x="0" y="0"/>
                  </a:moveTo>
                  <a:cubicBezTo>
                    <a:pt x="188" y="124"/>
                    <a:pt x="311" y="371"/>
                    <a:pt x="435" y="553"/>
                  </a:cubicBezTo>
                  <a:cubicBezTo>
                    <a:pt x="371" y="430"/>
                    <a:pt x="247" y="247"/>
                    <a:pt x="188" y="124"/>
                  </a:cubicBezTo>
                  <a:cubicBezTo>
                    <a:pt x="188" y="59"/>
                    <a:pt x="124" y="59"/>
                    <a:pt x="124" y="0"/>
                  </a:cubicBezTo>
                  <a:close/>
                  <a:moveTo>
                    <a:pt x="988" y="2223"/>
                  </a:moveTo>
                  <a:cubicBezTo>
                    <a:pt x="1176" y="3087"/>
                    <a:pt x="1176" y="3887"/>
                    <a:pt x="1176" y="4505"/>
                  </a:cubicBezTo>
                  <a:cubicBezTo>
                    <a:pt x="1235" y="3764"/>
                    <a:pt x="1176" y="2964"/>
                    <a:pt x="988" y="2223"/>
                  </a:cubicBezTo>
                  <a:close/>
                  <a:moveTo>
                    <a:pt x="1052" y="5433"/>
                  </a:moveTo>
                  <a:cubicBezTo>
                    <a:pt x="1052" y="5433"/>
                    <a:pt x="1052" y="5493"/>
                    <a:pt x="988" y="5493"/>
                  </a:cubicBezTo>
                  <a:lnTo>
                    <a:pt x="1052" y="5493"/>
                  </a:lnTo>
                  <a:lnTo>
                    <a:pt x="1052" y="5433"/>
                  </a:lnTo>
                  <a:close/>
                </a:path>
              </a:pathLst>
            </a:custGeom>
            <a:solidFill>
              <a:srgbClr val="70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6"/>
            <p:cNvSpPr/>
            <p:nvPr/>
          </p:nvSpPr>
          <p:spPr>
            <a:xfrm>
              <a:off x="4006000" y="3240425"/>
              <a:ext cx="38675" cy="143500"/>
            </a:xfrm>
            <a:custGeom>
              <a:avLst/>
              <a:gdLst/>
              <a:ahLst/>
              <a:cxnLst/>
              <a:rect l="l" t="t" r="r" b="b"/>
              <a:pathLst>
                <a:path w="1547" h="5740" extrusionOk="0">
                  <a:moveTo>
                    <a:pt x="124" y="0"/>
                  </a:moveTo>
                  <a:cubicBezTo>
                    <a:pt x="1" y="430"/>
                    <a:pt x="65" y="865"/>
                    <a:pt x="124" y="1294"/>
                  </a:cubicBezTo>
                  <a:cubicBezTo>
                    <a:pt x="371" y="2776"/>
                    <a:pt x="682" y="4322"/>
                    <a:pt x="1359" y="5740"/>
                  </a:cubicBezTo>
                  <a:cubicBezTo>
                    <a:pt x="1423" y="5740"/>
                    <a:pt x="1423" y="5680"/>
                    <a:pt x="1423" y="5680"/>
                  </a:cubicBezTo>
                  <a:cubicBezTo>
                    <a:pt x="1483" y="5369"/>
                    <a:pt x="1483" y="5063"/>
                    <a:pt x="1547" y="4752"/>
                  </a:cubicBezTo>
                  <a:cubicBezTo>
                    <a:pt x="1547" y="4134"/>
                    <a:pt x="1547" y="3334"/>
                    <a:pt x="1359" y="2470"/>
                  </a:cubicBezTo>
                  <a:cubicBezTo>
                    <a:pt x="1236" y="1912"/>
                    <a:pt x="1053" y="1358"/>
                    <a:pt x="806" y="800"/>
                  </a:cubicBezTo>
                  <a:cubicBezTo>
                    <a:pt x="682" y="618"/>
                    <a:pt x="559" y="371"/>
                    <a:pt x="371" y="247"/>
                  </a:cubicBezTo>
                  <a:cubicBezTo>
                    <a:pt x="312" y="124"/>
                    <a:pt x="188" y="59"/>
                    <a:pt x="124" y="0"/>
                  </a:cubicBezTo>
                  <a:close/>
                </a:path>
              </a:pathLst>
            </a:custGeom>
            <a:solidFill>
              <a:srgbClr val="9F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6"/>
            <p:cNvSpPr/>
            <p:nvPr/>
          </p:nvSpPr>
          <p:spPr>
            <a:xfrm>
              <a:off x="3825475" y="3948850"/>
              <a:ext cx="26200" cy="81900"/>
            </a:xfrm>
            <a:custGeom>
              <a:avLst/>
              <a:gdLst/>
              <a:ahLst/>
              <a:cxnLst/>
              <a:rect l="l" t="t" r="r" b="b"/>
              <a:pathLst>
                <a:path w="1048" h="3276" extrusionOk="0">
                  <a:moveTo>
                    <a:pt x="0" y="1"/>
                  </a:moveTo>
                  <a:lnTo>
                    <a:pt x="0" y="124"/>
                  </a:lnTo>
                  <a:cubicBezTo>
                    <a:pt x="183" y="124"/>
                    <a:pt x="371" y="248"/>
                    <a:pt x="494" y="371"/>
                  </a:cubicBezTo>
                  <a:cubicBezTo>
                    <a:pt x="677" y="495"/>
                    <a:pt x="801" y="682"/>
                    <a:pt x="865" y="865"/>
                  </a:cubicBezTo>
                  <a:cubicBezTo>
                    <a:pt x="924" y="1112"/>
                    <a:pt x="988" y="1359"/>
                    <a:pt x="988" y="1670"/>
                  </a:cubicBezTo>
                  <a:cubicBezTo>
                    <a:pt x="988" y="1794"/>
                    <a:pt x="988" y="1917"/>
                    <a:pt x="924" y="2041"/>
                  </a:cubicBezTo>
                  <a:lnTo>
                    <a:pt x="924" y="2905"/>
                  </a:lnTo>
                  <a:lnTo>
                    <a:pt x="924" y="3275"/>
                  </a:lnTo>
                  <a:lnTo>
                    <a:pt x="988" y="3211"/>
                  </a:lnTo>
                  <a:lnTo>
                    <a:pt x="988" y="2905"/>
                  </a:lnTo>
                  <a:cubicBezTo>
                    <a:pt x="988" y="2594"/>
                    <a:pt x="988" y="2347"/>
                    <a:pt x="1048" y="2041"/>
                  </a:cubicBezTo>
                  <a:lnTo>
                    <a:pt x="1048" y="1670"/>
                  </a:lnTo>
                  <a:cubicBezTo>
                    <a:pt x="1048" y="1359"/>
                    <a:pt x="1048" y="1112"/>
                    <a:pt x="924" y="806"/>
                  </a:cubicBezTo>
                  <a:cubicBezTo>
                    <a:pt x="865" y="618"/>
                    <a:pt x="741" y="435"/>
                    <a:pt x="554" y="312"/>
                  </a:cubicBezTo>
                  <a:cubicBezTo>
                    <a:pt x="430" y="188"/>
                    <a:pt x="247" y="65"/>
                    <a:pt x="0"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6"/>
            <p:cNvSpPr/>
            <p:nvPr/>
          </p:nvSpPr>
          <p:spPr>
            <a:xfrm>
              <a:off x="3649500" y="4073950"/>
              <a:ext cx="43250" cy="46325"/>
            </a:xfrm>
            <a:custGeom>
              <a:avLst/>
              <a:gdLst/>
              <a:ahLst/>
              <a:cxnLst/>
              <a:rect l="l" t="t" r="r" b="b"/>
              <a:pathLst>
                <a:path w="1730" h="1853" extrusionOk="0">
                  <a:moveTo>
                    <a:pt x="1665" y="0"/>
                  </a:moveTo>
                  <a:cubicBezTo>
                    <a:pt x="1171" y="553"/>
                    <a:pt x="618" y="1112"/>
                    <a:pt x="60" y="1606"/>
                  </a:cubicBezTo>
                  <a:lnTo>
                    <a:pt x="60" y="1665"/>
                  </a:lnTo>
                  <a:lnTo>
                    <a:pt x="1" y="1729"/>
                  </a:lnTo>
                  <a:cubicBezTo>
                    <a:pt x="1" y="1788"/>
                    <a:pt x="60" y="1788"/>
                    <a:pt x="60" y="1788"/>
                  </a:cubicBezTo>
                  <a:cubicBezTo>
                    <a:pt x="60" y="1788"/>
                    <a:pt x="60" y="1853"/>
                    <a:pt x="124" y="1853"/>
                  </a:cubicBezTo>
                  <a:lnTo>
                    <a:pt x="124" y="1788"/>
                  </a:lnTo>
                  <a:lnTo>
                    <a:pt x="184" y="1788"/>
                  </a:lnTo>
                  <a:lnTo>
                    <a:pt x="184" y="1729"/>
                  </a:lnTo>
                  <a:lnTo>
                    <a:pt x="124" y="1665"/>
                  </a:lnTo>
                  <a:cubicBezTo>
                    <a:pt x="677" y="1171"/>
                    <a:pt x="1236" y="618"/>
                    <a:pt x="1730" y="60"/>
                  </a:cubicBezTo>
                  <a:lnTo>
                    <a:pt x="1730" y="0"/>
                  </a:ln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6"/>
            <p:cNvSpPr/>
            <p:nvPr/>
          </p:nvSpPr>
          <p:spPr>
            <a:xfrm>
              <a:off x="3766825" y="3982800"/>
              <a:ext cx="49400" cy="27825"/>
            </a:xfrm>
            <a:custGeom>
              <a:avLst/>
              <a:gdLst/>
              <a:ahLst/>
              <a:cxnLst/>
              <a:rect l="l" t="t" r="r" b="b"/>
              <a:pathLst>
                <a:path w="1976" h="1113" extrusionOk="0">
                  <a:moveTo>
                    <a:pt x="1912" y="1"/>
                  </a:moveTo>
                  <a:cubicBezTo>
                    <a:pt x="1235" y="248"/>
                    <a:pt x="618" y="618"/>
                    <a:pt x="0" y="1053"/>
                  </a:cubicBezTo>
                  <a:lnTo>
                    <a:pt x="0" y="1112"/>
                  </a:lnTo>
                  <a:lnTo>
                    <a:pt x="59" y="1112"/>
                  </a:lnTo>
                  <a:cubicBezTo>
                    <a:pt x="618" y="683"/>
                    <a:pt x="1294" y="312"/>
                    <a:pt x="1976" y="65"/>
                  </a:cubicBezTo>
                  <a:cubicBezTo>
                    <a:pt x="1976" y="1"/>
                    <a:pt x="1976" y="1"/>
                    <a:pt x="1912" y="1"/>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6"/>
            <p:cNvSpPr/>
            <p:nvPr/>
          </p:nvSpPr>
          <p:spPr>
            <a:xfrm>
              <a:off x="3567625" y="4231400"/>
              <a:ext cx="14000" cy="38550"/>
            </a:xfrm>
            <a:custGeom>
              <a:avLst/>
              <a:gdLst/>
              <a:ahLst/>
              <a:cxnLst/>
              <a:rect l="l" t="t" r="r" b="b"/>
              <a:pathLst>
                <a:path w="560" h="1542" extrusionOk="0">
                  <a:moveTo>
                    <a:pt x="436" y="0"/>
                  </a:moveTo>
                  <a:lnTo>
                    <a:pt x="436" y="59"/>
                  </a:lnTo>
                  <a:lnTo>
                    <a:pt x="371" y="59"/>
                  </a:lnTo>
                  <a:lnTo>
                    <a:pt x="371" y="123"/>
                  </a:lnTo>
                  <a:lnTo>
                    <a:pt x="398" y="148"/>
                  </a:lnTo>
                  <a:lnTo>
                    <a:pt x="398" y="148"/>
                  </a:lnTo>
                  <a:cubicBezTo>
                    <a:pt x="224" y="560"/>
                    <a:pt x="61" y="1021"/>
                    <a:pt x="1" y="1482"/>
                  </a:cubicBezTo>
                  <a:lnTo>
                    <a:pt x="65" y="1541"/>
                  </a:lnTo>
                  <a:lnTo>
                    <a:pt x="65" y="1482"/>
                  </a:lnTo>
                  <a:cubicBezTo>
                    <a:pt x="122" y="1012"/>
                    <a:pt x="294" y="542"/>
                    <a:pt x="468" y="123"/>
                  </a:cubicBezTo>
                  <a:lnTo>
                    <a:pt x="495" y="123"/>
                  </a:lnTo>
                  <a:lnTo>
                    <a:pt x="495" y="59"/>
                  </a:lnTo>
                  <a:lnTo>
                    <a:pt x="559" y="59"/>
                  </a:lnTo>
                  <a:lnTo>
                    <a:pt x="559" y="0"/>
                  </a:ln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6"/>
            <p:cNvSpPr/>
            <p:nvPr/>
          </p:nvSpPr>
          <p:spPr>
            <a:xfrm>
              <a:off x="3647900" y="3862425"/>
              <a:ext cx="101900" cy="40150"/>
            </a:xfrm>
            <a:custGeom>
              <a:avLst/>
              <a:gdLst/>
              <a:ahLst/>
              <a:cxnLst/>
              <a:rect l="l" t="t" r="r" b="b"/>
              <a:pathLst>
                <a:path w="4076" h="1606" extrusionOk="0">
                  <a:moveTo>
                    <a:pt x="1" y="0"/>
                  </a:moveTo>
                  <a:lnTo>
                    <a:pt x="1" y="64"/>
                  </a:lnTo>
                  <a:cubicBezTo>
                    <a:pt x="1" y="64"/>
                    <a:pt x="1" y="124"/>
                    <a:pt x="65" y="124"/>
                  </a:cubicBezTo>
                  <a:cubicBezTo>
                    <a:pt x="124" y="64"/>
                    <a:pt x="248" y="64"/>
                    <a:pt x="371" y="64"/>
                  </a:cubicBezTo>
                  <a:cubicBezTo>
                    <a:pt x="1359" y="64"/>
                    <a:pt x="2347" y="617"/>
                    <a:pt x="3211" y="1111"/>
                  </a:cubicBezTo>
                  <a:cubicBezTo>
                    <a:pt x="3458" y="1299"/>
                    <a:pt x="3769" y="1482"/>
                    <a:pt x="4016" y="1605"/>
                  </a:cubicBezTo>
                  <a:lnTo>
                    <a:pt x="4076" y="1605"/>
                  </a:lnTo>
                  <a:lnTo>
                    <a:pt x="4076" y="1546"/>
                  </a:lnTo>
                  <a:cubicBezTo>
                    <a:pt x="3769" y="1358"/>
                    <a:pt x="3522" y="1235"/>
                    <a:pt x="3275" y="1052"/>
                  </a:cubicBezTo>
                  <a:cubicBezTo>
                    <a:pt x="2347" y="558"/>
                    <a:pt x="1423" y="0"/>
                    <a:pt x="371" y="0"/>
                  </a:cubicBezTo>
                  <a:close/>
                </a:path>
              </a:pathLst>
            </a:custGeom>
            <a:solidFill>
              <a:srgbClr val="B62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6"/>
            <p:cNvSpPr/>
            <p:nvPr/>
          </p:nvSpPr>
          <p:spPr>
            <a:xfrm>
              <a:off x="4379550" y="3789925"/>
              <a:ext cx="49425" cy="66350"/>
            </a:xfrm>
            <a:custGeom>
              <a:avLst/>
              <a:gdLst/>
              <a:ahLst/>
              <a:cxnLst/>
              <a:rect l="l" t="t" r="r" b="b"/>
              <a:pathLst>
                <a:path w="1977" h="2654" extrusionOk="0">
                  <a:moveTo>
                    <a:pt x="0" y="1"/>
                  </a:moveTo>
                  <a:lnTo>
                    <a:pt x="0" y="60"/>
                  </a:lnTo>
                  <a:cubicBezTo>
                    <a:pt x="865" y="741"/>
                    <a:pt x="1546" y="1606"/>
                    <a:pt x="1917" y="2653"/>
                  </a:cubicBezTo>
                  <a:lnTo>
                    <a:pt x="1976" y="2653"/>
                  </a:lnTo>
                  <a:lnTo>
                    <a:pt x="1976" y="2594"/>
                  </a:lnTo>
                  <a:cubicBezTo>
                    <a:pt x="1606" y="1606"/>
                    <a:pt x="929" y="677"/>
                    <a:pt x="65" y="1"/>
                  </a:cubicBezTo>
                  <a:close/>
                </a:path>
              </a:pathLst>
            </a:custGeom>
            <a:solidFill>
              <a:srgbClr val="93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21"/>
        <p:cNvGrpSpPr/>
        <p:nvPr/>
      </p:nvGrpSpPr>
      <p:grpSpPr>
        <a:xfrm>
          <a:off x="0" y="0"/>
          <a:ext cx="0" cy="0"/>
          <a:chOff x="0" y="0"/>
          <a:chExt cx="0" cy="0"/>
        </a:xfrm>
      </p:grpSpPr>
      <p:sp>
        <p:nvSpPr>
          <p:cNvPr id="6922" name="Google Shape;6922;p72"/>
          <p:cNvSpPr txBox="1"/>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
        <p:nvSpPr>
          <p:cNvPr id="6923" name="Google Shape;6923;p72"/>
          <p:cNvSpPr txBox="1"/>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keeping the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grpSp>
        <p:nvGrpSpPr>
          <p:cNvPr id="6924" name="Google Shape;6924;p72"/>
          <p:cNvGrpSpPr/>
          <p:nvPr/>
        </p:nvGrpSpPr>
        <p:grpSpPr>
          <a:xfrm>
            <a:off x="839307" y="2318098"/>
            <a:ext cx="387992" cy="329326"/>
            <a:chOff x="839307" y="2318098"/>
            <a:chExt cx="387992" cy="329326"/>
          </a:xfrm>
        </p:grpSpPr>
        <p:sp>
          <p:nvSpPr>
            <p:cNvPr id="6925" name="Google Shape;6925;p7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72"/>
          <p:cNvGrpSpPr/>
          <p:nvPr/>
        </p:nvGrpSpPr>
        <p:grpSpPr>
          <a:xfrm>
            <a:off x="1414990" y="2289671"/>
            <a:ext cx="387073" cy="385996"/>
            <a:chOff x="1414990" y="2289671"/>
            <a:chExt cx="387073" cy="385996"/>
          </a:xfrm>
        </p:grpSpPr>
        <p:sp>
          <p:nvSpPr>
            <p:cNvPr id="6936" name="Google Shape;6936;p7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2"/>
          <p:cNvGrpSpPr/>
          <p:nvPr/>
        </p:nvGrpSpPr>
        <p:grpSpPr>
          <a:xfrm>
            <a:off x="1989911" y="2306065"/>
            <a:ext cx="387099" cy="353207"/>
            <a:chOff x="1989911" y="2306065"/>
            <a:chExt cx="387099" cy="353207"/>
          </a:xfrm>
        </p:grpSpPr>
        <p:sp>
          <p:nvSpPr>
            <p:cNvPr id="6955" name="Google Shape;6955;p7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72"/>
          <p:cNvGrpSpPr/>
          <p:nvPr/>
        </p:nvGrpSpPr>
        <p:grpSpPr>
          <a:xfrm>
            <a:off x="2593102" y="2288778"/>
            <a:ext cx="204663" cy="363007"/>
            <a:chOff x="2593102" y="2288778"/>
            <a:chExt cx="204663" cy="363007"/>
          </a:xfrm>
        </p:grpSpPr>
        <p:sp>
          <p:nvSpPr>
            <p:cNvPr id="6963" name="Google Shape;6963;p7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72"/>
          <p:cNvGrpSpPr/>
          <p:nvPr/>
        </p:nvGrpSpPr>
        <p:grpSpPr>
          <a:xfrm>
            <a:off x="2970874" y="2329763"/>
            <a:ext cx="403651" cy="305996"/>
            <a:chOff x="2970874" y="2329763"/>
            <a:chExt cx="403651" cy="305996"/>
          </a:xfrm>
        </p:grpSpPr>
        <p:sp>
          <p:nvSpPr>
            <p:cNvPr id="6973" name="Google Shape;6973;p7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2"/>
          <p:cNvGrpSpPr/>
          <p:nvPr/>
        </p:nvGrpSpPr>
        <p:grpSpPr>
          <a:xfrm>
            <a:off x="3545795" y="2318755"/>
            <a:ext cx="387835" cy="327933"/>
            <a:chOff x="3545795" y="2318755"/>
            <a:chExt cx="387835" cy="327933"/>
          </a:xfrm>
        </p:grpSpPr>
        <p:sp>
          <p:nvSpPr>
            <p:cNvPr id="6983" name="Google Shape;6983;p7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6" name="Google Shape;6986;p72"/>
            <p:cNvGrpSpPr/>
            <p:nvPr/>
          </p:nvGrpSpPr>
          <p:grpSpPr>
            <a:xfrm>
              <a:off x="3545795" y="2322301"/>
              <a:ext cx="387835" cy="324387"/>
              <a:chOff x="3545795" y="2322301"/>
              <a:chExt cx="387835" cy="324387"/>
            </a:xfrm>
          </p:grpSpPr>
          <p:sp>
            <p:nvSpPr>
              <p:cNvPr id="6987" name="Google Shape;6987;p7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4" name="Google Shape;6994;p72"/>
          <p:cNvGrpSpPr/>
          <p:nvPr/>
        </p:nvGrpSpPr>
        <p:grpSpPr>
          <a:xfrm>
            <a:off x="4718468" y="2306984"/>
            <a:ext cx="364294" cy="351552"/>
            <a:chOff x="4718468" y="2306984"/>
            <a:chExt cx="364294" cy="351552"/>
          </a:xfrm>
        </p:grpSpPr>
        <p:sp>
          <p:nvSpPr>
            <p:cNvPr id="6995" name="Google Shape;6995;p7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72"/>
          <p:cNvGrpSpPr/>
          <p:nvPr/>
        </p:nvGrpSpPr>
        <p:grpSpPr>
          <a:xfrm>
            <a:off x="4147908" y="2303017"/>
            <a:ext cx="361194" cy="359355"/>
            <a:chOff x="4147908" y="2303017"/>
            <a:chExt cx="361194" cy="359355"/>
          </a:xfrm>
        </p:grpSpPr>
        <p:sp>
          <p:nvSpPr>
            <p:cNvPr id="7006" name="Google Shape;7006;p7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72"/>
          <p:cNvGrpSpPr/>
          <p:nvPr/>
        </p:nvGrpSpPr>
        <p:grpSpPr>
          <a:xfrm>
            <a:off x="5292128" y="2299891"/>
            <a:ext cx="367027" cy="365214"/>
            <a:chOff x="5292128" y="2299891"/>
            <a:chExt cx="367027" cy="365214"/>
          </a:xfrm>
        </p:grpSpPr>
        <p:sp>
          <p:nvSpPr>
            <p:cNvPr id="7021" name="Google Shape;7021;p7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72"/>
          <p:cNvGrpSpPr/>
          <p:nvPr/>
        </p:nvGrpSpPr>
        <p:grpSpPr>
          <a:xfrm>
            <a:off x="5873617" y="2309901"/>
            <a:ext cx="345720" cy="345720"/>
            <a:chOff x="5873617" y="2309901"/>
            <a:chExt cx="345720" cy="345720"/>
          </a:xfrm>
        </p:grpSpPr>
        <p:sp>
          <p:nvSpPr>
            <p:cNvPr id="7028" name="Google Shape;7028;p7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72"/>
          <p:cNvGrpSpPr/>
          <p:nvPr/>
        </p:nvGrpSpPr>
        <p:grpSpPr>
          <a:xfrm>
            <a:off x="6863329" y="2297710"/>
            <a:ext cx="391460" cy="370127"/>
            <a:chOff x="6863329" y="2297710"/>
            <a:chExt cx="391460" cy="370127"/>
          </a:xfrm>
        </p:grpSpPr>
        <p:sp>
          <p:nvSpPr>
            <p:cNvPr id="7048" name="Google Shape;7048;p7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72"/>
          <p:cNvGrpSpPr/>
          <p:nvPr/>
        </p:nvGrpSpPr>
        <p:grpSpPr>
          <a:xfrm>
            <a:off x="7421488" y="2318518"/>
            <a:ext cx="342620" cy="328459"/>
            <a:chOff x="7421488" y="2318518"/>
            <a:chExt cx="342620" cy="328459"/>
          </a:xfrm>
        </p:grpSpPr>
        <p:sp>
          <p:nvSpPr>
            <p:cNvPr id="7058" name="Google Shape;7058;p7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72"/>
          <p:cNvGrpSpPr/>
          <p:nvPr/>
        </p:nvGrpSpPr>
        <p:grpSpPr>
          <a:xfrm>
            <a:off x="2508373" y="2779889"/>
            <a:ext cx="337523" cy="337680"/>
            <a:chOff x="2508373" y="2779889"/>
            <a:chExt cx="337523" cy="337680"/>
          </a:xfrm>
        </p:grpSpPr>
        <p:sp>
          <p:nvSpPr>
            <p:cNvPr id="7066" name="Google Shape;7066;p7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72"/>
          <p:cNvGrpSpPr/>
          <p:nvPr/>
        </p:nvGrpSpPr>
        <p:grpSpPr>
          <a:xfrm>
            <a:off x="1884401" y="4141593"/>
            <a:ext cx="410613" cy="372229"/>
            <a:chOff x="1884401" y="4141593"/>
            <a:chExt cx="410613" cy="372229"/>
          </a:xfrm>
        </p:grpSpPr>
        <p:sp>
          <p:nvSpPr>
            <p:cNvPr id="7073" name="Google Shape;7073;p7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2"/>
          <p:cNvGrpSpPr/>
          <p:nvPr/>
        </p:nvGrpSpPr>
        <p:grpSpPr>
          <a:xfrm>
            <a:off x="1430832" y="2773689"/>
            <a:ext cx="294515" cy="349897"/>
            <a:chOff x="1430832" y="2773689"/>
            <a:chExt cx="294515" cy="349897"/>
          </a:xfrm>
        </p:grpSpPr>
        <p:sp>
          <p:nvSpPr>
            <p:cNvPr id="7081" name="Google Shape;7081;p7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72"/>
          <p:cNvGrpSpPr/>
          <p:nvPr/>
        </p:nvGrpSpPr>
        <p:grpSpPr>
          <a:xfrm>
            <a:off x="3082217" y="2788586"/>
            <a:ext cx="288866" cy="320236"/>
            <a:chOff x="3082217" y="2788586"/>
            <a:chExt cx="288866" cy="320236"/>
          </a:xfrm>
        </p:grpSpPr>
        <p:sp>
          <p:nvSpPr>
            <p:cNvPr id="7095" name="Google Shape;7095;p7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72"/>
          <p:cNvGrpSpPr/>
          <p:nvPr/>
        </p:nvGrpSpPr>
        <p:grpSpPr>
          <a:xfrm>
            <a:off x="3610557" y="2780704"/>
            <a:ext cx="325017" cy="336052"/>
            <a:chOff x="3610557" y="2780704"/>
            <a:chExt cx="325017" cy="336052"/>
          </a:xfrm>
        </p:grpSpPr>
        <p:sp>
          <p:nvSpPr>
            <p:cNvPr id="7103" name="Google Shape;7103;p7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72"/>
          <p:cNvGrpSpPr/>
          <p:nvPr/>
        </p:nvGrpSpPr>
        <p:grpSpPr>
          <a:xfrm>
            <a:off x="4179067" y="2811495"/>
            <a:ext cx="286475" cy="274390"/>
            <a:chOff x="4179067" y="2811495"/>
            <a:chExt cx="286475" cy="274390"/>
          </a:xfrm>
        </p:grpSpPr>
        <p:sp>
          <p:nvSpPr>
            <p:cNvPr id="7107" name="Google Shape;7107;p7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72"/>
          <p:cNvGrpSpPr/>
          <p:nvPr/>
        </p:nvGrpSpPr>
        <p:grpSpPr>
          <a:xfrm>
            <a:off x="4686757" y="2762156"/>
            <a:ext cx="371047" cy="374199"/>
            <a:chOff x="4686757" y="2762156"/>
            <a:chExt cx="371047" cy="374199"/>
          </a:xfrm>
        </p:grpSpPr>
        <p:sp>
          <p:nvSpPr>
            <p:cNvPr id="7117" name="Google Shape;7117;p7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72"/>
          <p:cNvGrpSpPr/>
          <p:nvPr/>
        </p:nvGrpSpPr>
        <p:grpSpPr>
          <a:xfrm>
            <a:off x="5221613" y="2784802"/>
            <a:ext cx="406567" cy="327855"/>
            <a:chOff x="5221613" y="2784802"/>
            <a:chExt cx="406567" cy="327855"/>
          </a:xfrm>
        </p:grpSpPr>
        <p:sp>
          <p:nvSpPr>
            <p:cNvPr id="7125" name="Google Shape;7125;p7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72"/>
          <p:cNvGrpSpPr/>
          <p:nvPr/>
        </p:nvGrpSpPr>
        <p:grpSpPr>
          <a:xfrm>
            <a:off x="5812586" y="2760921"/>
            <a:ext cx="303605" cy="375434"/>
            <a:chOff x="5812586" y="2760921"/>
            <a:chExt cx="303605" cy="375434"/>
          </a:xfrm>
        </p:grpSpPr>
        <p:sp>
          <p:nvSpPr>
            <p:cNvPr id="7156" name="Google Shape;7156;p7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72"/>
          <p:cNvGrpSpPr/>
          <p:nvPr/>
        </p:nvGrpSpPr>
        <p:grpSpPr>
          <a:xfrm>
            <a:off x="6334673" y="2759633"/>
            <a:ext cx="378508" cy="378166"/>
            <a:chOff x="6334673" y="2759633"/>
            <a:chExt cx="378508" cy="378166"/>
          </a:xfrm>
        </p:grpSpPr>
        <p:sp>
          <p:nvSpPr>
            <p:cNvPr id="7168" name="Google Shape;7168;p7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72"/>
          <p:cNvGrpSpPr/>
          <p:nvPr/>
        </p:nvGrpSpPr>
        <p:grpSpPr>
          <a:xfrm>
            <a:off x="8012645" y="2806477"/>
            <a:ext cx="319763" cy="284505"/>
            <a:chOff x="8012645" y="2806477"/>
            <a:chExt cx="319763" cy="284505"/>
          </a:xfrm>
        </p:grpSpPr>
        <p:sp>
          <p:nvSpPr>
            <p:cNvPr id="7173" name="Google Shape;7173;p7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72"/>
          <p:cNvGrpSpPr/>
          <p:nvPr/>
        </p:nvGrpSpPr>
        <p:grpSpPr>
          <a:xfrm>
            <a:off x="2454435" y="4162138"/>
            <a:ext cx="385339" cy="388071"/>
            <a:chOff x="2454435" y="4162138"/>
            <a:chExt cx="385339" cy="388071"/>
          </a:xfrm>
        </p:grpSpPr>
        <p:sp>
          <p:nvSpPr>
            <p:cNvPr id="7184" name="Google Shape;7184;p7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72"/>
          <p:cNvGrpSpPr/>
          <p:nvPr/>
        </p:nvGrpSpPr>
        <p:grpSpPr>
          <a:xfrm>
            <a:off x="3601939" y="4161192"/>
            <a:ext cx="275178" cy="388912"/>
            <a:chOff x="3601939" y="4161192"/>
            <a:chExt cx="275178" cy="388912"/>
          </a:xfrm>
        </p:grpSpPr>
        <p:sp>
          <p:nvSpPr>
            <p:cNvPr id="7196" name="Google Shape;7196;p7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72"/>
          <p:cNvGrpSpPr/>
          <p:nvPr/>
        </p:nvGrpSpPr>
        <p:grpSpPr>
          <a:xfrm>
            <a:off x="836023" y="3215146"/>
            <a:ext cx="375802" cy="371677"/>
            <a:chOff x="836023" y="3215146"/>
            <a:chExt cx="375802" cy="371677"/>
          </a:xfrm>
        </p:grpSpPr>
        <p:sp>
          <p:nvSpPr>
            <p:cNvPr id="7207" name="Google Shape;7207;p7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72"/>
          <p:cNvGrpSpPr/>
          <p:nvPr/>
        </p:nvGrpSpPr>
        <p:grpSpPr>
          <a:xfrm>
            <a:off x="1356297" y="3210890"/>
            <a:ext cx="431368" cy="380189"/>
            <a:chOff x="1356297" y="3210890"/>
            <a:chExt cx="431368" cy="380189"/>
          </a:xfrm>
        </p:grpSpPr>
        <p:sp>
          <p:nvSpPr>
            <p:cNvPr id="7224" name="Google Shape;7224;p7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72"/>
          <p:cNvGrpSpPr/>
          <p:nvPr/>
        </p:nvGrpSpPr>
        <p:grpSpPr>
          <a:xfrm>
            <a:off x="1903737" y="3215540"/>
            <a:ext cx="411874" cy="370731"/>
            <a:chOff x="1903737" y="3215540"/>
            <a:chExt cx="411874" cy="370731"/>
          </a:xfrm>
        </p:grpSpPr>
        <p:sp>
          <p:nvSpPr>
            <p:cNvPr id="7238" name="Google Shape;7238;p7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72"/>
          <p:cNvGrpSpPr/>
          <p:nvPr/>
        </p:nvGrpSpPr>
        <p:grpSpPr>
          <a:xfrm>
            <a:off x="2468465" y="3248854"/>
            <a:ext cx="397818" cy="304078"/>
            <a:chOff x="2468465" y="3248854"/>
            <a:chExt cx="397818" cy="304078"/>
          </a:xfrm>
        </p:grpSpPr>
        <p:sp>
          <p:nvSpPr>
            <p:cNvPr id="7248" name="Google Shape;7248;p7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2"/>
          <p:cNvGrpSpPr/>
          <p:nvPr/>
        </p:nvGrpSpPr>
        <p:grpSpPr>
          <a:xfrm>
            <a:off x="3017166" y="3216013"/>
            <a:ext cx="394376" cy="369812"/>
            <a:chOff x="3017166" y="3216013"/>
            <a:chExt cx="394376" cy="369812"/>
          </a:xfrm>
        </p:grpSpPr>
        <p:sp>
          <p:nvSpPr>
            <p:cNvPr id="7255" name="Google Shape;7255;p7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72"/>
          <p:cNvGrpSpPr/>
          <p:nvPr/>
        </p:nvGrpSpPr>
        <p:grpSpPr>
          <a:xfrm>
            <a:off x="4210043" y="3213228"/>
            <a:ext cx="199014" cy="375408"/>
            <a:chOff x="4210043" y="3213228"/>
            <a:chExt cx="199014" cy="375408"/>
          </a:xfrm>
        </p:grpSpPr>
        <p:sp>
          <p:nvSpPr>
            <p:cNvPr id="7258" name="Google Shape;7258;p7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72"/>
          <p:cNvGrpSpPr/>
          <p:nvPr/>
        </p:nvGrpSpPr>
        <p:grpSpPr>
          <a:xfrm>
            <a:off x="4818146" y="3203323"/>
            <a:ext cx="77845" cy="395165"/>
            <a:chOff x="4818146" y="3203323"/>
            <a:chExt cx="77845" cy="395165"/>
          </a:xfrm>
        </p:grpSpPr>
        <p:sp>
          <p:nvSpPr>
            <p:cNvPr id="7269" name="Google Shape;7269;p7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72"/>
          <p:cNvGrpSpPr/>
          <p:nvPr/>
        </p:nvGrpSpPr>
        <p:grpSpPr>
          <a:xfrm>
            <a:off x="5228890" y="3235428"/>
            <a:ext cx="344091" cy="332767"/>
            <a:chOff x="5228890" y="3235428"/>
            <a:chExt cx="344091" cy="332767"/>
          </a:xfrm>
        </p:grpSpPr>
        <p:sp>
          <p:nvSpPr>
            <p:cNvPr id="7278" name="Google Shape;7278;p7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72"/>
          <p:cNvGrpSpPr/>
          <p:nvPr/>
        </p:nvGrpSpPr>
        <p:grpSpPr>
          <a:xfrm>
            <a:off x="5757913" y="3227047"/>
            <a:ext cx="388544" cy="347927"/>
            <a:chOff x="5757913" y="3227047"/>
            <a:chExt cx="388544" cy="347927"/>
          </a:xfrm>
        </p:grpSpPr>
        <p:sp>
          <p:nvSpPr>
            <p:cNvPr id="7284" name="Google Shape;7284;p7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6" name="Google Shape;7286;p7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72"/>
          <p:cNvGrpSpPr/>
          <p:nvPr/>
        </p:nvGrpSpPr>
        <p:grpSpPr>
          <a:xfrm>
            <a:off x="7414946" y="3220873"/>
            <a:ext cx="360091" cy="360117"/>
            <a:chOff x="7414946" y="3220873"/>
            <a:chExt cx="360091" cy="360117"/>
          </a:xfrm>
        </p:grpSpPr>
        <p:sp>
          <p:nvSpPr>
            <p:cNvPr id="7303" name="Google Shape;7303;p7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72"/>
          <p:cNvGrpSpPr/>
          <p:nvPr/>
        </p:nvGrpSpPr>
        <p:grpSpPr>
          <a:xfrm>
            <a:off x="8027227" y="3215041"/>
            <a:ext cx="231829" cy="371782"/>
            <a:chOff x="8027227" y="3215041"/>
            <a:chExt cx="231829" cy="371782"/>
          </a:xfrm>
        </p:grpSpPr>
        <p:sp>
          <p:nvSpPr>
            <p:cNvPr id="7315" name="Google Shape;7315;p7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72"/>
          <p:cNvGrpSpPr/>
          <p:nvPr/>
        </p:nvGrpSpPr>
        <p:grpSpPr>
          <a:xfrm>
            <a:off x="4093603" y="4146138"/>
            <a:ext cx="395638" cy="420544"/>
            <a:chOff x="4093603" y="4146138"/>
            <a:chExt cx="395638" cy="420544"/>
          </a:xfrm>
        </p:grpSpPr>
        <p:sp>
          <p:nvSpPr>
            <p:cNvPr id="7326" name="Google Shape;7326;p7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72"/>
          <p:cNvGrpSpPr/>
          <p:nvPr/>
        </p:nvGrpSpPr>
        <p:grpSpPr>
          <a:xfrm>
            <a:off x="4644406" y="4162322"/>
            <a:ext cx="392065" cy="387887"/>
            <a:chOff x="4644406" y="4162322"/>
            <a:chExt cx="392065" cy="387887"/>
          </a:xfrm>
        </p:grpSpPr>
        <p:sp>
          <p:nvSpPr>
            <p:cNvPr id="7344" name="Google Shape;7344;p7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72"/>
          <p:cNvGrpSpPr/>
          <p:nvPr/>
        </p:nvGrpSpPr>
        <p:grpSpPr>
          <a:xfrm>
            <a:off x="5728383" y="4221698"/>
            <a:ext cx="417128" cy="269162"/>
            <a:chOff x="5728383" y="4221698"/>
            <a:chExt cx="417128" cy="269162"/>
          </a:xfrm>
        </p:grpSpPr>
        <p:sp>
          <p:nvSpPr>
            <p:cNvPr id="7351" name="Google Shape;7351;p7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72"/>
          <p:cNvGrpSpPr/>
          <p:nvPr/>
        </p:nvGrpSpPr>
        <p:grpSpPr>
          <a:xfrm>
            <a:off x="834210" y="3696905"/>
            <a:ext cx="371782" cy="342751"/>
            <a:chOff x="834210" y="3696905"/>
            <a:chExt cx="371782" cy="342751"/>
          </a:xfrm>
        </p:grpSpPr>
        <p:sp>
          <p:nvSpPr>
            <p:cNvPr id="7364" name="Google Shape;7364;p7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2"/>
          <p:cNvGrpSpPr/>
          <p:nvPr/>
        </p:nvGrpSpPr>
        <p:grpSpPr>
          <a:xfrm>
            <a:off x="1359398" y="3682271"/>
            <a:ext cx="395296" cy="371966"/>
            <a:chOff x="1359398" y="3682271"/>
            <a:chExt cx="395296" cy="371966"/>
          </a:xfrm>
        </p:grpSpPr>
        <p:sp>
          <p:nvSpPr>
            <p:cNvPr id="7377" name="Google Shape;7377;p7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72"/>
          <p:cNvGrpSpPr/>
          <p:nvPr/>
        </p:nvGrpSpPr>
        <p:grpSpPr>
          <a:xfrm>
            <a:off x="1908099" y="3682271"/>
            <a:ext cx="395296" cy="371966"/>
            <a:chOff x="1908099" y="3682271"/>
            <a:chExt cx="395296" cy="371966"/>
          </a:xfrm>
        </p:grpSpPr>
        <p:sp>
          <p:nvSpPr>
            <p:cNvPr id="7385" name="Google Shape;7385;p7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72"/>
          <p:cNvGrpSpPr/>
          <p:nvPr/>
        </p:nvGrpSpPr>
        <p:grpSpPr>
          <a:xfrm>
            <a:off x="2456800" y="3682271"/>
            <a:ext cx="395270" cy="371966"/>
            <a:chOff x="2456800" y="3682271"/>
            <a:chExt cx="395270" cy="371966"/>
          </a:xfrm>
        </p:grpSpPr>
        <p:sp>
          <p:nvSpPr>
            <p:cNvPr id="7393" name="Google Shape;7393;p7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72"/>
          <p:cNvGrpSpPr/>
          <p:nvPr/>
        </p:nvGrpSpPr>
        <p:grpSpPr>
          <a:xfrm>
            <a:off x="3014250" y="3682271"/>
            <a:ext cx="391092" cy="371940"/>
            <a:chOff x="3014250" y="3682271"/>
            <a:chExt cx="391092" cy="371940"/>
          </a:xfrm>
        </p:grpSpPr>
        <p:sp>
          <p:nvSpPr>
            <p:cNvPr id="7403" name="Google Shape;7403;p7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2"/>
          <p:cNvGrpSpPr/>
          <p:nvPr/>
        </p:nvGrpSpPr>
        <p:grpSpPr>
          <a:xfrm>
            <a:off x="3569125" y="3702947"/>
            <a:ext cx="388728" cy="330692"/>
            <a:chOff x="3569125" y="3702947"/>
            <a:chExt cx="388728" cy="330692"/>
          </a:xfrm>
        </p:grpSpPr>
        <p:sp>
          <p:nvSpPr>
            <p:cNvPr id="7407" name="Google Shape;7407;p7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72"/>
          <p:cNvGrpSpPr/>
          <p:nvPr/>
        </p:nvGrpSpPr>
        <p:grpSpPr>
          <a:xfrm>
            <a:off x="4111994" y="3682455"/>
            <a:ext cx="387992" cy="371625"/>
            <a:chOff x="4111994" y="3682455"/>
            <a:chExt cx="387992" cy="371625"/>
          </a:xfrm>
        </p:grpSpPr>
        <p:sp>
          <p:nvSpPr>
            <p:cNvPr id="7412" name="Google Shape;7412;p7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2"/>
          <p:cNvGrpSpPr/>
          <p:nvPr/>
        </p:nvGrpSpPr>
        <p:grpSpPr>
          <a:xfrm>
            <a:off x="4674908" y="3682271"/>
            <a:ext cx="371966" cy="371966"/>
            <a:chOff x="4674908" y="3682271"/>
            <a:chExt cx="371966" cy="371966"/>
          </a:xfrm>
        </p:grpSpPr>
        <p:sp>
          <p:nvSpPr>
            <p:cNvPr id="7415" name="Google Shape;7415;p7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72"/>
          <p:cNvGrpSpPr/>
          <p:nvPr/>
        </p:nvGrpSpPr>
        <p:grpSpPr>
          <a:xfrm>
            <a:off x="5223609" y="3731112"/>
            <a:ext cx="371782" cy="274285"/>
            <a:chOff x="5223609" y="3731112"/>
            <a:chExt cx="371782" cy="274285"/>
          </a:xfrm>
        </p:grpSpPr>
        <p:sp>
          <p:nvSpPr>
            <p:cNvPr id="7420" name="Google Shape;7420;p7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2" name="Google Shape;7422;p7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3" name="Google Shape;7423;p72"/>
          <p:cNvGrpSpPr/>
          <p:nvPr/>
        </p:nvGrpSpPr>
        <p:grpSpPr>
          <a:xfrm>
            <a:off x="6319908" y="3696721"/>
            <a:ext cx="373963" cy="343119"/>
            <a:chOff x="6319908" y="3696721"/>
            <a:chExt cx="373963" cy="343119"/>
          </a:xfrm>
        </p:grpSpPr>
        <p:sp>
          <p:nvSpPr>
            <p:cNvPr id="7424" name="Google Shape;7424;p7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2"/>
          <p:cNvGrpSpPr/>
          <p:nvPr/>
        </p:nvGrpSpPr>
        <p:grpSpPr>
          <a:xfrm>
            <a:off x="6871342" y="3740044"/>
            <a:ext cx="371966" cy="256420"/>
            <a:chOff x="6871342" y="3740044"/>
            <a:chExt cx="371966" cy="256420"/>
          </a:xfrm>
        </p:grpSpPr>
        <p:sp>
          <p:nvSpPr>
            <p:cNvPr id="7434" name="Google Shape;7434;p7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2"/>
          <p:cNvGrpSpPr/>
          <p:nvPr/>
        </p:nvGrpSpPr>
        <p:grpSpPr>
          <a:xfrm>
            <a:off x="7402362" y="3681535"/>
            <a:ext cx="402757" cy="372728"/>
            <a:chOff x="7402362" y="3681535"/>
            <a:chExt cx="402757" cy="372728"/>
          </a:xfrm>
        </p:grpSpPr>
        <p:sp>
          <p:nvSpPr>
            <p:cNvPr id="7447" name="Google Shape;7447;p7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72"/>
          <p:cNvGrpSpPr/>
          <p:nvPr/>
        </p:nvGrpSpPr>
        <p:grpSpPr>
          <a:xfrm>
            <a:off x="7960705" y="3736235"/>
            <a:ext cx="378902" cy="264065"/>
            <a:chOff x="7960705" y="3736235"/>
            <a:chExt cx="378902" cy="264065"/>
          </a:xfrm>
        </p:grpSpPr>
        <p:sp>
          <p:nvSpPr>
            <p:cNvPr id="7464" name="Google Shape;7464;p7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6400828" y="4162270"/>
            <a:ext cx="166200" cy="388019"/>
            <a:chOff x="6400828" y="4162270"/>
            <a:chExt cx="166200" cy="388019"/>
          </a:xfrm>
        </p:grpSpPr>
        <p:sp>
          <p:nvSpPr>
            <p:cNvPr id="7479" name="Google Shape;7479;p7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72"/>
          <p:cNvGrpSpPr/>
          <p:nvPr/>
        </p:nvGrpSpPr>
        <p:grpSpPr>
          <a:xfrm>
            <a:off x="6919815" y="4162270"/>
            <a:ext cx="225260" cy="388019"/>
            <a:chOff x="6919815" y="4162270"/>
            <a:chExt cx="225260" cy="388019"/>
          </a:xfrm>
        </p:grpSpPr>
        <p:sp>
          <p:nvSpPr>
            <p:cNvPr id="7487" name="Google Shape;7487;p7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7385600" y="4177035"/>
            <a:ext cx="388728" cy="358383"/>
            <a:chOff x="7385600" y="4177035"/>
            <a:chExt cx="388728" cy="358383"/>
          </a:xfrm>
        </p:grpSpPr>
        <p:sp>
          <p:nvSpPr>
            <p:cNvPr id="7496" name="Google Shape;7496;p7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625085" y="3259862"/>
            <a:ext cx="369207" cy="258259"/>
            <a:chOff x="3625085" y="3259862"/>
            <a:chExt cx="369207" cy="258259"/>
          </a:xfrm>
        </p:grpSpPr>
        <p:sp>
          <p:nvSpPr>
            <p:cNvPr id="7504" name="Google Shape;7504;p7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72"/>
          <p:cNvGrpSpPr/>
          <p:nvPr/>
        </p:nvGrpSpPr>
        <p:grpSpPr>
          <a:xfrm>
            <a:off x="6317360" y="3276808"/>
            <a:ext cx="363217" cy="248590"/>
            <a:chOff x="6317360" y="3276808"/>
            <a:chExt cx="363217" cy="248590"/>
          </a:xfrm>
        </p:grpSpPr>
        <p:sp>
          <p:nvSpPr>
            <p:cNvPr id="7518" name="Google Shape;7518;p7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72"/>
          <p:cNvGrpSpPr/>
          <p:nvPr/>
        </p:nvGrpSpPr>
        <p:grpSpPr>
          <a:xfrm>
            <a:off x="5084391" y="4183682"/>
            <a:ext cx="504064" cy="325595"/>
            <a:chOff x="5084391" y="4183682"/>
            <a:chExt cx="504064" cy="325595"/>
          </a:xfrm>
        </p:grpSpPr>
        <p:sp>
          <p:nvSpPr>
            <p:cNvPr id="7546" name="Google Shape;7546;p7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72"/>
          <p:cNvGrpSpPr/>
          <p:nvPr/>
        </p:nvGrpSpPr>
        <p:grpSpPr>
          <a:xfrm>
            <a:off x="7947595" y="2347996"/>
            <a:ext cx="379795" cy="267165"/>
            <a:chOff x="7947595" y="2347996"/>
            <a:chExt cx="379795" cy="267165"/>
          </a:xfrm>
        </p:grpSpPr>
        <p:sp>
          <p:nvSpPr>
            <p:cNvPr id="7563" name="Google Shape;7563;p7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72"/>
          <p:cNvGrpSpPr/>
          <p:nvPr/>
        </p:nvGrpSpPr>
        <p:grpSpPr>
          <a:xfrm>
            <a:off x="6400644" y="2310269"/>
            <a:ext cx="275362" cy="338784"/>
            <a:chOff x="6400644" y="2310269"/>
            <a:chExt cx="275362" cy="338784"/>
          </a:xfrm>
        </p:grpSpPr>
        <p:sp>
          <p:nvSpPr>
            <p:cNvPr id="7573" name="Google Shape;7573;p7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2"/>
          <p:cNvGrpSpPr/>
          <p:nvPr/>
        </p:nvGrpSpPr>
        <p:grpSpPr>
          <a:xfrm>
            <a:off x="1342268" y="4161009"/>
            <a:ext cx="359565" cy="358094"/>
            <a:chOff x="1342268" y="4161009"/>
            <a:chExt cx="359565" cy="358094"/>
          </a:xfrm>
        </p:grpSpPr>
        <p:sp>
          <p:nvSpPr>
            <p:cNvPr id="7587" name="Google Shape;7587;p7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72"/>
          <p:cNvGrpSpPr/>
          <p:nvPr/>
        </p:nvGrpSpPr>
        <p:grpSpPr>
          <a:xfrm>
            <a:off x="1913012" y="2764940"/>
            <a:ext cx="417523" cy="374252"/>
            <a:chOff x="1913012" y="2764940"/>
            <a:chExt cx="417523" cy="374252"/>
          </a:xfrm>
        </p:grpSpPr>
        <p:sp>
          <p:nvSpPr>
            <p:cNvPr id="7597" name="Google Shape;7597;p7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72"/>
          <p:cNvGrpSpPr/>
          <p:nvPr/>
        </p:nvGrpSpPr>
        <p:grpSpPr>
          <a:xfrm>
            <a:off x="830742" y="2763601"/>
            <a:ext cx="384734" cy="381556"/>
            <a:chOff x="830742" y="2763601"/>
            <a:chExt cx="384734" cy="381556"/>
          </a:xfrm>
        </p:grpSpPr>
        <p:sp>
          <p:nvSpPr>
            <p:cNvPr id="7610" name="Google Shape;7610;p7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3007498" y="4183419"/>
            <a:ext cx="375434" cy="329667"/>
            <a:chOff x="3007498" y="4183419"/>
            <a:chExt cx="375434" cy="329667"/>
          </a:xfrm>
        </p:grpSpPr>
        <p:sp>
          <p:nvSpPr>
            <p:cNvPr id="7632" name="Google Shape;7632;p7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72"/>
          <p:cNvGrpSpPr/>
          <p:nvPr/>
        </p:nvGrpSpPr>
        <p:grpSpPr>
          <a:xfrm>
            <a:off x="6919276" y="2766990"/>
            <a:ext cx="274550" cy="354728"/>
            <a:chOff x="7606826" y="2419290"/>
            <a:chExt cx="274550" cy="354728"/>
          </a:xfrm>
        </p:grpSpPr>
        <p:sp>
          <p:nvSpPr>
            <p:cNvPr id="7653" name="Google Shape;7653;p7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72"/>
          <p:cNvGrpSpPr/>
          <p:nvPr/>
        </p:nvGrpSpPr>
        <p:grpSpPr>
          <a:xfrm>
            <a:off x="7550168" y="2777003"/>
            <a:ext cx="263316" cy="354728"/>
            <a:chOff x="8062968" y="2419290"/>
            <a:chExt cx="263316" cy="354728"/>
          </a:xfrm>
        </p:grpSpPr>
        <p:sp>
          <p:nvSpPr>
            <p:cNvPr id="7669" name="Google Shape;7669;p7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689"/>
        <p:cNvGrpSpPr/>
        <p:nvPr/>
      </p:nvGrpSpPr>
      <p:grpSpPr>
        <a:xfrm>
          <a:off x="0" y="0"/>
          <a:ext cx="0" cy="0"/>
          <a:chOff x="0" y="0"/>
          <a:chExt cx="0" cy="0"/>
        </a:xfrm>
      </p:grpSpPr>
      <p:sp>
        <p:nvSpPr>
          <p:cNvPr id="7690" name="Google Shape;7690;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91" name="Google Shape;7691;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692" name="Google Shape;7692;p73"/>
          <p:cNvGrpSpPr/>
          <p:nvPr/>
        </p:nvGrpSpPr>
        <p:grpSpPr>
          <a:xfrm>
            <a:off x="7075663" y="2444129"/>
            <a:ext cx="362163" cy="347098"/>
            <a:chOff x="7075663" y="2444129"/>
            <a:chExt cx="362163" cy="347098"/>
          </a:xfrm>
        </p:grpSpPr>
        <p:sp>
          <p:nvSpPr>
            <p:cNvPr id="7693" name="Google Shape;7693;p7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73"/>
          <p:cNvGrpSpPr/>
          <p:nvPr/>
        </p:nvGrpSpPr>
        <p:grpSpPr>
          <a:xfrm>
            <a:off x="6638175" y="2436584"/>
            <a:ext cx="372197" cy="362163"/>
            <a:chOff x="6638175" y="2436584"/>
            <a:chExt cx="372197" cy="362163"/>
          </a:xfrm>
        </p:grpSpPr>
        <p:sp>
          <p:nvSpPr>
            <p:cNvPr id="7702" name="Google Shape;7702;p7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73"/>
          <p:cNvGrpSpPr/>
          <p:nvPr/>
        </p:nvGrpSpPr>
        <p:grpSpPr>
          <a:xfrm>
            <a:off x="6192906" y="2439440"/>
            <a:ext cx="371699" cy="356084"/>
            <a:chOff x="6192906" y="2439440"/>
            <a:chExt cx="371699" cy="356084"/>
          </a:xfrm>
        </p:grpSpPr>
        <p:sp>
          <p:nvSpPr>
            <p:cNvPr id="7716" name="Google Shape;7716;p7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73"/>
          <p:cNvGrpSpPr/>
          <p:nvPr/>
        </p:nvGrpSpPr>
        <p:grpSpPr>
          <a:xfrm>
            <a:off x="5762467" y="2436584"/>
            <a:ext cx="362163" cy="362163"/>
            <a:chOff x="5762467" y="2436584"/>
            <a:chExt cx="362163" cy="362163"/>
          </a:xfrm>
        </p:grpSpPr>
        <p:sp>
          <p:nvSpPr>
            <p:cNvPr id="7730" name="Google Shape;7730;p7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73"/>
          <p:cNvGrpSpPr/>
          <p:nvPr/>
        </p:nvGrpSpPr>
        <p:grpSpPr>
          <a:xfrm>
            <a:off x="5323721" y="2437029"/>
            <a:ext cx="362922" cy="361219"/>
            <a:chOff x="5323721" y="2437029"/>
            <a:chExt cx="362922" cy="361219"/>
          </a:xfrm>
        </p:grpSpPr>
        <p:sp>
          <p:nvSpPr>
            <p:cNvPr id="7756" name="Google Shape;7756;p7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73"/>
          <p:cNvGrpSpPr/>
          <p:nvPr/>
        </p:nvGrpSpPr>
        <p:grpSpPr>
          <a:xfrm>
            <a:off x="4875937" y="2468731"/>
            <a:ext cx="407122" cy="315448"/>
            <a:chOff x="4875937" y="2468731"/>
            <a:chExt cx="407122" cy="315448"/>
          </a:xfrm>
        </p:grpSpPr>
        <p:sp>
          <p:nvSpPr>
            <p:cNvPr id="7774" name="Google Shape;7774;p7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3"/>
          <p:cNvGrpSpPr/>
          <p:nvPr/>
        </p:nvGrpSpPr>
        <p:grpSpPr>
          <a:xfrm>
            <a:off x="4893282" y="3804774"/>
            <a:ext cx="242114" cy="362163"/>
            <a:chOff x="4893282" y="3804774"/>
            <a:chExt cx="242114" cy="362163"/>
          </a:xfrm>
        </p:grpSpPr>
        <p:sp>
          <p:nvSpPr>
            <p:cNvPr id="7794" name="Google Shape;7794;p7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3"/>
          <p:cNvGrpSpPr/>
          <p:nvPr/>
        </p:nvGrpSpPr>
        <p:grpSpPr>
          <a:xfrm>
            <a:off x="6248162" y="3804774"/>
            <a:ext cx="231058" cy="362425"/>
            <a:chOff x="6248162" y="3804774"/>
            <a:chExt cx="231058" cy="362425"/>
          </a:xfrm>
        </p:grpSpPr>
        <p:sp>
          <p:nvSpPr>
            <p:cNvPr id="7821" name="Google Shape;7821;p7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73"/>
          <p:cNvGrpSpPr/>
          <p:nvPr/>
        </p:nvGrpSpPr>
        <p:grpSpPr>
          <a:xfrm>
            <a:off x="5346568" y="3804774"/>
            <a:ext cx="233337" cy="362163"/>
            <a:chOff x="5346568" y="3804774"/>
            <a:chExt cx="233337" cy="362163"/>
          </a:xfrm>
        </p:grpSpPr>
        <p:sp>
          <p:nvSpPr>
            <p:cNvPr id="7826" name="Google Shape;7826;p7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73"/>
          <p:cNvGrpSpPr/>
          <p:nvPr/>
        </p:nvGrpSpPr>
        <p:grpSpPr>
          <a:xfrm>
            <a:off x="6704985" y="3805141"/>
            <a:ext cx="209967" cy="361639"/>
            <a:chOff x="6704985" y="3805141"/>
            <a:chExt cx="209967" cy="361639"/>
          </a:xfrm>
        </p:grpSpPr>
        <p:sp>
          <p:nvSpPr>
            <p:cNvPr id="7846" name="Google Shape;7846;p7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73"/>
          <p:cNvGrpSpPr/>
          <p:nvPr/>
        </p:nvGrpSpPr>
        <p:grpSpPr>
          <a:xfrm>
            <a:off x="7513884" y="2448269"/>
            <a:ext cx="363184" cy="338792"/>
            <a:chOff x="7513884" y="2448269"/>
            <a:chExt cx="363184" cy="338792"/>
          </a:xfrm>
        </p:grpSpPr>
        <p:sp>
          <p:nvSpPr>
            <p:cNvPr id="7859" name="Google Shape;7859;p7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73"/>
          <p:cNvGrpSpPr/>
          <p:nvPr/>
        </p:nvGrpSpPr>
        <p:grpSpPr>
          <a:xfrm>
            <a:off x="5777767" y="3804826"/>
            <a:ext cx="258699" cy="362136"/>
            <a:chOff x="5777767" y="3804826"/>
            <a:chExt cx="258699" cy="362136"/>
          </a:xfrm>
        </p:grpSpPr>
        <p:sp>
          <p:nvSpPr>
            <p:cNvPr id="7866" name="Google Shape;7866;p7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73"/>
          <p:cNvGrpSpPr/>
          <p:nvPr/>
        </p:nvGrpSpPr>
        <p:grpSpPr>
          <a:xfrm>
            <a:off x="7953101" y="2436584"/>
            <a:ext cx="361691" cy="362163"/>
            <a:chOff x="7953101" y="2436584"/>
            <a:chExt cx="361691" cy="362163"/>
          </a:xfrm>
        </p:grpSpPr>
        <p:sp>
          <p:nvSpPr>
            <p:cNvPr id="7870" name="Google Shape;7870;p7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73"/>
          <p:cNvGrpSpPr/>
          <p:nvPr/>
        </p:nvGrpSpPr>
        <p:grpSpPr>
          <a:xfrm>
            <a:off x="4859353" y="3355130"/>
            <a:ext cx="373481" cy="362267"/>
            <a:chOff x="4859353" y="3355130"/>
            <a:chExt cx="373481" cy="362267"/>
          </a:xfrm>
        </p:grpSpPr>
        <p:sp>
          <p:nvSpPr>
            <p:cNvPr id="7880" name="Google Shape;7880;p7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3"/>
          <p:cNvGrpSpPr/>
          <p:nvPr/>
        </p:nvGrpSpPr>
        <p:grpSpPr>
          <a:xfrm>
            <a:off x="6637678" y="1500982"/>
            <a:ext cx="378721" cy="362005"/>
            <a:chOff x="6637678" y="1500982"/>
            <a:chExt cx="378721" cy="362005"/>
          </a:xfrm>
        </p:grpSpPr>
        <p:sp>
          <p:nvSpPr>
            <p:cNvPr id="7895" name="Google Shape;7895;p7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3"/>
          <p:cNvGrpSpPr/>
          <p:nvPr/>
        </p:nvGrpSpPr>
        <p:grpSpPr>
          <a:xfrm>
            <a:off x="5827993" y="3355496"/>
            <a:ext cx="223041" cy="362163"/>
            <a:chOff x="5827993" y="3355496"/>
            <a:chExt cx="223041" cy="362163"/>
          </a:xfrm>
        </p:grpSpPr>
        <p:sp>
          <p:nvSpPr>
            <p:cNvPr id="7912" name="Google Shape;7912;p7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73"/>
          <p:cNvGrpSpPr/>
          <p:nvPr/>
        </p:nvGrpSpPr>
        <p:grpSpPr>
          <a:xfrm>
            <a:off x="7528713" y="1500641"/>
            <a:ext cx="370520" cy="361586"/>
            <a:chOff x="7528713" y="1500641"/>
            <a:chExt cx="370520" cy="361586"/>
          </a:xfrm>
        </p:grpSpPr>
        <p:sp>
          <p:nvSpPr>
            <p:cNvPr id="7928" name="Google Shape;7928;p7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73"/>
          <p:cNvGrpSpPr/>
          <p:nvPr/>
        </p:nvGrpSpPr>
        <p:grpSpPr>
          <a:xfrm>
            <a:off x="5317198" y="3355496"/>
            <a:ext cx="367429" cy="362163"/>
            <a:chOff x="5317198" y="3355496"/>
            <a:chExt cx="367429" cy="362163"/>
          </a:xfrm>
        </p:grpSpPr>
        <p:sp>
          <p:nvSpPr>
            <p:cNvPr id="7936" name="Google Shape;7936;p7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3"/>
          <p:cNvGrpSpPr/>
          <p:nvPr/>
        </p:nvGrpSpPr>
        <p:grpSpPr>
          <a:xfrm>
            <a:off x="5302971" y="1500563"/>
            <a:ext cx="383175" cy="362241"/>
            <a:chOff x="5302971" y="1500563"/>
            <a:chExt cx="383175" cy="362241"/>
          </a:xfrm>
        </p:grpSpPr>
        <p:sp>
          <p:nvSpPr>
            <p:cNvPr id="7953" name="Google Shape;7953;p7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3"/>
          <p:cNvGrpSpPr/>
          <p:nvPr/>
        </p:nvGrpSpPr>
        <p:grpSpPr>
          <a:xfrm>
            <a:off x="6202705" y="1525453"/>
            <a:ext cx="364180" cy="312461"/>
            <a:chOff x="6202705" y="1525453"/>
            <a:chExt cx="364180" cy="312461"/>
          </a:xfrm>
        </p:grpSpPr>
        <p:sp>
          <p:nvSpPr>
            <p:cNvPr id="7956" name="Google Shape;7956;p7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7087217" y="1503602"/>
            <a:ext cx="362398" cy="356163"/>
            <a:chOff x="7087217" y="1503602"/>
            <a:chExt cx="362398" cy="356163"/>
          </a:xfrm>
        </p:grpSpPr>
        <p:sp>
          <p:nvSpPr>
            <p:cNvPr id="7964" name="Google Shape;7964;p7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7968952" y="1500877"/>
            <a:ext cx="378747" cy="361455"/>
            <a:chOff x="7968952" y="1500877"/>
            <a:chExt cx="378747" cy="361455"/>
          </a:xfrm>
        </p:grpSpPr>
        <p:sp>
          <p:nvSpPr>
            <p:cNvPr id="7986" name="Google Shape;7986;p7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73"/>
          <p:cNvGrpSpPr/>
          <p:nvPr/>
        </p:nvGrpSpPr>
        <p:grpSpPr>
          <a:xfrm>
            <a:off x="5761445" y="1541723"/>
            <a:ext cx="362163" cy="279737"/>
            <a:chOff x="5761445" y="1541723"/>
            <a:chExt cx="362163" cy="279737"/>
          </a:xfrm>
        </p:grpSpPr>
        <p:sp>
          <p:nvSpPr>
            <p:cNvPr id="8002" name="Google Shape;8002;p7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3"/>
          <p:cNvGrpSpPr/>
          <p:nvPr/>
        </p:nvGrpSpPr>
        <p:grpSpPr>
          <a:xfrm>
            <a:off x="6204958" y="3355575"/>
            <a:ext cx="358390" cy="362320"/>
            <a:chOff x="6204958" y="3355575"/>
            <a:chExt cx="358390" cy="362320"/>
          </a:xfrm>
        </p:grpSpPr>
        <p:sp>
          <p:nvSpPr>
            <p:cNvPr id="8009" name="Google Shape;8009;p7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73"/>
          <p:cNvGrpSpPr/>
          <p:nvPr/>
        </p:nvGrpSpPr>
        <p:grpSpPr>
          <a:xfrm>
            <a:off x="4939970" y="1499855"/>
            <a:ext cx="242979" cy="362660"/>
            <a:chOff x="4939970" y="1499855"/>
            <a:chExt cx="242979" cy="362660"/>
          </a:xfrm>
        </p:grpSpPr>
        <p:sp>
          <p:nvSpPr>
            <p:cNvPr id="8026" name="Google Shape;8026;p7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3"/>
          <p:cNvGrpSpPr/>
          <p:nvPr/>
        </p:nvGrpSpPr>
        <p:grpSpPr>
          <a:xfrm>
            <a:off x="8023448" y="3355496"/>
            <a:ext cx="284322" cy="362163"/>
            <a:chOff x="8023448" y="3355496"/>
            <a:chExt cx="284322" cy="362163"/>
          </a:xfrm>
        </p:grpSpPr>
        <p:sp>
          <p:nvSpPr>
            <p:cNvPr id="8033" name="Google Shape;8033;p7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73"/>
          <p:cNvGrpSpPr/>
          <p:nvPr/>
        </p:nvGrpSpPr>
        <p:grpSpPr>
          <a:xfrm>
            <a:off x="6644201" y="3355496"/>
            <a:ext cx="366695" cy="361979"/>
            <a:chOff x="6644201" y="3355496"/>
            <a:chExt cx="366695" cy="361979"/>
          </a:xfrm>
        </p:grpSpPr>
        <p:sp>
          <p:nvSpPr>
            <p:cNvPr id="8043" name="Google Shape;8043;p7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73"/>
          <p:cNvGrpSpPr/>
          <p:nvPr/>
        </p:nvGrpSpPr>
        <p:grpSpPr>
          <a:xfrm>
            <a:off x="7955145" y="2019192"/>
            <a:ext cx="365176" cy="271013"/>
            <a:chOff x="7955145" y="2019192"/>
            <a:chExt cx="365176" cy="271013"/>
          </a:xfrm>
        </p:grpSpPr>
        <p:sp>
          <p:nvSpPr>
            <p:cNvPr id="8066" name="Google Shape;8066;p7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3"/>
          <p:cNvGrpSpPr/>
          <p:nvPr/>
        </p:nvGrpSpPr>
        <p:grpSpPr>
          <a:xfrm>
            <a:off x="7518155" y="2009471"/>
            <a:ext cx="361927" cy="290270"/>
            <a:chOff x="7518155" y="2009471"/>
            <a:chExt cx="361927" cy="290270"/>
          </a:xfrm>
        </p:grpSpPr>
        <p:sp>
          <p:nvSpPr>
            <p:cNvPr id="8073" name="Google Shape;8073;p7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3"/>
          <p:cNvGrpSpPr/>
          <p:nvPr/>
        </p:nvGrpSpPr>
        <p:grpSpPr>
          <a:xfrm>
            <a:off x="7079672" y="1991053"/>
            <a:ext cx="362163" cy="327264"/>
            <a:chOff x="7079672" y="1991053"/>
            <a:chExt cx="362163" cy="327264"/>
          </a:xfrm>
        </p:grpSpPr>
        <p:sp>
          <p:nvSpPr>
            <p:cNvPr id="8087" name="Google Shape;8087;p7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73"/>
          <p:cNvGrpSpPr/>
          <p:nvPr/>
        </p:nvGrpSpPr>
        <p:grpSpPr>
          <a:xfrm>
            <a:off x="6641188" y="2035514"/>
            <a:ext cx="361901" cy="238132"/>
            <a:chOff x="6641188" y="2035514"/>
            <a:chExt cx="361901" cy="238132"/>
          </a:xfrm>
        </p:grpSpPr>
        <p:sp>
          <p:nvSpPr>
            <p:cNvPr id="8104" name="Google Shape;8104;p7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3"/>
          <p:cNvGrpSpPr/>
          <p:nvPr/>
        </p:nvGrpSpPr>
        <p:grpSpPr>
          <a:xfrm>
            <a:off x="6202443" y="1986677"/>
            <a:ext cx="362425" cy="335884"/>
            <a:chOff x="6202443" y="1986677"/>
            <a:chExt cx="362425" cy="335884"/>
          </a:xfrm>
        </p:grpSpPr>
        <p:sp>
          <p:nvSpPr>
            <p:cNvPr id="8124" name="Google Shape;8124;p7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73"/>
          <p:cNvGrpSpPr/>
          <p:nvPr/>
        </p:nvGrpSpPr>
        <p:grpSpPr>
          <a:xfrm>
            <a:off x="5764222" y="2016598"/>
            <a:ext cx="374293" cy="276069"/>
            <a:chOff x="5764222" y="2016598"/>
            <a:chExt cx="374293" cy="276069"/>
          </a:xfrm>
        </p:grpSpPr>
        <p:sp>
          <p:nvSpPr>
            <p:cNvPr id="8145" name="Google Shape;8145;p7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3"/>
          <p:cNvGrpSpPr/>
          <p:nvPr/>
        </p:nvGrpSpPr>
        <p:grpSpPr>
          <a:xfrm>
            <a:off x="5325477" y="2016441"/>
            <a:ext cx="361927" cy="276515"/>
            <a:chOff x="5325477" y="2016441"/>
            <a:chExt cx="361927" cy="276515"/>
          </a:xfrm>
        </p:grpSpPr>
        <p:sp>
          <p:nvSpPr>
            <p:cNvPr id="8157" name="Google Shape;8157;p7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3"/>
          <p:cNvGrpSpPr/>
          <p:nvPr/>
        </p:nvGrpSpPr>
        <p:grpSpPr>
          <a:xfrm>
            <a:off x="4870671" y="2017200"/>
            <a:ext cx="364180" cy="274812"/>
            <a:chOff x="4870671" y="2017200"/>
            <a:chExt cx="364180" cy="274812"/>
          </a:xfrm>
        </p:grpSpPr>
        <p:sp>
          <p:nvSpPr>
            <p:cNvPr id="8178" name="Google Shape;8178;p7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3"/>
          <p:cNvGrpSpPr/>
          <p:nvPr/>
        </p:nvGrpSpPr>
        <p:grpSpPr>
          <a:xfrm>
            <a:off x="7144726" y="3355496"/>
            <a:ext cx="260690" cy="362032"/>
            <a:chOff x="7144726" y="3355496"/>
            <a:chExt cx="260690" cy="362032"/>
          </a:xfrm>
        </p:grpSpPr>
        <p:sp>
          <p:nvSpPr>
            <p:cNvPr id="8192" name="Google Shape;8192;p7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73"/>
          <p:cNvGrpSpPr/>
          <p:nvPr/>
        </p:nvGrpSpPr>
        <p:grpSpPr>
          <a:xfrm>
            <a:off x="6705719" y="4278051"/>
            <a:ext cx="261712" cy="361770"/>
            <a:chOff x="6705719" y="4278051"/>
            <a:chExt cx="261712" cy="361770"/>
          </a:xfrm>
        </p:grpSpPr>
        <p:sp>
          <p:nvSpPr>
            <p:cNvPr id="8199" name="Google Shape;8199;p7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3"/>
          <p:cNvGrpSpPr/>
          <p:nvPr/>
        </p:nvGrpSpPr>
        <p:grpSpPr>
          <a:xfrm>
            <a:off x="5750650" y="2891652"/>
            <a:ext cx="320216" cy="361403"/>
            <a:chOff x="5750650" y="2891652"/>
            <a:chExt cx="320216" cy="361403"/>
          </a:xfrm>
        </p:grpSpPr>
        <p:sp>
          <p:nvSpPr>
            <p:cNvPr id="8215" name="Google Shape;8215;p7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73"/>
          <p:cNvGrpSpPr/>
          <p:nvPr/>
        </p:nvGrpSpPr>
        <p:grpSpPr>
          <a:xfrm>
            <a:off x="6658009" y="2891390"/>
            <a:ext cx="315972" cy="361927"/>
            <a:chOff x="6658009" y="2891390"/>
            <a:chExt cx="315972" cy="361927"/>
          </a:xfrm>
        </p:grpSpPr>
        <p:sp>
          <p:nvSpPr>
            <p:cNvPr id="8231" name="Google Shape;8231;p7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73"/>
          <p:cNvGrpSpPr/>
          <p:nvPr/>
        </p:nvGrpSpPr>
        <p:grpSpPr>
          <a:xfrm>
            <a:off x="6203465" y="2891206"/>
            <a:ext cx="320478" cy="362110"/>
            <a:chOff x="6203465" y="2891206"/>
            <a:chExt cx="320478" cy="362110"/>
          </a:xfrm>
        </p:grpSpPr>
        <p:sp>
          <p:nvSpPr>
            <p:cNvPr id="8239" name="Google Shape;8239;p7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73"/>
          <p:cNvGrpSpPr/>
          <p:nvPr/>
        </p:nvGrpSpPr>
        <p:grpSpPr>
          <a:xfrm>
            <a:off x="7567280" y="2891259"/>
            <a:ext cx="307116" cy="362294"/>
            <a:chOff x="7567280" y="2891259"/>
            <a:chExt cx="307116" cy="362294"/>
          </a:xfrm>
        </p:grpSpPr>
        <p:sp>
          <p:nvSpPr>
            <p:cNvPr id="8245" name="Google Shape;8245;p7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3"/>
          <p:cNvGrpSpPr/>
          <p:nvPr/>
        </p:nvGrpSpPr>
        <p:grpSpPr>
          <a:xfrm>
            <a:off x="7112579" y="2891521"/>
            <a:ext cx="338556" cy="361534"/>
            <a:chOff x="7112579" y="2891521"/>
            <a:chExt cx="338556" cy="361534"/>
          </a:xfrm>
        </p:grpSpPr>
        <p:sp>
          <p:nvSpPr>
            <p:cNvPr id="8258" name="Google Shape;8258;p7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3"/>
          <p:cNvGrpSpPr/>
          <p:nvPr/>
        </p:nvGrpSpPr>
        <p:grpSpPr>
          <a:xfrm>
            <a:off x="7155259" y="3805036"/>
            <a:ext cx="207478" cy="361272"/>
            <a:chOff x="7155259" y="3805036"/>
            <a:chExt cx="207478" cy="361272"/>
          </a:xfrm>
        </p:grpSpPr>
        <p:sp>
          <p:nvSpPr>
            <p:cNvPr id="8261" name="Google Shape;8261;p7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3"/>
          <p:cNvGrpSpPr/>
          <p:nvPr/>
        </p:nvGrpSpPr>
        <p:grpSpPr>
          <a:xfrm>
            <a:off x="4915368" y="2891390"/>
            <a:ext cx="182850" cy="361927"/>
            <a:chOff x="4915368" y="2891390"/>
            <a:chExt cx="182850" cy="361927"/>
          </a:xfrm>
        </p:grpSpPr>
        <p:sp>
          <p:nvSpPr>
            <p:cNvPr id="8274" name="Google Shape;8274;p7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73"/>
          <p:cNvGrpSpPr/>
          <p:nvPr/>
        </p:nvGrpSpPr>
        <p:grpSpPr>
          <a:xfrm>
            <a:off x="8028714" y="2891652"/>
            <a:ext cx="289589" cy="361403"/>
            <a:chOff x="8028714" y="2891652"/>
            <a:chExt cx="289589" cy="361403"/>
          </a:xfrm>
        </p:grpSpPr>
        <p:sp>
          <p:nvSpPr>
            <p:cNvPr id="8286" name="Google Shape;8286;p7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73"/>
          <p:cNvGrpSpPr/>
          <p:nvPr/>
        </p:nvGrpSpPr>
        <p:grpSpPr>
          <a:xfrm>
            <a:off x="7551822" y="3804774"/>
            <a:ext cx="293335" cy="361927"/>
            <a:chOff x="7551822" y="3804774"/>
            <a:chExt cx="293335" cy="361927"/>
          </a:xfrm>
        </p:grpSpPr>
        <p:sp>
          <p:nvSpPr>
            <p:cNvPr id="8307" name="Google Shape;8307;p7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3"/>
          <p:cNvGrpSpPr/>
          <p:nvPr/>
        </p:nvGrpSpPr>
        <p:grpSpPr>
          <a:xfrm>
            <a:off x="6263725" y="4277658"/>
            <a:ext cx="210491" cy="362163"/>
            <a:chOff x="6263725" y="4277658"/>
            <a:chExt cx="210491" cy="362163"/>
          </a:xfrm>
        </p:grpSpPr>
        <p:sp>
          <p:nvSpPr>
            <p:cNvPr id="8319" name="Google Shape;8319;p7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73"/>
          <p:cNvGrpSpPr/>
          <p:nvPr/>
        </p:nvGrpSpPr>
        <p:grpSpPr>
          <a:xfrm>
            <a:off x="7987790" y="3804695"/>
            <a:ext cx="336303" cy="362005"/>
            <a:chOff x="7987790" y="3804695"/>
            <a:chExt cx="336303" cy="362005"/>
          </a:xfrm>
        </p:grpSpPr>
        <p:sp>
          <p:nvSpPr>
            <p:cNvPr id="8335" name="Google Shape;8335;p7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73"/>
          <p:cNvGrpSpPr/>
          <p:nvPr/>
        </p:nvGrpSpPr>
        <p:grpSpPr>
          <a:xfrm>
            <a:off x="5273444" y="2891285"/>
            <a:ext cx="371123" cy="362267"/>
            <a:chOff x="5273444" y="2891285"/>
            <a:chExt cx="371123" cy="362267"/>
          </a:xfrm>
        </p:grpSpPr>
        <p:sp>
          <p:nvSpPr>
            <p:cNvPr id="8346" name="Google Shape;8346;p7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73"/>
          <p:cNvGrpSpPr/>
          <p:nvPr/>
        </p:nvGrpSpPr>
        <p:grpSpPr>
          <a:xfrm>
            <a:off x="7630397" y="3358399"/>
            <a:ext cx="214759" cy="357030"/>
            <a:chOff x="2235125" y="238075"/>
            <a:chExt cx="3144350" cy="5227375"/>
          </a:xfrm>
        </p:grpSpPr>
        <p:sp>
          <p:nvSpPr>
            <p:cNvPr id="8361" name="Google Shape;8361;p7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3"/>
          <p:cNvGrpSpPr/>
          <p:nvPr/>
        </p:nvGrpSpPr>
        <p:grpSpPr>
          <a:xfrm>
            <a:off x="2810729" y="4267107"/>
            <a:ext cx="342496" cy="351944"/>
            <a:chOff x="2810729" y="4267107"/>
            <a:chExt cx="342496" cy="351944"/>
          </a:xfrm>
        </p:grpSpPr>
        <p:sp>
          <p:nvSpPr>
            <p:cNvPr id="8371" name="Google Shape;8371;p7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73"/>
          <p:cNvGrpSpPr/>
          <p:nvPr/>
        </p:nvGrpSpPr>
        <p:grpSpPr>
          <a:xfrm>
            <a:off x="1779168" y="3805625"/>
            <a:ext cx="282381" cy="343454"/>
            <a:chOff x="1779168" y="3805625"/>
            <a:chExt cx="282381" cy="343454"/>
          </a:xfrm>
        </p:grpSpPr>
        <p:sp>
          <p:nvSpPr>
            <p:cNvPr id="8402" name="Google Shape;8402;p7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3"/>
          <p:cNvGrpSpPr/>
          <p:nvPr/>
        </p:nvGrpSpPr>
        <p:grpSpPr>
          <a:xfrm>
            <a:off x="2593522" y="2407029"/>
            <a:ext cx="391606" cy="364535"/>
            <a:chOff x="2593522" y="2407029"/>
            <a:chExt cx="391606" cy="364535"/>
          </a:xfrm>
        </p:grpSpPr>
        <p:sp>
          <p:nvSpPr>
            <p:cNvPr id="8431" name="Google Shape;8431;p7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73"/>
          <p:cNvGrpSpPr/>
          <p:nvPr/>
        </p:nvGrpSpPr>
        <p:grpSpPr>
          <a:xfrm>
            <a:off x="3955047" y="2432242"/>
            <a:ext cx="322912" cy="334396"/>
            <a:chOff x="3955047" y="2432242"/>
            <a:chExt cx="322912" cy="334396"/>
          </a:xfrm>
        </p:grpSpPr>
        <p:sp>
          <p:nvSpPr>
            <p:cNvPr id="8471" name="Google Shape;8471;p7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3"/>
          <p:cNvGrpSpPr/>
          <p:nvPr/>
        </p:nvGrpSpPr>
        <p:grpSpPr>
          <a:xfrm>
            <a:off x="1802465" y="1962854"/>
            <a:ext cx="265373" cy="351944"/>
            <a:chOff x="1802465" y="1962854"/>
            <a:chExt cx="265373" cy="351944"/>
          </a:xfrm>
        </p:grpSpPr>
        <p:sp>
          <p:nvSpPr>
            <p:cNvPr id="8475" name="Google Shape;8475;p7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73"/>
          <p:cNvGrpSpPr/>
          <p:nvPr/>
        </p:nvGrpSpPr>
        <p:grpSpPr>
          <a:xfrm>
            <a:off x="3512070" y="1956222"/>
            <a:ext cx="373983" cy="363622"/>
            <a:chOff x="3512070" y="1956222"/>
            <a:chExt cx="373983" cy="363622"/>
          </a:xfrm>
        </p:grpSpPr>
        <p:sp>
          <p:nvSpPr>
            <p:cNvPr id="8483" name="Google Shape;8483;p7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73"/>
          <p:cNvGrpSpPr/>
          <p:nvPr/>
        </p:nvGrpSpPr>
        <p:grpSpPr>
          <a:xfrm>
            <a:off x="842683" y="2394751"/>
            <a:ext cx="345640" cy="356660"/>
            <a:chOff x="842683" y="2394751"/>
            <a:chExt cx="345640" cy="356660"/>
          </a:xfrm>
        </p:grpSpPr>
        <p:sp>
          <p:nvSpPr>
            <p:cNvPr id="8501" name="Google Shape;8501;p7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73"/>
          <p:cNvGrpSpPr/>
          <p:nvPr/>
        </p:nvGrpSpPr>
        <p:grpSpPr>
          <a:xfrm>
            <a:off x="1290615" y="2399467"/>
            <a:ext cx="336836" cy="342511"/>
            <a:chOff x="1290615" y="2399467"/>
            <a:chExt cx="336836" cy="342511"/>
          </a:xfrm>
        </p:grpSpPr>
        <p:sp>
          <p:nvSpPr>
            <p:cNvPr id="8518" name="Google Shape;8518;p7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73"/>
          <p:cNvGrpSpPr/>
          <p:nvPr/>
        </p:nvGrpSpPr>
        <p:grpSpPr>
          <a:xfrm>
            <a:off x="1748310" y="2408601"/>
            <a:ext cx="308508" cy="333378"/>
            <a:chOff x="1748310" y="2408601"/>
            <a:chExt cx="308508" cy="333378"/>
          </a:xfrm>
        </p:grpSpPr>
        <p:sp>
          <p:nvSpPr>
            <p:cNvPr id="8538" name="Google Shape;8538;p7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73"/>
          <p:cNvGrpSpPr/>
          <p:nvPr/>
        </p:nvGrpSpPr>
        <p:grpSpPr>
          <a:xfrm>
            <a:off x="3044614" y="2418033"/>
            <a:ext cx="376184" cy="315141"/>
            <a:chOff x="3044614" y="2418033"/>
            <a:chExt cx="376184" cy="315141"/>
          </a:xfrm>
        </p:grpSpPr>
        <p:sp>
          <p:nvSpPr>
            <p:cNvPr id="8547" name="Google Shape;8547;p7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73"/>
          <p:cNvGrpSpPr/>
          <p:nvPr/>
        </p:nvGrpSpPr>
        <p:grpSpPr>
          <a:xfrm>
            <a:off x="3943638" y="3815072"/>
            <a:ext cx="357933" cy="342676"/>
            <a:chOff x="3943638" y="3815072"/>
            <a:chExt cx="357933" cy="342676"/>
          </a:xfrm>
        </p:grpSpPr>
        <p:sp>
          <p:nvSpPr>
            <p:cNvPr id="8557" name="Google Shape;8557;p7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73"/>
          <p:cNvGrpSpPr/>
          <p:nvPr/>
        </p:nvGrpSpPr>
        <p:grpSpPr>
          <a:xfrm>
            <a:off x="3508282" y="3810341"/>
            <a:ext cx="351644" cy="351959"/>
            <a:chOff x="3508282" y="3810341"/>
            <a:chExt cx="351644" cy="351959"/>
          </a:xfrm>
        </p:grpSpPr>
        <p:sp>
          <p:nvSpPr>
            <p:cNvPr id="8567" name="Google Shape;8567;p7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73"/>
          <p:cNvGrpSpPr/>
          <p:nvPr/>
        </p:nvGrpSpPr>
        <p:grpSpPr>
          <a:xfrm>
            <a:off x="2224585" y="1962854"/>
            <a:ext cx="303163" cy="351809"/>
            <a:chOff x="2224585" y="1962854"/>
            <a:chExt cx="303163" cy="351809"/>
          </a:xfrm>
        </p:grpSpPr>
        <p:sp>
          <p:nvSpPr>
            <p:cNvPr id="8581" name="Google Shape;8581;p7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73"/>
          <p:cNvGrpSpPr/>
          <p:nvPr/>
        </p:nvGrpSpPr>
        <p:grpSpPr>
          <a:xfrm>
            <a:off x="2622794" y="1990868"/>
            <a:ext cx="389090" cy="296231"/>
            <a:chOff x="2622794" y="1990868"/>
            <a:chExt cx="389090" cy="296231"/>
          </a:xfrm>
        </p:grpSpPr>
        <p:sp>
          <p:nvSpPr>
            <p:cNvPr id="8590" name="Google Shape;8590;p7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3"/>
          <p:cNvGrpSpPr/>
          <p:nvPr/>
        </p:nvGrpSpPr>
        <p:grpSpPr>
          <a:xfrm>
            <a:off x="3977326" y="1952149"/>
            <a:ext cx="327074" cy="375241"/>
            <a:chOff x="3977326" y="1952149"/>
            <a:chExt cx="327074" cy="375241"/>
          </a:xfrm>
        </p:grpSpPr>
        <p:sp>
          <p:nvSpPr>
            <p:cNvPr id="8600" name="Google Shape;8600;p7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73"/>
          <p:cNvGrpSpPr/>
          <p:nvPr/>
        </p:nvGrpSpPr>
        <p:grpSpPr>
          <a:xfrm>
            <a:off x="1341612" y="3340055"/>
            <a:ext cx="259399" cy="370524"/>
            <a:chOff x="1341612" y="3340055"/>
            <a:chExt cx="259399" cy="370524"/>
          </a:xfrm>
        </p:grpSpPr>
        <p:sp>
          <p:nvSpPr>
            <p:cNvPr id="8618" name="Google Shape;8618;p7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73"/>
          <p:cNvGrpSpPr/>
          <p:nvPr/>
        </p:nvGrpSpPr>
        <p:grpSpPr>
          <a:xfrm>
            <a:off x="2179892" y="3844972"/>
            <a:ext cx="351629" cy="282381"/>
            <a:chOff x="2179892" y="3844972"/>
            <a:chExt cx="351629" cy="282381"/>
          </a:xfrm>
        </p:grpSpPr>
        <p:sp>
          <p:nvSpPr>
            <p:cNvPr id="8637" name="Google Shape;8637;p7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73"/>
          <p:cNvGrpSpPr/>
          <p:nvPr/>
        </p:nvGrpSpPr>
        <p:grpSpPr>
          <a:xfrm>
            <a:off x="3131170" y="3816884"/>
            <a:ext cx="220051" cy="338169"/>
            <a:chOff x="3131170" y="3816884"/>
            <a:chExt cx="220051" cy="338169"/>
          </a:xfrm>
        </p:grpSpPr>
        <p:sp>
          <p:nvSpPr>
            <p:cNvPr id="8658" name="Google Shape;8658;p7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3"/>
          <p:cNvGrpSpPr/>
          <p:nvPr/>
        </p:nvGrpSpPr>
        <p:grpSpPr>
          <a:xfrm>
            <a:off x="903502" y="3359564"/>
            <a:ext cx="247990" cy="333393"/>
            <a:chOff x="903502" y="3359564"/>
            <a:chExt cx="247990" cy="333393"/>
          </a:xfrm>
        </p:grpSpPr>
        <p:sp>
          <p:nvSpPr>
            <p:cNvPr id="8668" name="Google Shape;8668;p7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73"/>
          <p:cNvGrpSpPr/>
          <p:nvPr/>
        </p:nvGrpSpPr>
        <p:grpSpPr>
          <a:xfrm>
            <a:off x="2616191" y="2890461"/>
            <a:ext cx="365793" cy="361152"/>
            <a:chOff x="2616191" y="2890461"/>
            <a:chExt cx="365793" cy="361152"/>
          </a:xfrm>
        </p:grpSpPr>
        <p:sp>
          <p:nvSpPr>
            <p:cNvPr id="8691" name="Google Shape;8691;p7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73"/>
          <p:cNvGrpSpPr/>
          <p:nvPr/>
        </p:nvGrpSpPr>
        <p:grpSpPr>
          <a:xfrm>
            <a:off x="3049959" y="1945861"/>
            <a:ext cx="402940" cy="388536"/>
            <a:chOff x="3049959" y="1945861"/>
            <a:chExt cx="402940" cy="388536"/>
          </a:xfrm>
        </p:grpSpPr>
        <p:sp>
          <p:nvSpPr>
            <p:cNvPr id="8703" name="Google Shape;8703;p7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73"/>
          <p:cNvGrpSpPr/>
          <p:nvPr/>
        </p:nvGrpSpPr>
        <p:grpSpPr>
          <a:xfrm>
            <a:off x="2483025" y="4268679"/>
            <a:ext cx="202428" cy="349114"/>
            <a:chOff x="2483025" y="4268679"/>
            <a:chExt cx="202428" cy="349114"/>
          </a:xfrm>
        </p:grpSpPr>
        <p:sp>
          <p:nvSpPr>
            <p:cNvPr id="8710" name="Google Shape;8710;p7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73"/>
          <p:cNvGrpSpPr/>
          <p:nvPr/>
        </p:nvGrpSpPr>
        <p:grpSpPr>
          <a:xfrm>
            <a:off x="862507" y="2885984"/>
            <a:ext cx="329590" cy="365000"/>
            <a:chOff x="862507" y="2885984"/>
            <a:chExt cx="329590" cy="365000"/>
          </a:xfrm>
        </p:grpSpPr>
        <p:sp>
          <p:nvSpPr>
            <p:cNvPr id="8717" name="Google Shape;8717;p7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3"/>
          <p:cNvGrpSpPr/>
          <p:nvPr/>
        </p:nvGrpSpPr>
        <p:grpSpPr>
          <a:xfrm>
            <a:off x="3082075" y="2871805"/>
            <a:ext cx="318884" cy="379807"/>
            <a:chOff x="3082075" y="2871805"/>
            <a:chExt cx="318884" cy="379807"/>
          </a:xfrm>
        </p:grpSpPr>
        <p:sp>
          <p:nvSpPr>
            <p:cNvPr id="8725" name="Google Shape;8725;p7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73"/>
          <p:cNvGrpSpPr/>
          <p:nvPr/>
        </p:nvGrpSpPr>
        <p:grpSpPr>
          <a:xfrm>
            <a:off x="2594780" y="1516494"/>
            <a:ext cx="410187" cy="324244"/>
            <a:chOff x="2594780" y="1516494"/>
            <a:chExt cx="410187" cy="324244"/>
          </a:xfrm>
        </p:grpSpPr>
        <p:sp>
          <p:nvSpPr>
            <p:cNvPr id="8746" name="Google Shape;8746;p7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73"/>
          <p:cNvGrpSpPr/>
          <p:nvPr/>
        </p:nvGrpSpPr>
        <p:grpSpPr>
          <a:xfrm>
            <a:off x="1742965" y="1502959"/>
            <a:ext cx="333692" cy="333363"/>
            <a:chOff x="1742965" y="1502959"/>
            <a:chExt cx="333692" cy="333363"/>
          </a:xfrm>
        </p:grpSpPr>
        <p:sp>
          <p:nvSpPr>
            <p:cNvPr id="8755" name="Google Shape;8755;p7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73"/>
          <p:cNvGrpSpPr/>
          <p:nvPr/>
        </p:nvGrpSpPr>
        <p:grpSpPr>
          <a:xfrm>
            <a:off x="3051531" y="1516809"/>
            <a:ext cx="390034" cy="296545"/>
            <a:chOff x="3051531" y="1516809"/>
            <a:chExt cx="390034" cy="296545"/>
          </a:xfrm>
        </p:grpSpPr>
        <p:sp>
          <p:nvSpPr>
            <p:cNvPr id="8760" name="Google Shape;8760;p7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3"/>
          <p:cNvGrpSpPr/>
          <p:nvPr/>
        </p:nvGrpSpPr>
        <p:grpSpPr>
          <a:xfrm>
            <a:off x="3514900" y="1489020"/>
            <a:ext cx="354145" cy="351869"/>
            <a:chOff x="3514900" y="1489020"/>
            <a:chExt cx="354145" cy="351869"/>
          </a:xfrm>
        </p:grpSpPr>
        <p:sp>
          <p:nvSpPr>
            <p:cNvPr id="8776" name="Google Shape;8776;p7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73"/>
          <p:cNvGrpSpPr/>
          <p:nvPr/>
        </p:nvGrpSpPr>
        <p:grpSpPr>
          <a:xfrm>
            <a:off x="3066324" y="3350446"/>
            <a:ext cx="346598" cy="333183"/>
            <a:chOff x="3066324" y="3350446"/>
            <a:chExt cx="346598" cy="333183"/>
          </a:xfrm>
        </p:grpSpPr>
        <p:sp>
          <p:nvSpPr>
            <p:cNvPr id="8799" name="Google Shape;8799;p7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73"/>
          <p:cNvGrpSpPr/>
          <p:nvPr/>
        </p:nvGrpSpPr>
        <p:grpSpPr>
          <a:xfrm>
            <a:off x="1282755" y="1952089"/>
            <a:ext cx="363278" cy="363338"/>
            <a:chOff x="1282755" y="1952089"/>
            <a:chExt cx="363278" cy="363338"/>
          </a:xfrm>
        </p:grpSpPr>
        <p:sp>
          <p:nvSpPr>
            <p:cNvPr id="8810" name="Google Shape;8810;p7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73"/>
          <p:cNvGrpSpPr/>
          <p:nvPr/>
        </p:nvGrpSpPr>
        <p:grpSpPr>
          <a:xfrm>
            <a:off x="3510094" y="2909281"/>
            <a:ext cx="355133" cy="343574"/>
            <a:chOff x="3510094" y="2909281"/>
            <a:chExt cx="355133" cy="343574"/>
          </a:xfrm>
        </p:grpSpPr>
        <p:sp>
          <p:nvSpPr>
            <p:cNvPr id="8818" name="Google Shape;8818;p7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1" name="Google Shape;8831;p7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2" name="Google Shape;8832;p73"/>
          <p:cNvGrpSpPr/>
          <p:nvPr/>
        </p:nvGrpSpPr>
        <p:grpSpPr>
          <a:xfrm>
            <a:off x="2163842" y="1506972"/>
            <a:ext cx="382787" cy="331566"/>
            <a:chOff x="2163842" y="1506972"/>
            <a:chExt cx="382787" cy="331566"/>
          </a:xfrm>
        </p:grpSpPr>
        <p:sp>
          <p:nvSpPr>
            <p:cNvPr id="8833" name="Google Shape;8833;p7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3"/>
          <p:cNvGrpSpPr/>
          <p:nvPr/>
        </p:nvGrpSpPr>
        <p:grpSpPr>
          <a:xfrm>
            <a:off x="1738877" y="3349652"/>
            <a:ext cx="357918" cy="350536"/>
            <a:chOff x="1738877" y="3349652"/>
            <a:chExt cx="357918" cy="350536"/>
          </a:xfrm>
        </p:grpSpPr>
        <p:sp>
          <p:nvSpPr>
            <p:cNvPr id="8842" name="Google Shape;8842;p7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73"/>
          <p:cNvGrpSpPr/>
          <p:nvPr/>
        </p:nvGrpSpPr>
        <p:grpSpPr>
          <a:xfrm>
            <a:off x="1971819" y="4276854"/>
            <a:ext cx="383281" cy="333947"/>
            <a:chOff x="1971819" y="4276854"/>
            <a:chExt cx="383281" cy="333947"/>
          </a:xfrm>
        </p:grpSpPr>
        <p:sp>
          <p:nvSpPr>
            <p:cNvPr id="8861" name="Google Shape;8861;p7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3"/>
          <p:cNvGrpSpPr/>
          <p:nvPr/>
        </p:nvGrpSpPr>
        <p:grpSpPr>
          <a:xfrm>
            <a:off x="1825119" y="2885819"/>
            <a:ext cx="175987" cy="361391"/>
            <a:chOff x="1825119" y="2885819"/>
            <a:chExt cx="175987" cy="361391"/>
          </a:xfrm>
        </p:grpSpPr>
        <p:sp>
          <p:nvSpPr>
            <p:cNvPr id="8872" name="Google Shape;8872;p7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3"/>
          <p:cNvGrpSpPr/>
          <p:nvPr/>
        </p:nvGrpSpPr>
        <p:grpSpPr>
          <a:xfrm>
            <a:off x="3504824" y="3405844"/>
            <a:ext cx="369896" cy="226339"/>
            <a:chOff x="3504824" y="3405844"/>
            <a:chExt cx="369896" cy="226339"/>
          </a:xfrm>
        </p:grpSpPr>
        <p:sp>
          <p:nvSpPr>
            <p:cNvPr id="8883" name="Google Shape;8883;p7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73"/>
          <p:cNvGrpSpPr/>
          <p:nvPr/>
        </p:nvGrpSpPr>
        <p:grpSpPr>
          <a:xfrm>
            <a:off x="1295661" y="3819594"/>
            <a:ext cx="345640" cy="342900"/>
            <a:chOff x="1295661" y="3819594"/>
            <a:chExt cx="345640" cy="342900"/>
          </a:xfrm>
        </p:grpSpPr>
        <p:sp>
          <p:nvSpPr>
            <p:cNvPr id="8900" name="Google Shape;8900;p7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73"/>
          <p:cNvGrpSpPr/>
          <p:nvPr/>
        </p:nvGrpSpPr>
        <p:grpSpPr>
          <a:xfrm>
            <a:off x="3486572" y="2433470"/>
            <a:ext cx="379328" cy="281738"/>
            <a:chOff x="3486572" y="2433470"/>
            <a:chExt cx="379328" cy="281738"/>
          </a:xfrm>
        </p:grpSpPr>
        <p:sp>
          <p:nvSpPr>
            <p:cNvPr id="8918" name="Google Shape;8918;p7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5" name="Google Shape;8925;p7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6" name="Google Shape;8926;p73"/>
          <p:cNvGrpSpPr/>
          <p:nvPr/>
        </p:nvGrpSpPr>
        <p:grpSpPr>
          <a:xfrm>
            <a:off x="3997149" y="3329634"/>
            <a:ext cx="270733" cy="355762"/>
            <a:chOff x="3997149" y="3329634"/>
            <a:chExt cx="270733" cy="355762"/>
          </a:xfrm>
        </p:grpSpPr>
        <p:sp>
          <p:nvSpPr>
            <p:cNvPr id="8927" name="Google Shape;8927;p7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73"/>
          <p:cNvGrpSpPr/>
          <p:nvPr/>
        </p:nvGrpSpPr>
        <p:grpSpPr>
          <a:xfrm>
            <a:off x="3954343" y="2899354"/>
            <a:ext cx="345655" cy="343529"/>
            <a:chOff x="3954343" y="2899354"/>
            <a:chExt cx="345655" cy="343529"/>
          </a:xfrm>
        </p:grpSpPr>
        <p:sp>
          <p:nvSpPr>
            <p:cNvPr id="8949" name="Google Shape;8949;p7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3"/>
          <p:cNvGrpSpPr/>
          <p:nvPr/>
        </p:nvGrpSpPr>
        <p:grpSpPr>
          <a:xfrm>
            <a:off x="2166043" y="3351344"/>
            <a:ext cx="369566" cy="349803"/>
            <a:chOff x="2166043" y="3351344"/>
            <a:chExt cx="369566" cy="349803"/>
          </a:xfrm>
        </p:grpSpPr>
        <p:sp>
          <p:nvSpPr>
            <p:cNvPr id="8962" name="Google Shape;8962;p7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73"/>
          <p:cNvGrpSpPr/>
          <p:nvPr/>
        </p:nvGrpSpPr>
        <p:grpSpPr>
          <a:xfrm>
            <a:off x="2619649" y="3352332"/>
            <a:ext cx="365793" cy="329275"/>
            <a:chOff x="2619649" y="3352332"/>
            <a:chExt cx="365793" cy="329275"/>
          </a:xfrm>
        </p:grpSpPr>
        <p:sp>
          <p:nvSpPr>
            <p:cNvPr id="8972" name="Google Shape;8972;p7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3"/>
          <p:cNvGrpSpPr/>
          <p:nvPr/>
        </p:nvGrpSpPr>
        <p:grpSpPr>
          <a:xfrm>
            <a:off x="1293760" y="1498228"/>
            <a:ext cx="340624" cy="351944"/>
            <a:chOff x="1293760" y="1498228"/>
            <a:chExt cx="340624" cy="351944"/>
          </a:xfrm>
        </p:grpSpPr>
        <p:sp>
          <p:nvSpPr>
            <p:cNvPr id="8983" name="Google Shape;8983;p7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73"/>
          <p:cNvGrpSpPr/>
          <p:nvPr/>
        </p:nvGrpSpPr>
        <p:grpSpPr>
          <a:xfrm>
            <a:off x="849601" y="1952074"/>
            <a:ext cx="406713" cy="383745"/>
            <a:chOff x="849601" y="1952074"/>
            <a:chExt cx="406713" cy="383745"/>
          </a:xfrm>
        </p:grpSpPr>
        <p:sp>
          <p:nvSpPr>
            <p:cNvPr id="8998" name="Google Shape;8998;p7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73"/>
          <p:cNvGrpSpPr/>
          <p:nvPr/>
        </p:nvGrpSpPr>
        <p:grpSpPr>
          <a:xfrm>
            <a:off x="2253871" y="2893365"/>
            <a:ext cx="203985" cy="355417"/>
            <a:chOff x="2253871" y="2893365"/>
            <a:chExt cx="203985" cy="355417"/>
          </a:xfrm>
        </p:grpSpPr>
        <p:sp>
          <p:nvSpPr>
            <p:cNvPr id="9006" name="Google Shape;9006;p7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3"/>
          <p:cNvGrpSpPr/>
          <p:nvPr/>
        </p:nvGrpSpPr>
        <p:grpSpPr>
          <a:xfrm>
            <a:off x="2191541" y="2408601"/>
            <a:ext cx="308823" cy="342571"/>
            <a:chOff x="2191541" y="2408601"/>
            <a:chExt cx="308823" cy="342571"/>
          </a:xfrm>
        </p:grpSpPr>
        <p:sp>
          <p:nvSpPr>
            <p:cNvPr id="9018" name="Google Shape;9018;p7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73"/>
          <p:cNvGrpSpPr/>
          <p:nvPr/>
        </p:nvGrpSpPr>
        <p:grpSpPr>
          <a:xfrm>
            <a:off x="847400" y="1503588"/>
            <a:ext cx="342496" cy="341553"/>
            <a:chOff x="847400" y="1503588"/>
            <a:chExt cx="342496" cy="341553"/>
          </a:xfrm>
        </p:grpSpPr>
        <p:sp>
          <p:nvSpPr>
            <p:cNvPr id="9032" name="Google Shape;9032;p7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3"/>
          <p:cNvGrpSpPr/>
          <p:nvPr/>
        </p:nvGrpSpPr>
        <p:grpSpPr>
          <a:xfrm>
            <a:off x="1329963" y="2899669"/>
            <a:ext cx="280495" cy="361077"/>
            <a:chOff x="1329963" y="2899669"/>
            <a:chExt cx="280495" cy="361077"/>
          </a:xfrm>
        </p:grpSpPr>
        <p:sp>
          <p:nvSpPr>
            <p:cNvPr id="9053" name="Google Shape;9053;p7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73"/>
          <p:cNvGrpSpPr/>
          <p:nvPr/>
        </p:nvGrpSpPr>
        <p:grpSpPr>
          <a:xfrm>
            <a:off x="937429" y="3800908"/>
            <a:ext cx="195496" cy="343439"/>
            <a:chOff x="937429" y="3800908"/>
            <a:chExt cx="195496" cy="343439"/>
          </a:xfrm>
        </p:grpSpPr>
        <p:sp>
          <p:nvSpPr>
            <p:cNvPr id="9061" name="Google Shape;9061;p7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73"/>
          <p:cNvGrpSpPr/>
          <p:nvPr/>
        </p:nvGrpSpPr>
        <p:grpSpPr>
          <a:xfrm>
            <a:off x="2687659" y="3810655"/>
            <a:ext cx="365164" cy="342511"/>
            <a:chOff x="2611459" y="3810655"/>
            <a:chExt cx="365164" cy="342511"/>
          </a:xfrm>
        </p:grpSpPr>
        <p:sp>
          <p:nvSpPr>
            <p:cNvPr id="9075" name="Google Shape;9075;p7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73"/>
          <p:cNvGrpSpPr/>
          <p:nvPr/>
        </p:nvGrpSpPr>
        <p:grpSpPr>
          <a:xfrm>
            <a:off x="3952456" y="1524280"/>
            <a:ext cx="370195" cy="300154"/>
            <a:chOff x="3952456" y="1524280"/>
            <a:chExt cx="370195" cy="300154"/>
          </a:xfrm>
        </p:grpSpPr>
        <p:sp>
          <p:nvSpPr>
            <p:cNvPr id="9087" name="Google Shape;9087;p7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96"/>
        <p:cNvGrpSpPr/>
        <p:nvPr/>
      </p:nvGrpSpPr>
      <p:grpSpPr>
        <a:xfrm>
          <a:off x="0" y="0"/>
          <a:ext cx="0" cy="0"/>
          <a:chOff x="0" y="0"/>
          <a:chExt cx="0" cy="0"/>
        </a:xfrm>
      </p:grpSpPr>
      <p:sp>
        <p:nvSpPr>
          <p:cNvPr id="9097" name="Google Shape;9097;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98" name="Google Shape;9098;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099" name="Google Shape;9099;p74"/>
          <p:cNvGrpSpPr/>
          <p:nvPr/>
        </p:nvGrpSpPr>
        <p:grpSpPr>
          <a:xfrm>
            <a:off x="908482" y="1502585"/>
            <a:ext cx="257112" cy="362808"/>
            <a:chOff x="908482" y="1502585"/>
            <a:chExt cx="257112" cy="362808"/>
          </a:xfrm>
        </p:grpSpPr>
        <p:sp>
          <p:nvSpPr>
            <p:cNvPr id="9100" name="Google Shape;9100;p7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4"/>
          <p:cNvGrpSpPr/>
          <p:nvPr/>
        </p:nvGrpSpPr>
        <p:grpSpPr>
          <a:xfrm>
            <a:off x="1303537" y="1502716"/>
            <a:ext cx="362939" cy="362677"/>
            <a:chOff x="1303537" y="1502716"/>
            <a:chExt cx="362939" cy="362677"/>
          </a:xfrm>
        </p:grpSpPr>
        <p:sp>
          <p:nvSpPr>
            <p:cNvPr id="9121" name="Google Shape;9121;p7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74"/>
          <p:cNvGrpSpPr/>
          <p:nvPr/>
        </p:nvGrpSpPr>
        <p:grpSpPr>
          <a:xfrm>
            <a:off x="1751901" y="1502716"/>
            <a:ext cx="362677" cy="362677"/>
            <a:chOff x="1751901" y="1502716"/>
            <a:chExt cx="362677" cy="362677"/>
          </a:xfrm>
        </p:grpSpPr>
        <p:sp>
          <p:nvSpPr>
            <p:cNvPr id="9133" name="Google Shape;9133;p7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74"/>
          <p:cNvGrpSpPr/>
          <p:nvPr/>
        </p:nvGrpSpPr>
        <p:grpSpPr>
          <a:xfrm>
            <a:off x="3095178" y="1502716"/>
            <a:ext cx="334290" cy="362677"/>
            <a:chOff x="3095178" y="1502716"/>
            <a:chExt cx="334290" cy="362677"/>
          </a:xfrm>
        </p:grpSpPr>
        <p:sp>
          <p:nvSpPr>
            <p:cNvPr id="9153" name="Google Shape;9153;p7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4"/>
          <p:cNvGrpSpPr/>
          <p:nvPr/>
        </p:nvGrpSpPr>
        <p:grpSpPr>
          <a:xfrm>
            <a:off x="3542281" y="1505605"/>
            <a:ext cx="366196" cy="357005"/>
            <a:chOff x="3542281" y="1505605"/>
            <a:chExt cx="366196" cy="357005"/>
          </a:xfrm>
        </p:grpSpPr>
        <p:sp>
          <p:nvSpPr>
            <p:cNvPr id="9171" name="Google Shape;9171;p7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74"/>
          <p:cNvGrpSpPr/>
          <p:nvPr/>
        </p:nvGrpSpPr>
        <p:grpSpPr>
          <a:xfrm>
            <a:off x="1748382" y="3384797"/>
            <a:ext cx="364673" cy="340067"/>
            <a:chOff x="1748382" y="3384797"/>
            <a:chExt cx="364673" cy="340067"/>
          </a:xfrm>
        </p:grpSpPr>
        <p:sp>
          <p:nvSpPr>
            <p:cNvPr id="9197" name="Google Shape;9197;p7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4"/>
          <p:cNvGrpSpPr/>
          <p:nvPr/>
        </p:nvGrpSpPr>
        <p:grpSpPr>
          <a:xfrm>
            <a:off x="6221064" y="3811049"/>
            <a:ext cx="364673" cy="339804"/>
            <a:chOff x="6221064" y="3811049"/>
            <a:chExt cx="364673" cy="339804"/>
          </a:xfrm>
        </p:grpSpPr>
        <p:sp>
          <p:nvSpPr>
            <p:cNvPr id="9213" name="Google Shape;9213;p7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4"/>
          <p:cNvGrpSpPr/>
          <p:nvPr/>
        </p:nvGrpSpPr>
        <p:grpSpPr>
          <a:xfrm>
            <a:off x="2182643" y="3386320"/>
            <a:ext cx="382030" cy="320451"/>
            <a:chOff x="2182643" y="3386320"/>
            <a:chExt cx="382030" cy="320451"/>
          </a:xfrm>
        </p:grpSpPr>
        <p:sp>
          <p:nvSpPr>
            <p:cNvPr id="9229" name="Google Shape;9229;p7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4"/>
          <p:cNvGrpSpPr/>
          <p:nvPr/>
        </p:nvGrpSpPr>
        <p:grpSpPr>
          <a:xfrm>
            <a:off x="3084386" y="3389340"/>
            <a:ext cx="353880" cy="330745"/>
            <a:chOff x="3084386" y="3389340"/>
            <a:chExt cx="353880" cy="330745"/>
          </a:xfrm>
        </p:grpSpPr>
        <p:sp>
          <p:nvSpPr>
            <p:cNvPr id="9245" name="Google Shape;9245;p7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74"/>
          <p:cNvGrpSpPr/>
          <p:nvPr/>
        </p:nvGrpSpPr>
        <p:grpSpPr>
          <a:xfrm>
            <a:off x="863499" y="1970906"/>
            <a:ext cx="347078" cy="364016"/>
            <a:chOff x="863499" y="1970906"/>
            <a:chExt cx="347078" cy="364016"/>
          </a:xfrm>
        </p:grpSpPr>
        <p:sp>
          <p:nvSpPr>
            <p:cNvPr id="9258" name="Google Shape;9258;p7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74"/>
          <p:cNvGrpSpPr/>
          <p:nvPr/>
        </p:nvGrpSpPr>
        <p:grpSpPr>
          <a:xfrm>
            <a:off x="1749879" y="1970906"/>
            <a:ext cx="364436" cy="364174"/>
            <a:chOff x="1749879" y="1970906"/>
            <a:chExt cx="364436" cy="364174"/>
          </a:xfrm>
        </p:grpSpPr>
        <p:sp>
          <p:nvSpPr>
            <p:cNvPr id="9273" name="Google Shape;9273;p7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4"/>
          <p:cNvGrpSpPr/>
          <p:nvPr/>
        </p:nvGrpSpPr>
        <p:grpSpPr>
          <a:xfrm>
            <a:off x="2186425" y="1976158"/>
            <a:ext cx="396106" cy="353985"/>
            <a:chOff x="2186425" y="1976158"/>
            <a:chExt cx="396106" cy="353985"/>
          </a:xfrm>
        </p:grpSpPr>
        <p:sp>
          <p:nvSpPr>
            <p:cNvPr id="9288" name="Google Shape;9288;p7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4"/>
          <p:cNvGrpSpPr/>
          <p:nvPr/>
        </p:nvGrpSpPr>
        <p:grpSpPr>
          <a:xfrm>
            <a:off x="2659157" y="2017412"/>
            <a:ext cx="319190" cy="271240"/>
            <a:chOff x="2659157" y="2017412"/>
            <a:chExt cx="319190" cy="271240"/>
          </a:xfrm>
        </p:grpSpPr>
        <p:sp>
          <p:nvSpPr>
            <p:cNvPr id="9296" name="Google Shape;9296;p7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4"/>
          <p:cNvGrpSpPr/>
          <p:nvPr/>
        </p:nvGrpSpPr>
        <p:grpSpPr>
          <a:xfrm>
            <a:off x="3111775" y="1993516"/>
            <a:ext cx="318928" cy="319217"/>
            <a:chOff x="3111775" y="1993516"/>
            <a:chExt cx="318928" cy="319217"/>
          </a:xfrm>
        </p:grpSpPr>
        <p:sp>
          <p:nvSpPr>
            <p:cNvPr id="9323" name="Google Shape;9323;p7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74"/>
          <p:cNvGrpSpPr/>
          <p:nvPr/>
        </p:nvGrpSpPr>
        <p:grpSpPr>
          <a:xfrm>
            <a:off x="4023785" y="1970407"/>
            <a:ext cx="288807" cy="355377"/>
            <a:chOff x="4023785" y="1970407"/>
            <a:chExt cx="288807" cy="355377"/>
          </a:xfrm>
        </p:grpSpPr>
        <p:sp>
          <p:nvSpPr>
            <p:cNvPr id="9354" name="Google Shape;9354;p7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4"/>
          <p:cNvGrpSpPr/>
          <p:nvPr/>
        </p:nvGrpSpPr>
        <p:grpSpPr>
          <a:xfrm>
            <a:off x="3544540" y="3380963"/>
            <a:ext cx="320188" cy="319269"/>
            <a:chOff x="3544540" y="3380963"/>
            <a:chExt cx="320188" cy="319269"/>
          </a:xfrm>
        </p:grpSpPr>
        <p:sp>
          <p:nvSpPr>
            <p:cNvPr id="9375" name="Google Shape;9375;p7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74"/>
          <p:cNvGrpSpPr/>
          <p:nvPr/>
        </p:nvGrpSpPr>
        <p:grpSpPr>
          <a:xfrm>
            <a:off x="3944637" y="3354834"/>
            <a:ext cx="415696" cy="371605"/>
            <a:chOff x="3944637" y="3354834"/>
            <a:chExt cx="415696" cy="371605"/>
          </a:xfrm>
        </p:grpSpPr>
        <p:sp>
          <p:nvSpPr>
            <p:cNvPr id="9392" name="Google Shape;9392;p7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74"/>
          <p:cNvGrpSpPr/>
          <p:nvPr/>
        </p:nvGrpSpPr>
        <p:grpSpPr>
          <a:xfrm>
            <a:off x="1314619" y="3821527"/>
            <a:ext cx="346317" cy="332136"/>
            <a:chOff x="1314619" y="3821527"/>
            <a:chExt cx="346317" cy="332136"/>
          </a:xfrm>
        </p:grpSpPr>
        <p:sp>
          <p:nvSpPr>
            <p:cNvPr id="9410" name="Google Shape;9410;p7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74"/>
          <p:cNvGrpSpPr/>
          <p:nvPr/>
        </p:nvGrpSpPr>
        <p:grpSpPr>
          <a:xfrm>
            <a:off x="1751139" y="3790934"/>
            <a:ext cx="386258" cy="380507"/>
            <a:chOff x="1751139" y="3790934"/>
            <a:chExt cx="386258" cy="380507"/>
          </a:xfrm>
        </p:grpSpPr>
        <p:sp>
          <p:nvSpPr>
            <p:cNvPr id="9419" name="Google Shape;9419;p7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74"/>
          <p:cNvGrpSpPr/>
          <p:nvPr/>
        </p:nvGrpSpPr>
        <p:grpSpPr>
          <a:xfrm>
            <a:off x="2189681" y="3821606"/>
            <a:ext cx="395607" cy="318928"/>
            <a:chOff x="2189681" y="3821606"/>
            <a:chExt cx="395607" cy="318928"/>
          </a:xfrm>
        </p:grpSpPr>
        <p:sp>
          <p:nvSpPr>
            <p:cNvPr id="9438" name="Google Shape;9438;p7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8" name="Google Shape;9468;p7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9" name="Google Shape;9469;p74"/>
          <p:cNvGrpSpPr/>
          <p:nvPr/>
        </p:nvGrpSpPr>
        <p:grpSpPr>
          <a:xfrm>
            <a:off x="1277409" y="1961347"/>
            <a:ext cx="420475" cy="383055"/>
            <a:chOff x="1277409" y="1961347"/>
            <a:chExt cx="420475" cy="383055"/>
          </a:xfrm>
        </p:grpSpPr>
        <p:sp>
          <p:nvSpPr>
            <p:cNvPr id="9470" name="Google Shape;9470;p7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4"/>
          <p:cNvGrpSpPr/>
          <p:nvPr/>
        </p:nvGrpSpPr>
        <p:grpSpPr>
          <a:xfrm>
            <a:off x="2215075" y="2432819"/>
            <a:ext cx="380008" cy="351648"/>
            <a:chOff x="2215075" y="2432819"/>
            <a:chExt cx="380008" cy="351648"/>
          </a:xfrm>
        </p:grpSpPr>
        <p:sp>
          <p:nvSpPr>
            <p:cNvPr id="9498" name="Google Shape;9498;p7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74"/>
          <p:cNvGrpSpPr/>
          <p:nvPr/>
        </p:nvGrpSpPr>
        <p:grpSpPr>
          <a:xfrm>
            <a:off x="2661416" y="2422342"/>
            <a:ext cx="344059" cy="340671"/>
            <a:chOff x="2661416" y="2422342"/>
            <a:chExt cx="344059" cy="340671"/>
          </a:xfrm>
        </p:grpSpPr>
        <p:sp>
          <p:nvSpPr>
            <p:cNvPr id="9530" name="Google Shape;9530;p7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74"/>
          <p:cNvGrpSpPr/>
          <p:nvPr/>
        </p:nvGrpSpPr>
        <p:grpSpPr>
          <a:xfrm>
            <a:off x="4066510" y="2422342"/>
            <a:ext cx="206876" cy="348470"/>
            <a:chOff x="4066510" y="2422342"/>
            <a:chExt cx="206876" cy="348470"/>
          </a:xfrm>
        </p:grpSpPr>
        <p:sp>
          <p:nvSpPr>
            <p:cNvPr id="9544" name="Google Shape;9544;p7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6" name="Google Shape;9556;p7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7" name="Google Shape;9557;p74"/>
          <p:cNvGrpSpPr/>
          <p:nvPr/>
        </p:nvGrpSpPr>
        <p:grpSpPr>
          <a:xfrm>
            <a:off x="2617693" y="3817325"/>
            <a:ext cx="420475" cy="326491"/>
            <a:chOff x="2617693" y="3817325"/>
            <a:chExt cx="420475" cy="326491"/>
          </a:xfrm>
        </p:grpSpPr>
        <p:sp>
          <p:nvSpPr>
            <p:cNvPr id="9558" name="Google Shape;9558;p7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4"/>
          <p:cNvGrpSpPr/>
          <p:nvPr/>
        </p:nvGrpSpPr>
        <p:grpSpPr>
          <a:xfrm>
            <a:off x="3545301" y="2423523"/>
            <a:ext cx="358134" cy="356637"/>
            <a:chOff x="3545301" y="2423523"/>
            <a:chExt cx="358134" cy="356637"/>
          </a:xfrm>
        </p:grpSpPr>
        <p:sp>
          <p:nvSpPr>
            <p:cNvPr id="9576" name="Google Shape;9576;p7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4"/>
          <p:cNvGrpSpPr/>
          <p:nvPr/>
        </p:nvGrpSpPr>
        <p:grpSpPr>
          <a:xfrm>
            <a:off x="5766424" y="4275195"/>
            <a:ext cx="358160" cy="356926"/>
            <a:chOff x="5766424" y="4275195"/>
            <a:chExt cx="358160" cy="356926"/>
          </a:xfrm>
        </p:grpSpPr>
        <p:sp>
          <p:nvSpPr>
            <p:cNvPr id="9586" name="Google Shape;9586;p7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4"/>
          <p:cNvGrpSpPr/>
          <p:nvPr/>
        </p:nvGrpSpPr>
        <p:grpSpPr>
          <a:xfrm>
            <a:off x="3531462" y="3824599"/>
            <a:ext cx="377251" cy="324232"/>
            <a:chOff x="3531462" y="3824599"/>
            <a:chExt cx="377251" cy="324232"/>
          </a:xfrm>
        </p:grpSpPr>
        <p:sp>
          <p:nvSpPr>
            <p:cNvPr id="9596" name="Google Shape;9596;p7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4"/>
          <p:cNvGrpSpPr/>
          <p:nvPr/>
        </p:nvGrpSpPr>
        <p:grpSpPr>
          <a:xfrm>
            <a:off x="4030586" y="3805246"/>
            <a:ext cx="286523" cy="340566"/>
            <a:chOff x="4030586" y="3805246"/>
            <a:chExt cx="286523" cy="340566"/>
          </a:xfrm>
        </p:grpSpPr>
        <p:sp>
          <p:nvSpPr>
            <p:cNvPr id="9608" name="Google Shape;9608;p7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74"/>
          <p:cNvGrpSpPr/>
          <p:nvPr/>
        </p:nvGrpSpPr>
        <p:grpSpPr>
          <a:xfrm>
            <a:off x="2180884" y="2888719"/>
            <a:ext cx="376752" cy="374468"/>
            <a:chOff x="2180884" y="2888719"/>
            <a:chExt cx="376752" cy="374468"/>
          </a:xfrm>
        </p:grpSpPr>
        <p:sp>
          <p:nvSpPr>
            <p:cNvPr id="9622" name="Google Shape;9622;p7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74"/>
          <p:cNvGrpSpPr/>
          <p:nvPr/>
        </p:nvGrpSpPr>
        <p:grpSpPr>
          <a:xfrm>
            <a:off x="3954432" y="2942999"/>
            <a:ext cx="378249" cy="265909"/>
            <a:chOff x="3954432" y="2942999"/>
            <a:chExt cx="378249" cy="265909"/>
          </a:xfrm>
        </p:grpSpPr>
        <p:sp>
          <p:nvSpPr>
            <p:cNvPr id="9637" name="Google Shape;9637;p7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74"/>
          <p:cNvGrpSpPr/>
          <p:nvPr/>
        </p:nvGrpSpPr>
        <p:grpSpPr>
          <a:xfrm>
            <a:off x="1752137" y="4266608"/>
            <a:ext cx="378512" cy="374756"/>
            <a:chOff x="1752137" y="4266608"/>
            <a:chExt cx="378512" cy="374756"/>
          </a:xfrm>
        </p:grpSpPr>
        <p:sp>
          <p:nvSpPr>
            <p:cNvPr id="9647" name="Google Shape;9647;p7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4"/>
          <p:cNvGrpSpPr/>
          <p:nvPr/>
        </p:nvGrpSpPr>
        <p:grpSpPr>
          <a:xfrm>
            <a:off x="3117788" y="3812546"/>
            <a:ext cx="341065" cy="341065"/>
            <a:chOff x="3117788" y="3812546"/>
            <a:chExt cx="341065" cy="341065"/>
          </a:xfrm>
        </p:grpSpPr>
        <p:sp>
          <p:nvSpPr>
            <p:cNvPr id="9669" name="Google Shape;9669;p7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74"/>
          <p:cNvGrpSpPr/>
          <p:nvPr/>
        </p:nvGrpSpPr>
        <p:grpSpPr>
          <a:xfrm>
            <a:off x="3994400" y="4299932"/>
            <a:ext cx="338281" cy="322657"/>
            <a:chOff x="3994400" y="4299932"/>
            <a:chExt cx="338281" cy="322657"/>
          </a:xfrm>
        </p:grpSpPr>
        <p:sp>
          <p:nvSpPr>
            <p:cNvPr id="9676" name="Google Shape;9676;p7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4" name="Google Shape;9684;p7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6" name="Google Shape;9686;p74"/>
          <p:cNvGrpSpPr/>
          <p:nvPr/>
        </p:nvGrpSpPr>
        <p:grpSpPr>
          <a:xfrm>
            <a:off x="3573426" y="1965628"/>
            <a:ext cx="302358" cy="374993"/>
            <a:chOff x="3573426" y="1965628"/>
            <a:chExt cx="302358" cy="374993"/>
          </a:xfrm>
        </p:grpSpPr>
        <p:sp>
          <p:nvSpPr>
            <p:cNvPr id="9687" name="Google Shape;9687;p7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4"/>
          <p:cNvGrpSpPr/>
          <p:nvPr/>
        </p:nvGrpSpPr>
        <p:grpSpPr>
          <a:xfrm>
            <a:off x="3513632" y="2908572"/>
            <a:ext cx="355876" cy="331007"/>
            <a:chOff x="3513632" y="2908572"/>
            <a:chExt cx="355876" cy="331007"/>
          </a:xfrm>
        </p:grpSpPr>
        <p:sp>
          <p:nvSpPr>
            <p:cNvPr id="9735" name="Google Shape;9735;p7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4"/>
          <p:cNvGrpSpPr/>
          <p:nvPr/>
        </p:nvGrpSpPr>
        <p:grpSpPr>
          <a:xfrm>
            <a:off x="2694083" y="2888430"/>
            <a:ext cx="235762" cy="374756"/>
            <a:chOff x="2694083" y="2888430"/>
            <a:chExt cx="235762" cy="374756"/>
          </a:xfrm>
        </p:grpSpPr>
        <p:sp>
          <p:nvSpPr>
            <p:cNvPr id="9752" name="Google Shape;9752;p7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4"/>
          <p:cNvGrpSpPr/>
          <p:nvPr/>
        </p:nvGrpSpPr>
        <p:grpSpPr>
          <a:xfrm>
            <a:off x="871534" y="4300588"/>
            <a:ext cx="357661" cy="311155"/>
            <a:chOff x="871534" y="4300588"/>
            <a:chExt cx="357661" cy="311155"/>
          </a:xfrm>
        </p:grpSpPr>
        <p:sp>
          <p:nvSpPr>
            <p:cNvPr id="9762" name="Google Shape;9762;p7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4"/>
          <p:cNvGrpSpPr/>
          <p:nvPr/>
        </p:nvGrpSpPr>
        <p:grpSpPr>
          <a:xfrm>
            <a:off x="916019" y="3821606"/>
            <a:ext cx="250100" cy="336785"/>
            <a:chOff x="916019" y="3821606"/>
            <a:chExt cx="250100" cy="336785"/>
          </a:xfrm>
        </p:grpSpPr>
        <p:sp>
          <p:nvSpPr>
            <p:cNvPr id="9784" name="Google Shape;9784;p7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74"/>
          <p:cNvGrpSpPr/>
          <p:nvPr/>
        </p:nvGrpSpPr>
        <p:grpSpPr>
          <a:xfrm>
            <a:off x="849686" y="2909570"/>
            <a:ext cx="374730" cy="332504"/>
            <a:chOff x="849686" y="2909570"/>
            <a:chExt cx="374730" cy="332504"/>
          </a:xfrm>
        </p:grpSpPr>
        <p:sp>
          <p:nvSpPr>
            <p:cNvPr id="9798" name="Google Shape;9798;p7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74"/>
          <p:cNvGrpSpPr/>
          <p:nvPr/>
        </p:nvGrpSpPr>
        <p:grpSpPr>
          <a:xfrm>
            <a:off x="1735567" y="2420241"/>
            <a:ext cx="417718" cy="372866"/>
            <a:chOff x="1735567" y="2420241"/>
            <a:chExt cx="417718" cy="372866"/>
          </a:xfrm>
        </p:grpSpPr>
        <p:sp>
          <p:nvSpPr>
            <p:cNvPr id="9810" name="Google Shape;9810;p7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4"/>
          <p:cNvGrpSpPr/>
          <p:nvPr/>
        </p:nvGrpSpPr>
        <p:grpSpPr>
          <a:xfrm>
            <a:off x="3599318" y="4299590"/>
            <a:ext cx="251098" cy="309028"/>
            <a:chOff x="3599318" y="4299590"/>
            <a:chExt cx="251098" cy="309028"/>
          </a:xfrm>
        </p:grpSpPr>
        <p:sp>
          <p:nvSpPr>
            <p:cNvPr id="9823" name="Google Shape;9823;p7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74"/>
          <p:cNvGrpSpPr/>
          <p:nvPr/>
        </p:nvGrpSpPr>
        <p:grpSpPr>
          <a:xfrm>
            <a:off x="3105998" y="2433240"/>
            <a:ext cx="345818" cy="345056"/>
            <a:chOff x="3105998" y="2433240"/>
            <a:chExt cx="345818" cy="345056"/>
          </a:xfrm>
        </p:grpSpPr>
        <p:sp>
          <p:nvSpPr>
            <p:cNvPr id="9830" name="Google Shape;9830;p7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74"/>
          <p:cNvGrpSpPr/>
          <p:nvPr/>
        </p:nvGrpSpPr>
        <p:grpSpPr>
          <a:xfrm>
            <a:off x="1737326" y="2900773"/>
            <a:ext cx="374730" cy="350361"/>
            <a:chOff x="1737326" y="2900773"/>
            <a:chExt cx="374730" cy="350361"/>
          </a:xfrm>
        </p:grpSpPr>
        <p:sp>
          <p:nvSpPr>
            <p:cNvPr id="9842" name="Google Shape;9842;p7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74"/>
          <p:cNvGrpSpPr/>
          <p:nvPr/>
        </p:nvGrpSpPr>
        <p:grpSpPr>
          <a:xfrm>
            <a:off x="4000676" y="1579396"/>
            <a:ext cx="327226" cy="211603"/>
            <a:chOff x="4000676" y="1579396"/>
            <a:chExt cx="327226" cy="211603"/>
          </a:xfrm>
        </p:grpSpPr>
        <p:sp>
          <p:nvSpPr>
            <p:cNvPr id="9860" name="Google Shape;9860;p7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74"/>
          <p:cNvGrpSpPr/>
          <p:nvPr/>
        </p:nvGrpSpPr>
        <p:grpSpPr>
          <a:xfrm>
            <a:off x="2635523" y="1515584"/>
            <a:ext cx="371054" cy="336469"/>
            <a:chOff x="2635523" y="1515584"/>
            <a:chExt cx="371054" cy="336469"/>
          </a:xfrm>
        </p:grpSpPr>
        <p:sp>
          <p:nvSpPr>
            <p:cNvPr id="9877" name="Google Shape;9877;p7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4"/>
          <p:cNvGrpSpPr/>
          <p:nvPr/>
        </p:nvGrpSpPr>
        <p:grpSpPr>
          <a:xfrm>
            <a:off x="2231907" y="1520731"/>
            <a:ext cx="311627" cy="326569"/>
            <a:chOff x="2231907" y="1520731"/>
            <a:chExt cx="311627" cy="326569"/>
          </a:xfrm>
        </p:grpSpPr>
        <p:sp>
          <p:nvSpPr>
            <p:cNvPr id="9885" name="Google Shape;9885;p7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74"/>
          <p:cNvGrpSpPr/>
          <p:nvPr/>
        </p:nvGrpSpPr>
        <p:grpSpPr>
          <a:xfrm>
            <a:off x="1340249" y="4301533"/>
            <a:ext cx="311890" cy="304695"/>
            <a:chOff x="1340249" y="4301533"/>
            <a:chExt cx="311890" cy="304695"/>
          </a:xfrm>
        </p:grpSpPr>
        <p:sp>
          <p:nvSpPr>
            <p:cNvPr id="9896" name="Google Shape;9896;p7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4"/>
          <p:cNvGrpSpPr/>
          <p:nvPr/>
        </p:nvGrpSpPr>
        <p:grpSpPr>
          <a:xfrm>
            <a:off x="1330690" y="3377024"/>
            <a:ext cx="306874" cy="332268"/>
            <a:chOff x="1330690" y="3377024"/>
            <a:chExt cx="306874" cy="332268"/>
          </a:xfrm>
        </p:grpSpPr>
        <p:sp>
          <p:nvSpPr>
            <p:cNvPr id="9911" name="Google Shape;9911;p7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4"/>
          <p:cNvGrpSpPr/>
          <p:nvPr/>
        </p:nvGrpSpPr>
        <p:grpSpPr>
          <a:xfrm>
            <a:off x="2650597" y="3381777"/>
            <a:ext cx="341511" cy="324994"/>
            <a:chOff x="2650597" y="3381777"/>
            <a:chExt cx="341511" cy="324994"/>
          </a:xfrm>
        </p:grpSpPr>
        <p:sp>
          <p:nvSpPr>
            <p:cNvPr id="9931" name="Google Shape;9931;p7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74"/>
          <p:cNvGrpSpPr/>
          <p:nvPr/>
        </p:nvGrpSpPr>
        <p:grpSpPr>
          <a:xfrm>
            <a:off x="1295502" y="2437362"/>
            <a:ext cx="402645" cy="323917"/>
            <a:chOff x="1295502" y="2437362"/>
            <a:chExt cx="402645" cy="323917"/>
          </a:xfrm>
        </p:grpSpPr>
        <p:sp>
          <p:nvSpPr>
            <p:cNvPr id="9967" name="Google Shape;9967;p7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74"/>
          <p:cNvGrpSpPr/>
          <p:nvPr/>
        </p:nvGrpSpPr>
        <p:grpSpPr>
          <a:xfrm>
            <a:off x="882590" y="2438360"/>
            <a:ext cx="337310" cy="337047"/>
            <a:chOff x="882590" y="2438360"/>
            <a:chExt cx="337310" cy="337047"/>
          </a:xfrm>
        </p:grpSpPr>
        <p:sp>
          <p:nvSpPr>
            <p:cNvPr id="9984" name="Google Shape;9984;p7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74"/>
          <p:cNvGrpSpPr/>
          <p:nvPr/>
        </p:nvGrpSpPr>
        <p:grpSpPr>
          <a:xfrm>
            <a:off x="4885060" y="1518788"/>
            <a:ext cx="385786" cy="342588"/>
            <a:chOff x="4885060" y="1518788"/>
            <a:chExt cx="385786" cy="342588"/>
          </a:xfrm>
        </p:grpSpPr>
        <p:sp>
          <p:nvSpPr>
            <p:cNvPr id="10009" name="Google Shape;10009;p7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74"/>
          <p:cNvGrpSpPr/>
          <p:nvPr/>
        </p:nvGrpSpPr>
        <p:grpSpPr>
          <a:xfrm>
            <a:off x="5394478" y="1514533"/>
            <a:ext cx="249076" cy="351096"/>
            <a:chOff x="5394478" y="1514533"/>
            <a:chExt cx="249076" cy="351096"/>
          </a:xfrm>
        </p:grpSpPr>
        <p:sp>
          <p:nvSpPr>
            <p:cNvPr id="10029" name="Google Shape;10029;p7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74"/>
          <p:cNvGrpSpPr/>
          <p:nvPr/>
        </p:nvGrpSpPr>
        <p:grpSpPr>
          <a:xfrm>
            <a:off x="5782259" y="1512012"/>
            <a:ext cx="356138" cy="356138"/>
            <a:chOff x="5782259" y="1512012"/>
            <a:chExt cx="356138" cy="356138"/>
          </a:xfrm>
        </p:grpSpPr>
        <p:sp>
          <p:nvSpPr>
            <p:cNvPr id="10050" name="Google Shape;10050;p7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4"/>
          <p:cNvGrpSpPr/>
          <p:nvPr/>
        </p:nvGrpSpPr>
        <p:grpSpPr>
          <a:xfrm>
            <a:off x="6229598" y="1518052"/>
            <a:ext cx="343560" cy="343822"/>
            <a:chOff x="6229598" y="1518052"/>
            <a:chExt cx="343560" cy="343822"/>
          </a:xfrm>
        </p:grpSpPr>
        <p:sp>
          <p:nvSpPr>
            <p:cNvPr id="10062" name="Google Shape;10062;p7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74"/>
          <p:cNvGrpSpPr/>
          <p:nvPr/>
        </p:nvGrpSpPr>
        <p:grpSpPr>
          <a:xfrm>
            <a:off x="870773" y="3357985"/>
            <a:ext cx="342824" cy="351228"/>
            <a:chOff x="870773" y="3357985"/>
            <a:chExt cx="342824" cy="351228"/>
          </a:xfrm>
        </p:grpSpPr>
        <p:sp>
          <p:nvSpPr>
            <p:cNvPr id="10082" name="Google Shape;10082;p7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74"/>
          <p:cNvGrpSpPr/>
          <p:nvPr/>
        </p:nvGrpSpPr>
        <p:grpSpPr>
          <a:xfrm>
            <a:off x="2743084" y="4299590"/>
            <a:ext cx="159372" cy="308896"/>
            <a:chOff x="2743084" y="4299590"/>
            <a:chExt cx="159372" cy="308896"/>
          </a:xfrm>
        </p:grpSpPr>
        <p:sp>
          <p:nvSpPr>
            <p:cNvPr id="10091" name="Google Shape;10091;p7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74"/>
          <p:cNvGrpSpPr/>
          <p:nvPr/>
        </p:nvGrpSpPr>
        <p:grpSpPr>
          <a:xfrm>
            <a:off x="1293506" y="2939716"/>
            <a:ext cx="374730" cy="272211"/>
            <a:chOff x="1293506" y="2939716"/>
            <a:chExt cx="374730" cy="272211"/>
          </a:xfrm>
        </p:grpSpPr>
        <p:sp>
          <p:nvSpPr>
            <p:cNvPr id="10107" name="Google Shape;10107;p7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4"/>
          <p:cNvGrpSpPr/>
          <p:nvPr/>
        </p:nvGrpSpPr>
        <p:grpSpPr>
          <a:xfrm>
            <a:off x="6669900" y="1505474"/>
            <a:ext cx="345083" cy="369216"/>
            <a:chOff x="6669900" y="1505474"/>
            <a:chExt cx="345083" cy="369216"/>
          </a:xfrm>
        </p:grpSpPr>
        <p:sp>
          <p:nvSpPr>
            <p:cNvPr id="10138" name="Google Shape;10138;p7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74"/>
          <p:cNvGrpSpPr/>
          <p:nvPr/>
        </p:nvGrpSpPr>
        <p:grpSpPr>
          <a:xfrm>
            <a:off x="7117003" y="1518000"/>
            <a:ext cx="333003" cy="344085"/>
            <a:chOff x="7117003" y="1518000"/>
            <a:chExt cx="333003" cy="344085"/>
          </a:xfrm>
        </p:grpSpPr>
        <p:sp>
          <p:nvSpPr>
            <p:cNvPr id="10161" name="Google Shape;10161;p7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4"/>
          <p:cNvGrpSpPr/>
          <p:nvPr/>
        </p:nvGrpSpPr>
        <p:grpSpPr>
          <a:xfrm>
            <a:off x="2200238" y="4289165"/>
            <a:ext cx="374756" cy="329300"/>
            <a:chOff x="2200238" y="4289165"/>
            <a:chExt cx="374756" cy="329300"/>
          </a:xfrm>
        </p:grpSpPr>
        <p:sp>
          <p:nvSpPr>
            <p:cNvPr id="10200" name="Google Shape;10200;p7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4"/>
          <p:cNvGrpSpPr/>
          <p:nvPr/>
        </p:nvGrpSpPr>
        <p:grpSpPr>
          <a:xfrm>
            <a:off x="7556043" y="1499959"/>
            <a:ext cx="337283" cy="380192"/>
            <a:chOff x="7556043" y="1499959"/>
            <a:chExt cx="337283" cy="380192"/>
          </a:xfrm>
        </p:grpSpPr>
        <p:sp>
          <p:nvSpPr>
            <p:cNvPr id="10223" name="Google Shape;10223;p7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4"/>
          <p:cNvGrpSpPr/>
          <p:nvPr/>
        </p:nvGrpSpPr>
        <p:grpSpPr>
          <a:xfrm>
            <a:off x="7992826" y="1517790"/>
            <a:ext cx="317431" cy="344584"/>
            <a:chOff x="7992826" y="1517790"/>
            <a:chExt cx="317431" cy="344584"/>
          </a:xfrm>
        </p:grpSpPr>
        <p:sp>
          <p:nvSpPr>
            <p:cNvPr id="10238" name="Google Shape;10238;p7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4"/>
          <p:cNvGrpSpPr/>
          <p:nvPr/>
        </p:nvGrpSpPr>
        <p:grpSpPr>
          <a:xfrm>
            <a:off x="4864446" y="3340207"/>
            <a:ext cx="395607" cy="387414"/>
            <a:chOff x="4864446" y="3340207"/>
            <a:chExt cx="395607" cy="387414"/>
          </a:xfrm>
        </p:grpSpPr>
        <p:sp>
          <p:nvSpPr>
            <p:cNvPr id="10256" name="Google Shape;10256;p7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74"/>
          <p:cNvGrpSpPr/>
          <p:nvPr/>
        </p:nvGrpSpPr>
        <p:grpSpPr>
          <a:xfrm>
            <a:off x="3130367" y="4324485"/>
            <a:ext cx="297342" cy="258871"/>
            <a:chOff x="3130367" y="4324485"/>
            <a:chExt cx="297342" cy="258871"/>
          </a:xfrm>
        </p:grpSpPr>
        <p:sp>
          <p:nvSpPr>
            <p:cNvPr id="10282" name="Google Shape;10282;p7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74"/>
          <p:cNvGrpSpPr/>
          <p:nvPr/>
        </p:nvGrpSpPr>
        <p:grpSpPr>
          <a:xfrm>
            <a:off x="5302988" y="3389839"/>
            <a:ext cx="394609" cy="286523"/>
            <a:chOff x="5302988" y="3389839"/>
            <a:chExt cx="394609" cy="286523"/>
          </a:xfrm>
        </p:grpSpPr>
        <p:sp>
          <p:nvSpPr>
            <p:cNvPr id="10306" name="Google Shape;10306;p7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9" name="Google Shape;10339;p7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0" name="Google Shape;10340;p74"/>
          <p:cNvGrpSpPr/>
          <p:nvPr/>
        </p:nvGrpSpPr>
        <p:grpSpPr>
          <a:xfrm>
            <a:off x="3060752" y="2903609"/>
            <a:ext cx="390565" cy="359578"/>
            <a:chOff x="3060752" y="2903609"/>
            <a:chExt cx="390565" cy="359578"/>
          </a:xfrm>
        </p:grpSpPr>
        <p:sp>
          <p:nvSpPr>
            <p:cNvPr id="10341" name="Google Shape;10341;p7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74"/>
          <p:cNvGrpSpPr/>
          <p:nvPr/>
        </p:nvGrpSpPr>
        <p:grpSpPr>
          <a:xfrm>
            <a:off x="5741031" y="3386057"/>
            <a:ext cx="394609" cy="294585"/>
            <a:chOff x="5741031" y="3386057"/>
            <a:chExt cx="394609" cy="294585"/>
          </a:xfrm>
        </p:grpSpPr>
        <p:sp>
          <p:nvSpPr>
            <p:cNvPr id="10376" name="Google Shape;10376;p7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6" name="Google Shape;10406;p7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7" name="Google Shape;10407;p74"/>
          <p:cNvGrpSpPr/>
          <p:nvPr/>
        </p:nvGrpSpPr>
        <p:grpSpPr>
          <a:xfrm>
            <a:off x="6179074" y="3368726"/>
            <a:ext cx="394609" cy="328749"/>
            <a:chOff x="6179074" y="3368726"/>
            <a:chExt cx="394609" cy="328749"/>
          </a:xfrm>
        </p:grpSpPr>
        <p:sp>
          <p:nvSpPr>
            <p:cNvPr id="10408" name="Google Shape;10408;p7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74"/>
          <p:cNvGrpSpPr/>
          <p:nvPr/>
        </p:nvGrpSpPr>
        <p:grpSpPr>
          <a:xfrm>
            <a:off x="7054924" y="3367728"/>
            <a:ext cx="394583" cy="331007"/>
            <a:chOff x="7054924" y="3367728"/>
            <a:chExt cx="394583" cy="331007"/>
          </a:xfrm>
        </p:grpSpPr>
        <p:sp>
          <p:nvSpPr>
            <p:cNvPr id="10492" name="Google Shape;10492;p7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4"/>
          <p:cNvGrpSpPr/>
          <p:nvPr/>
        </p:nvGrpSpPr>
        <p:grpSpPr>
          <a:xfrm>
            <a:off x="7492967" y="3361425"/>
            <a:ext cx="394583" cy="343586"/>
            <a:chOff x="7492967" y="3361425"/>
            <a:chExt cx="394583" cy="343586"/>
          </a:xfrm>
        </p:grpSpPr>
        <p:sp>
          <p:nvSpPr>
            <p:cNvPr id="10508" name="Google Shape;10508;p7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4"/>
          <p:cNvGrpSpPr/>
          <p:nvPr/>
        </p:nvGrpSpPr>
        <p:grpSpPr>
          <a:xfrm>
            <a:off x="7935527" y="3353154"/>
            <a:ext cx="385287" cy="360156"/>
            <a:chOff x="7935527" y="3353154"/>
            <a:chExt cx="385287" cy="360156"/>
          </a:xfrm>
        </p:grpSpPr>
        <p:sp>
          <p:nvSpPr>
            <p:cNvPr id="10532" name="Google Shape;10532;p7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74"/>
          <p:cNvGrpSpPr/>
          <p:nvPr/>
        </p:nvGrpSpPr>
        <p:grpSpPr>
          <a:xfrm>
            <a:off x="5319821" y="1986242"/>
            <a:ext cx="348103" cy="348103"/>
            <a:chOff x="5319821" y="1986242"/>
            <a:chExt cx="348103" cy="348103"/>
          </a:xfrm>
        </p:grpSpPr>
        <p:sp>
          <p:nvSpPr>
            <p:cNvPr id="10545" name="Google Shape;10545;p7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74"/>
          <p:cNvGrpSpPr/>
          <p:nvPr/>
        </p:nvGrpSpPr>
        <p:grpSpPr>
          <a:xfrm>
            <a:off x="5765926" y="1976683"/>
            <a:ext cx="348339" cy="348103"/>
            <a:chOff x="5765926" y="1976683"/>
            <a:chExt cx="348339" cy="348103"/>
          </a:xfrm>
        </p:grpSpPr>
        <p:sp>
          <p:nvSpPr>
            <p:cNvPr id="10583" name="Google Shape;10583;p7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74"/>
          <p:cNvGrpSpPr/>
          <p:nvPr/>
        </p:nvGrpSpPr>
        <p:grpSpPr>
          <a:xfrm>
            <a:off x="6191390" y="1981489"/>
            <a:ext cx="389068" cy="347787"/>
            <a:chOff x="6191390" y="1981489"/>
            <a:chExt cx="389068" cy="347787"/>
          </a:xfrm>
        </p:grpSpPr>
        <p:sp>
          <p:nvSpPr>
            <p:cNvPr id="10598" name="Google Shape;10598;p7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74"/>
          <p:cNvGrpSpPr/>
          <p:nvPr/>
        </p:nvGrpSpPr>
        <p:grpSpPr>
          <a:xfrm>
            <a:off x="6657846" y="2007591"/>
            <a:ext cx="348103" cy="295714"/>
            <a:chOff x="6657846" y="2007591"/>
            <a:chExt cx="348103" cy="295714"/>
          </a:xfrm>
        </p:grpSpPr>
        <p:sp>
          <p:nvSpPr>
            <p:cNvPr id="10606" name="Google Shape;10606;p7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4"/>
          <p:cNvGrpSpPr/>
          <p:nvPr/>
        </p:nvGrpSpPr>
        <p:grpSpPr>
          <a:xfrm>
            <a:off x="7104188" y="1971904"/>
            <a:ext cx="347341" cy="348103"/>
            <a:chOff x="7104188" y="1971904"/>
            <a:chExt cx="347341" cy="348103"/>
          </a:xfrm>
        </p:grpSpPr>
        <p:sp>
          <p:nvSpPr>
            <p:cNvPr id="10633" name="Google Shape;10633;p7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4"/>
          <p:cNvGrpSpPr/>
          <p:nvPr/>
        </p:nvGrpSpPr>
        <p:grpSpPr>
          <a:xfrm>
            <a:off x="7551264" y="1971904"/>
            <a:ext cx="344321" cy="348155"/>
            <a:chOff x="7551264" y="1971904"/>
            <a:chExt cx="344321" cy="348155"/>
          </a:xfrm>
        </p:grpSpPr>
        <p:sp>
          <p:nvSpPr>
            <p:cNvPr id="10664" name="Google Shape;10664;p7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74"/>
          <p:cNvGrpSpPr/>
          <p:nvPr/>
        </p:nvGrpSpPr>
        <p:grpSpPr>
          <a:xfrm>
            <a:off x="7992065" y="1971904"/>
            <a:ext cx="351621" cy="348103"/>
            <a:chOff x="7992065" y="1971904"/>
            <a:chExt cx="351621" cy="348103"/>
          </a:xfrm>
        </p:grpSpPr>
        <p:sp>
          <p:nvSpPr>
            <p:cNvPr id="10684" name="Google Shape;10684;p7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4"/>
          <p:cNvGrpSpPr/>
          <p:nvPr/>
        </p:nvGrpSpPr>
        <p:grpSpPr>
          <a:xfrm>
            <a:off x="4911189" y="3793455"/>
            <a:ext cx="296580" cy="364935"/>
            <a:chOff x="4911189" y="3793455"/>
            <a:chExt cx="296580" cy="364935"/>
          </a:xfrm>
        </p:grpSpPr>
        <p:sp>
          <p:nvSpPr>
            <p:cNvPr id="10700" name="Google Shape;10700;p7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4"/>
          <p:cNvGrpSpPr/>
          <p:nvPr/>
        </p:nvGrpSpPr>
        <p:grpSpPr>
          <a:xfrm>
            <a:off x="5341433" y="3793271"/>
            <a:ext cx="330272" cy="329117"/>
            <a:chOff x="5341433" y="3793271"/>
            <a:chExt cx="330272" cy="329117"/>
          </a:xfrm>
        </p:grpSpPr>
        <p:sp>
          <p:nvSpPr>
            <p:cNvPr id="10721" name="Google Shape;10721;p7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4"/>
          <p:cNvGrpSpPr/>
          <p:nvPr/>
        </p:nvGrpSpPr>
        <p:grpSpPr>
          <a:xfrm>
            <a:off x="5744051" y="3766250"/>
            <a:ext cx="428511" cy="383186"/>
            <a:chOff x="5744051" y="3766250"/>
            <a:chExt cx="428511" cy="383186"/>
          </a:xfrm>
        </p:grpSpPr>
        <p:sp>
          <p:nvSpPr>
            <p:cNvPr id="10738" name="Google Shape;10738;p7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74"/>
          <p:cNvGrpSpPr/>
          <p:nvPr/>
        </p:nvGrpSpPr>
        <p:grpSpPr>
          <a:xfrm>
            <a:off x="6678697" y="3793324"/>
            <a:ext cx="342824" cy="328985"/>
            <a:chOff x="6678697" y="3793324"/>
            <a:chExt cx="342824" cy="328985"/>
          </a:xfrm>
        </p:grpSpPr>
        <p:sp>
          <p:nvSpPr>
            <p:cNvPr id="10756" name="Google Shape;10756;p7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74"/>
          <p:cNvGrpSpPr/>
          <p:nvPr/>
        </p:nvGrpSpPr>
        <p:grpSpPr>
          <a:xfrm>
            <a:off x="7101903" y="3762022"/>
            <a:ext cx="398627" cy="392088"/>
            <a:chOff x="7101903" y="3762022"/>
            <a:chExt cx="398627" cy="392088"/>
          </a:xfrm>
        </p:grpSpPr>
        <p:sp>
          <p:nvSpPr>
            <p:cNvPr id="10765" name="Google Shape;10765;p7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4"/>
          <p:cNvGrpSpPr/>
          <p:nvPr/>
        </p:nvGrpSpPr>
        <p:grpSpPr>
          <a:xfrm>
            <a:off x="7541469" y="3793455"/>
            <a:ext cx="407897" cy="328985"/>
            <a:chOff x="7541469" y="3793455"/>
            <a:chExt cx="407897" cy="328985"/>
          </a:xfrm>
        </p:grpSpPr>
        <p:sp>
          <p:nvSpPr>
            <p:cNvPr id="10784" name="Google Shape;10784;p7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4"/>
          <p:cNvGrpSpPr/>
          <p:nvPr/>
        </p:nvGrpSpPr>
        <p:grpSpPr>
          <a:xfrm>
            <a:off x="5310288" y="2956312"/>
            <a:ext cx="432292" cy="264412"/>
            <a:chOff x="5310288" y="2956312"/>
            <a:chExt cx="432292" cy="264412"/>
          </a:xfrm>
        </p:grpSpPr>
        <p:sp>
          <p:nvSpPr>
            <p:cNvPr id="10815" name="Google Shape;10815;p7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4"/>
          <p:cNvGrpSpPr/>
          <p:nvPr/>
        </p:nvGrpSpPr>
        <p:grpSpPr>
          <a:xfrm>
            <a:off x="4879047" y="2432320"/>
            <a:ext cx="398075" cy="340303"/>
            <a:chOff x="4879047" y="2432320"/>
            <a:chExt cx="398075" cy="340303"/>
          </a:xfrm>
        </p:grpSpPr>
        <p:sp>
          <p:nvSpPr>
            <p:cNvPr id="10843" name="Google Shape;10843;p7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4"/>
          <p:cNvGrpSpPr/>
          <p:nvPr/>
        </p:nvGrpSpPr>
        <p:grpSpPr>
          <a:xfrm>
            <a:off x="5388701" y="2393823"/>
            <a:ext cx="280982" cy="395896"/>
            <a:chOff x="5388701" y="2393823"/>
            <a:chExt cx="280982" cy="395896"/>
          </a:xfrm>
        </p:grpSpPr>
        <p:sp>
          <p:nvSpPr>
            <p:cNvPr id="10870" name="Google Shape;10870;p7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74"/>
          <p:cNvGrpSpPr/>
          <p:nvPr/>
        </p:nvGrpSpPr>
        <p:grpSpPr>
          <a:xfrm>
            <a:off x="5743289" y="2439122"/>
            <a:ext cx="444871" cy="316407"/>
            <a:chOff x="5743289" y="2439122"/>
            <a:chExt cx="444871" cy="316407"/>
          </a:xfrm>
        </p:grpSpPr>
        <p:sp>
          <p:nvSpPr>
            <p:cNvPr id="10901" name="Google Shape;10901;p7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4"/>
          <p:cNvGrpSpPr/>
          <p:nvPr/>
        </p:nvGrpSpPr>
        <p:grpSpPr>
          <a:xfrm>
            <a:off x="6230360" y="2432583"/>
            <a:ext cx="351359" cy="363412"/>
            <a:chOff x="6230360" y="2432583"/>
            <a:chExt cx="351359" cy="363412"/>
          </a:xfrm>
        </p:grpSpPr>
        <p:sp>
          <p:nvSpPr>
            <p:cNvPr id="10931" name="Google Shape;10931;p7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74"/>
          <p:cNvGrpSpPr/>
          <p:nvPr/>
        </p:nvGrpSpPr>
        <p:grpSpPr>
          <a:xfrm>
            <a:off x="6633976" y="2459552"/>
            <a:ext cx="387781" cy="286680"/>
            <a:chOff x="6633976" y="2459552"/>
            <a:chExt cx="387781" cy="286680"/>
          </a:xfrm>
        </p:grpSpPr>
        <p:sp>
          <p:nvSpPr>
            <p:cNvPr id="10953" name="Google Shape;10953;p7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74"/>
          <p:cNvGrpSpPr/>
          <p:nvPr/>
        </p:nvGrpSpPr>
        <p:grpSpPr>
          <a:xfrm>
            <a:off x="7091110" y="2428565"/>
            <a:ext cx="376989" cy="348864"/>
            <a:chOff x="7091110" y="2428565"/>
            <a:chExt cx="376989" cy="348864"/>
          </a:xfrm>
        </p:grpSpPr>
        <p:sp>
          <p:nvSpPr>
            <p:cNvPr id="10961" name="Google Shape;10961;p7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74"/>
          <p:cNvGrpSpPr/>
          <p:nvPr/>
        </p:nvGrpSpPr>
        <p:grpSpPr>
          <a:xfrm>
            <a:off x="7536427" y="2415225"/>
            <a:ext cx="369715" cy="375492"/>
            <a:chOff x="7536427" y="2415225"/>
            <a:chExt cx="369715" cy="375492"/>
          </a:xfrm>
        </p:grpSpPr>
        <p:sp>
          <p:nvSpPr>
            <p:cNvPr id="10993" name="Google Shape;10993;p7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4"/>
          <p:cNvGrpSpPr/>
          <p:nvPr/>
        </p:nvGrpSpPr>
        <p:grpSpPr>
          <a:xfrm>
            <a:off x="7980773" y="2428802"/>
            <a:ext cx="353381" cy="358160"/>
            <a:chOff x="7980773" y="2428802"/>
            <a:chExt cx="353381" cy="358160"/>
          </a:xfrm>
        </p:grpSpPr>
        <p:sp>
          <p:nvSpPr>
            <p:cNvPr id="11032" name="Google Shape;11032;p7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4"/>
          <p:cNvGrpSpPr/>
          <p:nvPr/>
        </p:nvGrpSpPr>
        <p:grpSpPr>
          <a:xfrm>
            <a:off x="4886058" y="4291240"/>
            <a:ext cx="346343" cy="343953"/>
            <a:chOff x="4886058" y="4291240"/>
            <a:chExt cx="346343" cy="343953"/>
          </a:xfrm>
        </p:grpSpPr>
        <p:sp>
          <p:nvSpPr>
            <p:cNvPr id="11063" name="Google Shape;11063;p7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74"/>
          <p:cNvGrpSpPr/>
          <p:nvPr/>
        </p:nvGrpSpPr>
        <p:grpSpPr>
          <a:xfrm>
            <a:off x="5344216" y="4291056"/>
            <a:ext cx="304616" cy="343560"/>
            <a:chOff x="5344216" y="4291056"/>
            <a:chExt cx="304616" cy="343560"/>
          </a:xfrm>
        </p:grpSpPr>
        <p:sp>
          <p:nvSpPr>
            <p:cNvPr id="11077" name="Google Shape;11077;p7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4"/>
          <p:cNvGrpSpPr/>
          <p:nvPr/>
        </p:nvGrpSpPr>
        <p:grpSpPr>
          <a:xfrm>
            <a:off x="6279999" y="4264422"/>
            <a:ext cx="204093" cy="343743"/>
            <a:chOff x="6271562" y="4290872"/>
            <a:chExt cx="204093" cy="343743"/>
          </a:xfrm>
        </p:grpSpPr>
        <p:sp>
          <p:nvSpPr>
            <p:cNvPr id="11089" name="Google Shape;11089;p7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4"/>
          <p:cNvGrpSpPr/>
          <p:nvPr/>
        </p:nvGrpSpPr>
        <p:grpSpPr>
          <a:xfrm>
            <a:off x="6639491" y="4329238"/>
            <a:ext cx="344085" cy="267195"/>
            <a:chOff x="6639491" y="4329238"/>
            <a:chExt cx="344085" cy="267195"/>
          </a:xfrm>
        </p:grpSpPr>
        <p:sp>
          <p:nvSpPr>
            <p:cNvPr id="11102" name="Google Shape;11102;p7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74"/>
          <p:cNvGrpSpPr/>
          <p:nvPr/>
        </p:nvGrpSpPr>
        <p:grpSpPr>
          <a:xfrm>
            <a:off x="7133336" y="4291056"/>
            <a:ext cx="232979" cy="343560"/>
            <a:chOff x="7133336" y="4291056"/>
            <a:chExt cx="232979" cy="343560"/>
          </a:xfrm>
        </p:grpSpPr>
        <p:sp>
          <p:nvSpPr>
            <p:cNvPr id="11121" name="Google Shape;11121;p7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74"/>
          <p:cNvGrpSpPr/>
          <p:nvPr/>
        </p:nvGrpSpPr>
        <p:grpSpPr>
          <a:xfrm>
            <a:off x="7571379" y="4291056"/>
            <a:ext cx="232979" cy="343560"/>
            <a:chOff x="7571379" y="4291056"/>
            <a:chExt cx="232979" cy="343560"/>
          </a:xfrm>
        </p:grpSpPr>
        <p:sp>
          <p:nvSpPr>
            <p:cNvPr id="11139" name="Google Shape;11139;p7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74"/>
          <p:cNvGrpSpPr/>
          <p:nvPr/>
        </p:nvGrpSpPr>
        <p:grpSpPr>
          <a:xfrm>
            <a:off x="6666381" y="3347875"/>
            <a:ext cx="295819" cy="370712"/>
            <a:chOff x="6666381" y="3347875"/>
            <a:chExt cx="295819" cy="370712"/>
          </a:xfrm>
        </p:grpSpPr>
        <p:sp>
          <p:nvSpPr>
            <p:cNvPr id="11156" name="Google Shape;11156;p7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74"/>
          <p:cNvGrpSpPr/>
          <p:nvPr/>
        </p:nvGrpSpPr>
        <p:grpSpPr>
          <a:xfrm>
            <a:off x="4877760" y="2887459"/>
            <a:ext cx="389567" cy="390329"/>
            <a:chOff x="4877760" y="2887459"/>
            <a:chExt cx="389567" cy="390329"/>
          </a:xfrm>
        </p:grpSpPr>
        <p:sp>
          <p:nvSpPr>
            <p:cNvPr id="11197" name="Google Shape;11197;p7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1" name="Google Shape;11241;p7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6" name="Google Shape;11246;p74"/>
          <p:cNvGrpSpPr/>
          <p:nvPr/>
        </p:nvGrpSpPr>
        <p:grpSpPr>
          <a:xfrm>
            <a:off x="5779239" y="2887695"/>
            <a:ext cx="314411" cy="389830"/>
            <a:chOff x="5779239" y="2887695"/>
            <a:chExt cx="314411" cy="389830"/>
          </a:xfrm>
        </p:grpSpPr>
        <p:sp>
          <p:nvSpPr>
            <p:cNvPr id="11247" name="Google Shape;11247;p7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74"/>
          <p:cNvGrpSpPr/>
          <p:nvPr/>
        </p:nvGrpSpPr>
        <p:grpSpPr>
          <a:xfrm>
            <a:off x="6190130" y="2940977"/>
            <a:ext cx="389830" cy="283004"/>
            <a:chOff x="6190130" y="2940977"/>
            <a:chExt cx="389830" cy="283004"/>
          </a:xfrm>
        </p:grpSpPr>
        <p:sp>
          <p:nvSpPr>
            <p:cNvPr id="11292" name="Google Shape;11292;p7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4"/>
          <p:cNvGrpSpPr/>
          <p:nvPr/>
        </p:nvGrpSpPr>
        <p:grpSpPr>
          <a:xfrm>
            <a:off x="6633976" y="2900274"/>
            <a:ext cx="389803" cy="364673"/>
            <a:chOff x="6633976" y="2900274"/>
            <a:chExt cx="389803" cy="364673"/>
          </a:xfrm>
        </p:grpSpPr>
        <p:sp>
          <p:nvSpPr>
            <p:cNvPr id="11323" name="Google Shape;11323;p7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74"/>
          <p:cNvGrpSpPr/>
          <p:nvPr/>
        </p:nvGrpSpPr>
        <p:grpSpPr>
          <a:xfrm>
            <a:off x="7517835" y="2885437"/>
            <a:ext cx="364935" cy="382529"/>
            <a:chOff x="7517835" y="2885437"/>
            <a:chExt cx="364935" cy="382529"/>
          </a:xfrm>
        </p:grpSpPr>
        <p:sp>
          <p:nvSpPr>
            <p:cNvPr id="11341" name="Google Shape;11341;p7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74"/>
          <p:cNvGrpSpPr/>
          <p:nvPr/>
        </p:nvGrpSpPr>
        <p:grpSpPr>
          <a:xfrm>
            <a:off x="7087591" y="2887144"/>
            <a:ext cx="358160" cy="385602"/>
            <a:chOff x="7087591" y="2887144"/>
            <a:chExt cx="358160" cy="385602"/>
          </a:xfrm>
        </p:grpSpPr>
        <p:sp>
          <p:nvSpPr>
            <p:cNvPr id="11379" name="Google Shape;11379;p7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74"/>
          <p:cNvGrpSpPr/>
          <p:nvPr/>
        </p:nvGrpSpPr>
        <p:grpSpPr>
          <a:xfrm>
            <a:off x="7951362" y="2885437"/>
            <a:ext cx="382529" cy="382529"/>
            <a:chOff x="7951362" y="2885437"/>
            <a:chExt cx="382529" cy="382529"/>
          </a:xfrm>
        </p:grpSpPr>
        <p:sp>
          <p:nvSpPr>
            <p:cNvPr id="11399" name="Google Shape;11399;p7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74"/>
          <p:cNvGrpSpPr/>
          <p:nvPr/>
        </p:nvGrpSpPr>
        <p:grpSpPr>
          <a:xfrm>
            <a:off x="8054406" y="3814489"/>
            <a:ext cx="276964" cy="336601"/>
            <a:chOff x="8054406" y="3814489"/>
            <a:chExt cx="276964" cy="336601"/>
          </a:xfrm>
        </p:grpSpPr>
        <p:sp>
          <p:nvSpPr>
            <p:cNvPr id="11449" name="Google Shape;11449;p7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74"/>
          <p:cNvGrpSpPr/>
          <p:nvPr/>
        </p:nvGrpSpPr>
        <p:grpSpPr>
          <a:xfrm>
            <a:off x="7936787" y="4295074"/>
            <a:ext cx="378249" cy="335524"/>
            <a:chOff x="7936787" y="4295074"/>
            <a:chExt cx="378249" cy="335524"/>
          </a:xfrm>
        </p:grpSpPr>
        <p:sp>
          <p:nvSpPr>
            <p:cNvPr id="11459" name="Google Shape;11459;p7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74"/>
          <p:cNvGrpSpPr/>
          <p:nvPr/>
        </p:nvGrpSpPr>
        <p:grpSpPr>
          <a:xfrm>
            <a:off x="4886058" y="1965890"/>
            <a:ext cx="388569" cy="388307"/>
            <a:chOff x="4886058" y="1965890"/>
            <a:chExt cx="388569" cy="388307"/>
          </a:xfrm>
        </p:grpSpPr>
        <p:sp>
          <p:nvSpPr>
            <p:cNvPr id="11476" name="Google Shape;11476;p7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90"/>
        <p:cNvGrpSpPr/>
        <p:nvPr/>
      </p:nvGrpSpPr>
      <p:grpSpPr>
        <a:xfrm>
          <a:off x="0" y="0"/>
          <a:ext cx="0" cy="0"/>
          <a:chOff x="0" y="0"/>
          <a:chExt cx="0" cy="0"/>
        </a:xfrm>
      </p:grpSpPr>
      <p:sp>
        <p:nvSpPr>
          <p:cNvPr id="11491" name="Google Shape;11491;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92" name="Google Shape;11492;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93" name="Google Shape;11493;p75"/>
          <p:cNvGrpSpPr/>
          <p:nvPr/>
        </p:nvGrpSpPr>
        <p:grpSpPr>
          <a:xfrm>
            <a:off x="1765162" y="3346789"/>
            <a:ext cx="292801" cy="359258"/>
            <a:chOff x="1765162" y="3346789"/>
            <a:chExt cx="292801" cy="359258"/>
          </a:xfrm>
        </p:grpSpPr>
        <p:sp>
          <p:nvSpPr>
            <p:cNvPr id="11494" name="Google Shape;11494;p7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75"/>
          <p:cNvGrpSpPr/>
          <p:nvPr/>
        </p:nvGrpSpPr>
        <p:grpSpPr>
          <a:xfrm>
            <a:off x="3077632" y="2445004"/>
            <a:ext cx="358996" cy="296309"/>
            <a:chOff x="3077632" y="2445004"/>
            <a:chExt cx="358996" cy="296309"/>
          </a:xfrm>
        </p:grpSpPr>
        <p:sp>
          <p:nvSpPr>
            <p:cNvPr id="11510" name="Google Shape;11510;p7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75"/>
          <p:cNvGrpSpPr/>
          <p:nvPr/>
        </p:nvGrpSpPr>
        <p:grpSpPr>
          <a:xfrm>
            <a:off x="2635237" y="2431780"/>
            <a:ext cx="359232" cy="323018"/>
            <a:chOff x="2635237" y="2431780"/>
            <a:chExt cx="359232" cy="323018"/>
          </a:xfrm>
        </p:grpSpPr>
        <p:sp>
          <p:nvSpPr>
            <p:cNvPr id="11537" name="Google Shape;11537;p7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75"/>
          <p:cNvGrpSpPr/>
          <p:nvPr/>
        </p:nvGrpSpPr>
        <p:grpSpPr>
          <a:xfrm>
            <a:off x="4011651" y="3768132"/>
            <a:ext cx="373189" cy="358944"/>
            <a:chOff x="4011651" y="3768132"/>
            <a:chExt cx="373189" cy="358944"/>
          </a:xfrm>
        </p:grpSpPr>
        <p:sp>
          <p:nvSpPr>
            <p:cNvPr id="11553" name="Google Shape;11553;p7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75"/>
          <p:cNvGrpSpPr/>
          <p:nvPr/>
        </p:nvGrpSpPr>
        <p:grpSpPr>
          <a:xfrm>
            <a:off x="2189568" y="1961603"/>
            <a:ext cx="364993" cy="359049"/>
            <a:chOff x="2189568" y="1961603"/>
            <a:chExt cx="364993" cy="359049"/>
          </a:xfrm>
        </p:grpSpPr>
        <p:sp>
          <p:nvSpPr>
            <p:cNvPr id="11564" name="Google Shape;11564;p7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5"/>
          <p:cNvGrpSpPr/>
          <p:nvPr/>
        </p:nvGrpSpPr>
        <p:grpSpPr>
          <a:xfrm>
            <a:off x="2193077" y="2419971"/>
            <a:ext cx="378426" cy="346323"/>
            <a:chOff x="2193077" y="2419971"/>
            <a:chExt cx="378426" cy="346323"/>
          </a:xfrm>
        </p:grpSpPr>
        <p:sp>
          <p:nvSpPr>
            <p:cNvPr id="11581" name="Google Shape;11581;p7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5"/>
          <p:cNvGrpSpPr/>
          <p:nvPr/>
        </p:nvGrpSpPr>
        <p:grpSpPr>
          <a:xfrm>
            <a:off x="861622" y="2881770"/>
            <a:ext cx="276802" cy="367140"/>
            <a:chOff x="861622" y="2881770"/>
            <a:chExt cx="276802" cy="367140"/>
          </a:xfrm>
        </p:grpSpPr>
        <p:sp>
          <p:nvSpPr>
            <p:cNvPr id="11603" name="Google Shape;11603;p7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5"/>
          <p:cNvGrpSpPr/>
          <p:nvPr/>
        </p:nvGrpSpPr>
        <p:grpSpPr>
          <a:xfrm>
            <a:off x="3968184" y="2881691"/>
            <a:ext cx="369444" cy="367140"/>
            <a:chOff x="3968184" y="2881691"/>
            <a:chExt cx="369444" cy="367140"/>
          </a:xfrm>
        </p:grpSpPr>
        <p:sp>
          <p:nvSpPr>
            <p:cNvPr id="11626" name="Google Shape;11626;p7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75"/>
          <p:cNvGrpSpPr/>
          <p:nvPr/>
        </p:nvGrpSpPr>
        <p:grpSpPr>
          <a:xfrm>
            <a:off x="3513796" y="2882084"/>
            <a:ext cx="371487" cy="366826"/>
            <a:chOff x="3513796" y="2882084"/>
            <a:chExt cx="371487" cy="366826"/>
          </a:xfrm>
        </p:grpSpPr>
        <p:sp>
          <p:nvSpPr>
            <p:cNvPr id="11651" name="Google Shape;11651;p7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5"/>
          <p:cNvGrpSpPr/>
          <p:nvPr/>
        </p:nvGrpSpPr>
        <p:grpSpPr>
          <a:xfrm>
            <a:off x="873615" y="1500275"/>
            <a:ext cx="335011" cy="359232"/>
            <a:chOff x="873615" y="1500275"/>
            <a:chExt cx="335011" cy="359232"/>
          </a:xfrm>
        </p:grpSpPr>
        <p:sp>
          <p:nvSpPr>
            <p:cNvPr id="11701" name="Google Shape;11701;p7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75"/>
          <p:cNvGrpSpPr/>
          <p:nvPr/>
        </p:nvGrpSpPr>
        <p:grpSpPr>
          <a:xfrm>
            <a:off x="2202058" y="3346737"/>
            <a:ext cx="337158" cy="359311"/>
            <a:chOff x="2202058" y="3346737"/>
            <a:chExt cx="337158" cy="359311"/>
          </a:xfrm>
        </p:grpSpPr>
        <p:sp>
          <p:nvSpPr>
            <p:cNvPr id="11713" name="Google Shape;11713;p7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5"/>
          <p:cNvGrpSpPr/>
          <p:nvPr/>
        </p:nvGrpSpPr>
        <p:grpSpPr>
          <a:xfrm>
            <a:off x="2223059" y="3818172"/>
            <a:ext cx="359232" cy="306050"/>
            <a:chOff x="2223059" y="3818172"/>
            <a:chExt cx="359232" cy="306050"/>
          </a:xfrm>
        </p:grpSpPr>
        <p:sp>
          <p:nvSpPr>
            <p:cNvPr id="11723" name="Google Shape;11723;p7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75"/>
          <p:cNvGrpSpPr/>
          <p:nvPr/>
        </p:nvGrpSpPr>
        <p:grpSpPr>
          <a:xfrm>
            <a:off x="1725989" y="1991820"/>
            <a:ext cx="378426" cy="298509"/>
            <a:chOff x="1725989" y="1991820"/>
            <a:chExt cx="378426" cy="298509"/>
          </a:xfrm>
        </p:grpSpPr>
        <p:sp>
          <p:nvSpPr>
            <p:cNvPr id="11733" name="Google Shape;11733;p7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75"/>
          <p:cNvGrpSpPr/>
          <p:nvPr/>
        </p:nvGrpSpPr>
        <p:grpSpPr>
          <a:xfrm>
            <a:off x="1768409" y="3791751"/>
            <a:ext cx="367978" cy="359075"/>
            <a:chOff x="1768409" y="3791751"/>
            <a:chExt cx="367978" cy="359075"/>
          </a:xfrm>
        </p:grpSpPr>
        <p:sp>
          <p:nvSpPr>
            <p:cNvPr id="11746" name="Google Shape;11746;p7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75"/>
          <p:cNvGrpSpPr/>
          <p:nvPr/>
        </p:nvGrpSpPr>
        <p:grpSpPr>
          <a:xfrm>
            <a:off x="2668963" y="3791306"/>
            <a:ext cx="358735" cy="359311"/>
            <a:chOff x="2668963" y="3791306"/>
            <a:chExt cx="358735" cy="359311"/>
          </a:xfrm>
        </p:grpSpPr>
        <p:sp>
          <p:nvSpPr>
            <p:cNvPr id="11760" name="Google Shape;11760;p7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5"/>
          <p:cNvGrpSpPr/>
          <p:nvPr/>
        </p:nvGrpSpPr>
        <p:grpSpPr>
          <a:xfrm>
            <a:off x="849682" y="1995198"/>
            <a:ext cx="363893" cy="291727"/>
            <a:chOff x="849682" y="1995198"/>
            <a:chExt cx="363893" cy="291727"/>
          </a:xfrm>
        </p:grpSpPr>
        <p:sp>
          <p:nvSpPr>
            <p:cNvPr id="11777" name="Google Shape;11777;p7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75"/>
          <p:cNvGrpSpPr/>
          <p:nvPr/>
        </p:nvGrpSpPr>
        <p:grpSpPr>
          <a:xfrm>
            <a:off x="3065430" y="1990066"/>
            <a:ext cx="378190" cy="302044"/>
            <a:chOff x="3065430" y="1990066"/>
            <a:chExt cx="378190" cy="302044"/>
          </a:xfrm>
        </p:grpSpPr>
        <p:sp>
          <p:nvSpPr>
            <p:cNvPr id="11796" name="Google Shape;11796;p7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75"/>
          <p:cNvGrpSpPr/>
          <p:nvPr/>
        </p:nvGrpSpPr>
        <p:grpSpPr>
          <a:xfrm>
            <a:off x="3568234" y="3791410"/>
            <a:ext cx="347501" cy="359284"/>
            <a:chOff x="3568234" y="3791410"/>
            <a:chExt cx="347501" cy="359284"/>
          </a:xfrm>
        </p:grpSpPr>
        <p:sp>
          <p:nvSpPr>
            <p:cNvPr id="11808" name="Google Shape;11808;p7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75"/>
          <p:cNvGrpSpPr/>
          <p:nvPr/>
        </p:nvGrpSpPr>
        <p:grpSpPr>
          <a:xfrm>
            <a:off x="1759925" y="1501087"/>
            <a:ext cx="347004" cy="358420"/>
            <a:chOff x="1759925" y="1501087"/>
            <a:chExt cx="347004" cy="358420"/>
          </a:xfrm>
        </p:grpSpPr>
        <p:sp>
          <p:nvSpPr>
            <p:cNvPr id="11820" name="Google Shape;11820;p7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5"/>
          <p:cNvGrpSpPr/>
          <p:nvPr/>
        </p:nvGrpSpPr>
        <p:grpSpPr>
          <a:xfrm>
            <a:off x="3519295" y="2413660"/>
            <a:ext cx="360227" cy="359311"/>
            <a:chOff x="3519295" y="2413660"/>
            <a:chExt cx="360227" cy="359311"/>
          </a:xfrm>
        </p:grpSpPr>
        <p:sp>
          <p:nvSpPr>
            <p:cNvPr id="11848" name="Google Shape;11848;p7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75"/>
          <p:cNvGrpSpPr/>
          <p:nvPr/>
        </p:nvGrpSpPr>
        <p:grpSpPr>
          <a:xfrm>
            <a:off x="1330255" y="3845718"/>
            <a:ext cx="358996" cy="250774"/>
            <a:chOff x="1330255" y="3845718"/>
            <a:chExt cx="358996" cy="250774"/>
          </a:xfrm>
        </p:grpSpPr>
        <p:sp>
          <p:nvSpPr>
            <p:cNvPr id="11884" name="Google Shape;11884;p7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5"/>
          <p:cNvGrpSpPr/>
          <p:nvPr/>
        </p:nvGrpSpPr>
        <p:grpSpPr>
          <a:xfrm>
            <a:off x="3115103" y="3791384"/>
            <a:ext cx="373424" cy="359311"/>
            <a:chOff x="3115103" y="3791384"/>
            <a:chExt cx="373424" cy="359311"/>
          </a:xfrm>
        </p:grpSpPr>
        <p:sp>
          <p:nvSpPr>
            <p:cNvPr id="11895" name="Google Shape;11895;p7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5"/>
          <p:cNvGrpSpPr/>
          <p:nvPr/>
        </p:nvGrpSpPr>
        <p:grpSpPr>
          <a:xfrm>
            <a:off x="883853" y="3792641"/>
            <a:ext cx="378190" cy="357059"/>
            <a:chOff x="883853" y="3792641"/>
            <a:chExt cx="378190" cy="357059"/>
          </a:xfrm>
        </p:grpSpPr>
        <p:sp>
          <p:nvSpPr>
            <p:cNvPr id="11910" name="Google Shape;11910;p7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75"/>
          <p:cNvGrpSpPr/>
          <p:nvPr/>
        </p:nvGrpSpPr>
        <p:grpSpPr>
          <a:xfrm>
            <a:off x="3934196" y="2484805"/>
            <a:ext cx="401207" cy="214036"/>
            <a:chOff x="3934196" y="2484805"/>
            <a:chExt cx="401207" cy="214036"/>
          </a:xfrm>
        </p:grpSpPr>
        <p:sp>
          <p:nvSpPr>
            <p:cNvPr id="11937" name="Google Shape;11937;p7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5"/>
          <p:cNvGrpSpPr/>
          <p:nvPr/>
        </p:nvGrpSpPr>
        <p:grpSpPr>
          <a:xfrm>
            <a:off x="3999894" y="1500197"/>
            <a:ext cx="342474" cy="359232"/>
            <a:chOff x="3999894" y="1500197"/>
            <a:chExt cx="342474" cy="359232"/>
          </a:xfrm>
        </p:grpSpPr>
        <p:sp>
          <p:nvSpPr>
            <p:cNvPr id="11943" name="Google Shape;11943;p7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5"/>
          <p:cNvGrpSpPr/>
          <p:nvPr/>
        </p:nvGrpSpPr>
        <p:grpSpPr>
          <a:xfrm>
            <a:off x="2233795" y="2882162"/>
            <a:ext cx="232601" cy="366747"/>
            <a:chOff x="2233795" y="2882162"/>
            <a:chExt cx="232601" cy="366747"/>
          </a:xfrm>
        </p:grpSpPr>
        <p:sp>
          <p:nvSpPr>
            <p:cNvPr id="11954" name="Google Shape;11954;p7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5"/>
          <p:cNvGrpSpPr/>
          <p:nvPr/>
        </p:nvGrpSpPr>
        <p:grpSpPr>
          <a:xfrm>
            <a:off x="3523772" y="3404422"/>
            <a:ext cx="362008" cy="244175"/>
            <a:chOff x="3523772" y="3404422"/>
            <a:chExt cx="362008" cy="244175"/>
          </a:xfrm>
        </p:grpSpPr>
        <p:sp>
          <p:nvSpPr>
            <p:cNvPr id="11973" name="Google Shape;11973;p7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5"/>
          <p:cNvGrpSpPr/>
          <p:nvPr/>
        </p:nvGrpSpPr>
        <p:grpSpPr>
          <a:xfrm>
            <a:off x="3531026" y="1977314"/>
            <a:ext cx="359232" cy="327836"/>
            <a:chOff x="3531026" y="1977314"/>
            <a:chExt cx="359232" cy="327836"/>
          </a:xfrm>
        </p:grpSpPr>
        <p:sp>
          <p:nvSpPr>
            <p:cNvPr id="11989" name="Google Shape;11989;p7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5"/>
          <p:cNvGrpSpPr/>
          <p:nvPr/>
        </p:nvGrpSpPr>
        <p:grpSpPr>
          <a:xfrm>
            <a:off x="3123351" y="1500275"/>
            <a:ext cx="296781" cy="359232"/>
            <a:chOff x="3123351" y="1500275"/>
            <a:chExt cx="296781" cy="359232"/>
          </a:xfrm>
        </p:grpSpPr>
        <p:sp>
          <p:nvSpPr>
            <p:cNvPr id="12000" name="Google Shape;12000;p7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75"/>
          <p:cNvGrpSpPr/>
          <p:nvPr/>
        </p:nvGrpSpPr>
        <p:grpSpPr>
          <a:xfrm>
            <a:off x="2659458" y="1500275"/>
            <a:ext cx="332261" cy="359232"/>
            <a:chOff x="2659458" y="1500275"/>
            <a:chExt cx="332261" cy="359232"/>
          </a:xfrm>
        </p:grpSpPr>
        <p:sp>
          <p:nvSpPr>
            <p:cNvPr id="12012" name="Google Shape;12012;p7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5"/>
          <p:cNvGrpSpPr/>
          <p:nvPr/>
        </p:nvGrpSpPr>
        <p:grpSpPr>
          <a:xfrm>
            <a:off x="1750184" y="2413530"/>
            <a:ext cx="359730" cy="359441"/>
            <a:chOff x="1750184" y="2413530"/>
            <a:chExt cx="359730" cy="359441"/>
          </a:xfrm>
        </p:grpSpPr>
        <p:sp>
          <p:nvSpPr>
            <p:cNvPr id="12033" name="Google Shape;12033;p7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75"/>
          <p:cNvGrpSpPr/>
          <p:nvPr/>
        </p:nvGrpSpPr>
        <p:grpSpPr>
          <a:xfrm>
            <a:off x="2230050" y="1500223"/>
            <a:ext cx="316524" cy="359284"/>
            <a:chOff x="2230050" y="1500223"/>
            <a:chExt cx="316524" cy="359284"/>
          </a:xfrm>
        </p:grpSpPr>
        <p:sp>
          <p:nvSpPr>
            <p:cNvPr id="12045" name="Google Shape;12045;p7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75"/>
          <p:cNvGrpSpPr/>
          <p:nvPr/>
        </p:nvGrpSpPr>
        <p:grpSpPr>
          <a:xfrm>
            <a:off x="2690042" y="4262767"/>
            <a:ext cx="359389" cy="359232"/>
            <a:chOff x="2690042" y="4262767"/>
            <a:chExt cx="359389" cy="359232"/>
          </a:xfrm>
        </p:grpSpPr>
        <p:sp>
          <p:nvSpPr>
            <p:cNvPr id="12066" name="Google Shape;12066;p7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75"/>
          <p:cNvGrpSpPr/>
          <p:nvPr/>
        </p:nvGrpSpPr>
        <p:grpSpPr>
          <a:xfrm>
            <a:off x="2689440" y="2882162"/>
            <a:ext cx="222337" cy="366721"/>
            <a:chOff x="2689440" y="2882162"/>
            <a:chExt cx="222337" cy="366721"/>
          </a:xfrm>
        </p:grpSpPr>
        <p:sp>
          <p:nvSpPr>
            <p:cNvPr id="12074" name="Google Shape;12074;p7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3" name="Google Shape;12083;p7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4" name="Google Shape;12084;p75"/>
          <p:cNvGrpSpPr/>
          <p:nvPr/>
        </p:nvGrpSpPr>
        <p:grpSpPr>
          <a:xfrm>
            <a:off x="2637986" y="1980142"/>
            <a:ext cx="359232" cy="322023"/>
            <a:chOff x="2637986" y="1980142"/>
            <a:chExt cx="359232" cy="322023"/>
          </a:xfrm>
        </p:grpSpPr>
        <p:sp>
          <p:nvSpPr>
            <p:cNvPr id="12085" name="Google Shape;12085;p7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5"/>
          <p:cNvGrpSpPr/>
          <p:nvPr/>
        </p:nvGrpSpPr>
        <p:grpSpPr>
          <a:xfrm>
            <a:off x="1306531" y="3346972"/>
            <a:ext cx="323018" cy="359075"/>
            <a:chOff x="1306531" y="3346972"/>
            <a:chExt cx="323018" cy="359075"/>
          </a:xfrm>
        </p:grpSpPr>
        <p:sp>
          <p:nvSpPr>
            <p:cNvPr id="12099" name="Google Shape;12099;p7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75"/>
          <p:cNvGrpSpPr/>
          <p:nvPr/>
        </p:nvGrpSpPr>
        <p:grpSpPr>
          <a:xfrm>
            <a:off x="1308024" y="2413975"/>
            <a:ext cx="360253" cy="357111"/>
            <a:chOff x="1308024" y="2413975"/>
            <a:chExt cx="360253" cy="357111"/>
          </a:xfrm>
        </p:grpSpPr>
        <p:sp>
          <p:nvSpPr>
            <p:cNvPr id="12109" name="Google Shape;12109;p7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5"/>
          <p:cNvGrpSpPr/>
          <p:nvPr/>
        </p:nvGrpSpPr>
        <p:grpSpPr>
          <a:xfrm>
            <a:off x="1298519" y="1970322"/>
            <a:ext cx="378452" cy="341321"/>
            <a:chOff x="1298519" y="1970322"/>
            <a:chExt cx="378452" cy="341321"/>
          </a:xfrm>
        </p:grpSpPr>
        <p:sp>
          <p:nvSpPr>
            <p:cNvPr id="12140" name="Google Shape;12140;p7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5"/>
          <p:cNvGrpSpPr/>
          <p:nvPr/>
        </p:nvGrpSpPr>
        <p:grpSpPr>
          <a:xfrm>
            <a:off x="3114815" y="3346868"/>
            <a:ext cx="283217" cy="359180"/>
            <a:chOff x="3114815" y="3346868"/>
            <a:chExt cx="283217" cy="359180"/>
          </a:xfrm>
        </p:grpSpPr>
        <p:sp>
          <p:nvSpPr>
            <p:cNvPr id="12161" name="Google Shape;12161;p7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5"/>
          <p:cNvGrpSpPr/>
          <p:nvPr/>
        </p:nvGrpSpPr>
        <p:grpSpPr>
          <a:xfrm>
            <a:off x="3973186" y="3353231"/>
            <a:ext cx="378661" cy="346558"/>
            <a:chOff x="3973186" y="3353231"/>
            <a:chExt cx="378661" cy="346558"/>
          </a:xfrm>
        </p:grpSpPr>
        <p:sp>
          <p:nvSpPr>
            <p:cNvPr id="12175" name="Google Shape;12175;p7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75"/>
          <p:cNvGrpSpPr/>
          <p:nvPr/>
        </p:nvGrpSpPr>
        <p:grpSpPr>
          <a:xfrm>
            <a:off x="2152857" y="4263002"/>
            <a:ext cx="373241" cy="359127"/>
            <a:chOff x="2152857" y="4263002"/>
            <a:chExt cx="373241" cy="359127"/>
          </a:xfrm>
        </p:grpSpPr>
        <p:sp>
          <p:nvSpPr>
            <p:cNvPr id="12194" name="Google Shape;12194;p7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75"/>
          <p:cNvGrpSpPr/>
          <p:nvPr/>
        </p:nvGrpSpPr>
        <p:grpSpPr>
          <a:xfrm>
            <a:off x="859632" y="3346972"/>
            <a:ext cx="303537" cy="359127"/>
            <a:chOff x="859632" y="3346972"/>
            <a:chExt cx="303537" cy="359127"/>
          </a:xfrm>
        </p:grpSpPr>
        <p:sp>
          <p:nvSpPr>
            <p:cNvPr id="12203" name="Google Shape;12203;p7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75"/>
          <p:cNvGrpSpPr/>
          <p:nvPr/>
        </p:nvGrpSpPr>
        <p:grpSpPr>
          <a:xfrm>
            <a:off x="1767911" y="2882241"/>
            <a:ext cx="265306" cy="366799"/>
            <a:chOff x="1767911" y="2882241"/>
            <a:chExt cx="265306" cy="366799"/>
          </a:xfrm>
        </p:grpSpPr>
        <p:sp>
          <p:nvSpPr>
            <p:cNvPr id="12209" name="Google Shape;12209;p7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75"/>
          <p:cNvGrpSpPr/>
          <p:nvPr/>
        </p:nvGrpSpPr>
        <p:grpSpPr>
          <a:xfrm>
            <a:off x="1332009" y="1499935"/>
            <a:ext cx="331895" cy="359311"/>
            <a:chOff x="1332009" y="1499935"/>
            <a:chExt cx="331895" cy="359311"/>
          </a:xfrm>
        </p:grpSpPr>
        <p:sp>
          <p:nvSpPr>
            <p:cNvPr id="12225" name="Google Shape;12225;p7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75"/>
          <p:cNvGrpSpPr/>
          <p:nvPr/>
        </p:nvGrpSpPr>
        <p:grpSpPr>
          <a:xfrm>
            <a:off x="2663464" y="3346815"/>
            <a:ext cx="289528" cy="359232"/>
            <a:chOff x="2663464" y="3346815"/>
            <a:chExt cx="289528" cy="359232"/>
          </a:xfrm>
        </p:grpSpPr>
        <p:sp>
          <p:nvSpPr>
            <p:cNvPr id="12243" name="Google Shape;12243;p7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75"/>
          <p:cNvGrpSpPr/>
          <p:nvPr/>
        </p:nvGrpSpPr>
        <p:grpSpPr>
          <a:xfrm>
            <a:off x="1315775" y="2881927"/>
            <a:ext cx="269051" cy="366983"/>
            <a:chOff x="1315775" y="2881927"/>
            <a:chExt cx="269051" cy="366983"/>
          </a:xfrm>
        </p:grpSpPr>
        <p:sp>
          <p:nvSpPr>
            <p:cNvPr id="12255" name="Google Shape;12255;p7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75"/>
          <p:cNvGrpSpPr/>
          <p:nvPr/>
        </p:nvGrpSpPr>
        <p:grpSpPr>
          <a:xfrm>
            <a:off x="3977427" y="1980142"/>
            <a:ext cx="359232" cy="322023"/>
            <a:chOff x="3977427" y="1980142"/>
            <a:chExt cx="359232" cy="322023"/>
          </a:xfrm>
        </p:grpSpPr>
        <p:sp>
          <p:nvSpPr>
            <p:cNvPr id="12271" name="Google Shape;12271;p7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5"/>
          <p:cNvGrpSpPr/>
          <p:nvPr/>
        </p:nvGrpSpPr>
        <p:grpSpPr>
          <a:xfrm>
            <a:off x="865628" y="2413608"/>
            <a:ext cx="361720" cy="359180"/>
            <a:chOff x="865628" y="2413608"/>
            <a:chExt cx="361720" cy="359180"/>
          </a:xfrm>
        </p:grpSpPr>
        <p:sp>
          <p:nvSpPr>
            <p:cNvPr id="12282" name="Google Shape;12282;p7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75"/>
          <p:cNvGrpSpPr/>
          <p:nvPr/>
        </p:nvGrpSpPr>
        <p:grpSpPr>
          <a:xfrm>
            <a:off x="3117093" y="2881927"/>
            <a:ext cx="268815" cy="366983"/>
            <a:chOff x="3117093" y="2881927"/>
            <a:chExt cx="268815" cy="366983"/>
          </a:xfrm>
        </p:grpSpPr>
        <p:sp>
          <p:nvSpPr>
            <p:cNvPr id="12296" name="Google Shape;12296;p7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5"/>
          <p:cNvGrpSpPr/>
          <p:nvPr/>
        </p:nvGrpSpPr>
        <p:grpSpPr>
          <a:xfrm>
            <a:off x="3534508" y="1508000"/>
            <a:ext cx="368502" cy="343521"/>
            <a:chOff x="3534508" y="1508000"/>
            <a:chExt cx="368502" cy="343521"/>
          </a:xfrm>
        </p:grpSpPr>
        <p:sp>
          <p:nvSpPr>
            <p:cNvPr id="12312" name="Google Shape;12312;p7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75"/>
          <p:cNvGrpSpPr/>
          <p:nvPr/>
        </p:nvGrpSpPr>
        <p:grpSpPr>
          <a:xfrm>
            <a:off x="7147436" y="1502999"/>
            <a:ext cx="279054" cy="354754"/>
            <a:chOff x="7147436" y="1502999"/>
            <a:chExt cx="279054" cy="354754"/>
          </a:xfrm>
        </p:grpSpPr>
        <p:sp>
          <p:nvSpPr>
            <p:cNvPr id="12328" name="Google Shape;12328;p7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75"/>
          <p:cNvGrpSpPr/>
          <p:nvPr/>
        </p:nvGrpSpPr>
        <p:grpSpPr>
          <a:xfrm>
            <a:off x="7603081" y="1973072"/>
            <a:ext cx="276802" cy="354807"/>
            <a:chOff x="7603081" y="1973072"/>
            <a:chExt cx="276802" cy="354807"/>
          </a:xfrm>
        </p:grpSpPr>
        <p:sp>
          <p:nvSpPr>
            <p:cNvPr id="12345" name="Google Shape;12345;p7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5"/>
          <p:cNvGrpSpPr/>
          <p:nvPr/>
        </p:nvGrpSpPr>
        <p:grpSpPr>
          <a:xfrm>
            <a:off x="6696792" y="1502999"/>
            <a:ext cx="276802" cy="354754"/>
            <a:chOff x="6696792" y="1502999"/>
            <a:chExt cx="276802" cy="354754"/>
          </a:xfrm>
        </p:grpSpPr>
        <p:sp>
          <p:nvSpPr>
            <p:cNvPr id="12360" name="Google Shape;12360;p7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5" name="Google Shape;12375;p7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6" name="Google Shape;12376;p75"/>
          <p:cNvGrpSpPr/>
          <p:nvPr/>
        </p:nvGrpSpPr>
        <p:grpSpPr>
          <a:xfrm>
            <a:off x="6223393" y="1502999"/>
            <a:ext cx="320295" cy="354754"/>
            <a:chOff x="6223393" y="1502999"/>
            <a:chExt cx="320295" cy="354754"/>
          </a:xfrm>
        </p:grpSpPr>
        <p:sp>
          <p:nvSpPr>
            <p:cNvPr id="12377" name="Google Shape;12377;p7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75"/>
          <p:cNvGrpSpPr/>
          <p:nvPr/>
        </p:nvGrpSpPr>
        <p:grpSpPr>
          <a:xfrm>
            <a:off x="5310611" y="1502972"/>
            <a:ext cx="339515" cy="354781"/>
            <a:chOff x="5310611" y="1502972"/>
            <a:chExt cx="339515" cy="354781"/>
          </a:xfrm>
        </p:grpSpPr>
        <p:sp>
          <p:nvSpPr>
            <p:cNvPr id="12401" name="Google Shape;12401;p7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5"/>
          <p:cNvGrpSpPr/>
          <p:nvPr/>
        </p:nvGrpSpPr>
        <p:grpSpPr>
          <a:xfrm>
            <a:off x="6253637" y="3790101"/>
            <a:ext cx="274550" cy="354833"/>
            <a:chOff x="6253637" y="3790101"/>
            <a:chExt cx="274550" cy="354833"/>
          </a:xfrm>
        </p:grpSpPr>
        <p:sp>
          <p:nvSpPr>
            <p:cNvPr id="12418" name="Google Shape;12418;p7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75"/>
          <p:cNvGrpSpPr/>
          <p:nvPr/>
        </p:nvGrpSpPr>
        <p:grpSpPr>
          <a:xfrm>
            <a:off x="5802731" y="3790180"/>
            <a:ext cx="274576" cy="354754"/>
            <a:chOff x="5802731" y="3790180"/>
            <a:chExt cx="274576" cy="354754"/>
          </a:xfrm>
        </p:grpSpPr>
        <p:sp>
          <p:nvSpPr>
            <p:cNvPr id="12436" name="Google Shape;12436;p7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5"/>
          <p:cNvGrpSpPr/>
          <p:nvPr/>
        </p:nvGrpSpPr>
        <p:grpSpPr>
          <a:xfrm>
            <a:off x="5352088" y="3790206"/>
            <a:ext cx="274550" cy="354728"/>
            <a:chOff x="5352088" y="3790206"/>
            <a:chExt cx="274550" cy="354728"/>
          </a:xfrm>
        </p:grpSpPr>
        <p:sp>
          <p:nvSpPr>
            <p:cNvPr id="12458" name="Google Shape;12458;p7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75"/>
          <p:cNvGrpSpPr/>
          <p:nvPr/>
        </p:nvGrpSpPr>
        <p:grpSpPr>
          <a:xfrm>
            <a:off x="4901706" y="3790075"/>
            <a:ext cx="274550" cy="354859"/>
            <a:chOff x="4901706" y="3790075"/>
            <a:chExt cx="274550" cy="354859"/>
          </a:xfrm>
        </p:grpSpPr>
        <p:sp>
          <p:nvSpPr>
            <p:cNvPr id="12483" name="Google Shape;12483;p7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75"/>
          <p:cNvGrpSpPr/>
          <p:nvPr/>
        </p:nvGrpSpPr>
        <p:grpSpPr>
          <a:xfrm>
            <a:off x="8052704" y="1503208"/>
            <a:ext cx="275073" cy="354545"/>
            <a:chOff x="8052704" y="1503208"/>
            <a:chExt cx="275073" cy="354545"/>
          </a:xfrm>
        </p:grpSpPr>
        <p:sp>
          <p:nvSpPr>
            <p:cNvPr id="12501" name="Google Shape;12501;p7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5794745" y="1502999"/>
            <a:ext cx="274550" cy="354754"/>
            <a:chOff x="5794745" y="1502999"/>
            <a:chExt cx="274550" cy="354754"/>
          </a:xfrm>
        </p:grpSpPr>
        <p:sp>
          <p:nvSpPr>
            <p:cNvPr id="12519" name="Google Shape;12519;p7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75"/>
          <p:cNvGrpSpPr/>
          <p:nvPr/>
        </p:nvGrpSpPr>
        <p:grpSpPr>
          <a:xfrm>
            <a:off x="4896940" y="1502999"/>
            <a:ext cx="263316" cy="354754"/>
            <a:chOff x="4896940" y="1502999"/>
            <a:chExt cx="263316" cy="354754"/>
          </a:xfrm>
        </p:grpSpPr>
        <p:sp>
          <p:nvSpPr>
            <p:cNvPr id="12543" name="Google Shape;12543;p7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5"/>
          <p:cNvGrpSpPr/>
          <p:nvPr/>
        </p:nvGrpSpPr>
        <p:grpSpPr>
          <a:xfrm>
            <a:off x="6255392" y="4268082"/>
            <a:ext cx="274550" cy="354728"/>
            <a:chOff x="6255392" y="4268082"/>
            <a:chExt cx="274550" cy="354728"/>
          </a:xfrm>
        </p:grpSpPr>
        <p:sp>
          <p:nvSpPr>
            <p:cNvPr id="12565" name="Google Shape;12565;p7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75"/>
          <p:cNvGrpSpPr/>
          <p:nvPr/>
        </p:nvGrpSpPr>
        <p:grpSpPr>
          <a:xfrm>
            <a:off x="7604076" y="3790075"/>
            <a:ext cx="275807" cy="354859"/>
            <a:chOff x="7604076" y="3790075"/>
            <a:chExt cx="275807" cy="354859"/>
          </a:xfrm>
        </p:grpSpPr>
        <p:sp>
          <p:nvSpPr>
            <p:cNvPr id="12586" name="Google Shape;12586;p7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7154427" y="3790206"/>
            <a:ext cx="274550" cy="354493"/>
            <a:chOff x="7154427" y="3790206"/>
            <a:chExt cx="274550" cy="354493"/>
          </a:xfrm>
        </p:grpSpPr>
        <p:sp>
          <p:nvSpPr>
            <p:cNvPr id="12609" name="Google Shape;12609;p7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75"/>
          <p:cNvGrpSpPr/>
          <p:nvPr/>
        </p:nvGrpSpPr>
        <p:grpSpPr>
          <a:xfrm>
            <a:off x="8054458" y="1973150"/>
            <a:ext cx="274576" cy="354728"/>
            <a:chOff x="8054458" y="1973150"/>
            <a:chExt cx="274576" cy="354728"/>
          </a:xfrm>
        </p:grpSpPr>
        <p:sp>
          <p:nvSpPr>
            <p:cNvPr id="12630" name="Google Shape;12630;p7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75"/>
          <p:cNvGrpSpPr/>
          <p:nvPr/>
        </p:nvGrpSpPr>
        <p:grpSpPr>
          <a:xfrm>
            <a:off x="7153930" y="1973150"/>
            <a:ext cx="274812" cy="354728"/>
            <a:chOff x="7153930" y="1973150"/>
            <a:chExt cx="274812" cy="354728"/>
          </a:xfrm>
        </p:grpSpPr>
        <p:sp>
          <p:nvSpPr>
            <p:cNvPr id="12653" name="Google Shape;12653;p7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75"/>
          <p:cNvGrpSpPr/>
          <p:nvPr/>
        </p:nvGrpSpPr>
        <p:grpSpPr>
          <a:xfrm>
            <a:off x="6703522" y="1973098"/>
            <a:ext cx="274812" cy="354781"/>
            <a:chOff x="6703522" y="1973098"/>
            <a:chExt cx="274812" cy="354781"/>
          </a:xfrm>
        </p:grpSpPr>
        <p:sp>
          <p:nvSpPr>
            <p:cNvPr id="12673" name="Google Shape;12673;p7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75"/>
          <p:cNvGrpSpPr/>
          <p:nvPr/>
        </p:nvGrpSpPr>
        <p:grpSpPr>
          <a:xfrm>
            <a:off x="6253375" y="1973150"/>
            <a:ext cx="274812" cy="354728"/>
            <a:chOff x="6253375" y="1973150"/>
            <a:chExt cx="274812" cy="354728"/>
          </a:xfrm>
        </p:grpSpPr>
        <p:sp>
          <p:nvSpPr>
            <p:cNvPr id="12699" name="Google Shape;12699;p7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75"/>
          <p:cNvGrpSpPr/>
          <p:nvPr/>
        </p:nvGrpSpPr>
        <p:grpSpPr>
          <a:xfrm>
            <a:off x="5802496" y="1973150"/>
            <a:ext cx="275309" cy="354728"/>
            <a:chOff x="5802496" y="1973150"/>
            <a:chExt cx="275309" cy="354728"/>
          </a:xfrm>
        </p:grpSpPr>
        <p:sp>
          <p:nvSpPr>
            <p:cNvPr id="12738" name="Google Shape;12738;p7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5353083" y="1973150"/>
            <a:ext cx="274576" cy="354728"/>
            <a:chOff x="5353083" y="1973150"/>
            <a:chExt cx="274576" cy="354728"/>
          </a:xfrm>
        </p:grpSpPr>
        <p:sp>
          <p:nvSpPr>
            <p:cNvPr id="12765" name="Google Shape;12765;p7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75"/>
          <p:cNvGrpSpPr/>
          <p:nvPr/>
        </p:nvGrpSpPr>
        <p:grpSpPr>
          <a:xfrm>
            <a:off x="4902701" y="1973150"/>
            <a:ext cx="274812" cy="354728"/>
            <a:chOff x="4902701" y="1973150"/>
            <a:chExt cx="274812" cy="354728"/>
          </a:xfrm>
        </p:grpSpPr>
        <p:sp>
          <p:nvSpPr>
            <p:cNvPr id="12787" name="Google Shape;12787;p7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902701" y="2879989"/>
            <a:ext cx="272560" cy="354676"/>
            <a:chOff x="4902701" y="2879989"/>
            <a:chExt cx="272560" cy="354676"/>
          </a:xfrm>
        </p:grpSpPr>
        <p:sp>
          <p:nvSpPr>
            <p:cNvPr id="12813" name="Google Shape;12813;p7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75"/>
          <p:cNvGrpSpPr/>
          <p:nvPr/>
        </p:nvGrpSpPr>
        <p:grpSpPr>
          <a:xfrm>
            <a:off x="5803988" y="4268082"/>
            <a:ext cx="274550" cy="354728"/>
            <a:chOff x="5803988" y="4268082"/>
            <a:chExt cx="274550" cy="354728"/>
          </a:xfrm>
        </p:grpSpPr>
        <p:sp>
          <p:nvSpPr>
            <p:cNvPr id="12838" name="Google Shape;12838;p7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75"/>
          <p:cNvGrpSpPr/>
          <p:nvPr/>
        </p:nvGrpSpPr>
        <p:grpSpPr>
          <a:xfrm>
            <a:off x="5352349" y="4268082"/>
            <a:ext cx="274550" cy="354728"/>
            <a:chOff x="5352349" y="4268082"/>
            <a:chExt cx="274550" cy="354728"/>
          </a:xfrm>
        </p:grpSpPr>
        <p:sp>
          <p:nvSpPr>
            <p:cNvPr id="12861" name="Google Shape;12861;p7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75"/>
          <p:cNvGrpSpPr/>
          <p:nvPr/>
        </p:nvGrpSpPr>
        <p:grpSpPr>
          <a:xfrm>
            <a:off x="7606826" y="2419290"/>
            <a:ext cx="274550" cy="354728"/>
            <a:chOff x="7606826" y="2419290"/>
            <a:chExt cx="274550" cy="354728"/>
          </a:xfrm>
        </p:grpSpPr>
        <p:sp>
          <p:nvSpPr>
            <p:cNvPr id="12884" name="Google Shape;12884;p7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7156182" y="2419290"/>
            <a:ext cx="274550" cy="354728"/>
            <a:chOff x="7156182" y="2419290"/>
            <a:chExt cx="274550" cy="354728"/>
          </a:xfrm>
        </p:grpSpPr>
        <p:sp>
          <p:nvSpPr>
            <p:cNvPr id="12900" name="Google Shape;12900;p7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75"/>
          <p:cNvGrpSpPr/>
          <p:nvPr/>
        </p:nvGrpSpPr>
        <p:grpSpPr>
          <a:xfrm>
            <a:off x="6705276" y="2419290"/>
            <a:ext cx="274812" cy="354728"/>
            <a:chOff x="6705276" y="2419290"/>
            <a:chExt cx="274812" cy="354728"/>
          </a:xfrm>
        </p:grpSpPr>
        <p:sp>
          <p:nvSpPr>
            <p:cNvPr id="12916" name="Google Shape;12916;p7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75"/>
          <p:cNvGrpSpPr/>
          <p:nvPr/>
        </p:nvGrpSpPr>
        <p:grpSpPr>
          <a:xfrm>
            <a:off x="4902936" y="2419290"/>
            <a:ext cx="274576" cy="354728"/>
            <a:chOff x="4902936" y="2419290"/>
            <a:chExt cx="274576" cy="354728"/>
          </a:xfrm>
        </p:grpSpPr>
        <p:sp>
          <p:nvSpPr>
            <p:cNvPr id="12945" name="Google Shape;12945;p7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75"/>
          <p:cNvGrpSpPr/>
          <p:nvPr/>
        </p:nvGrpSpPr>
        <p:grpSpPr>
          <a:xfrm>
            <a:off x="7608056" y="3345794"/>
            <a:ext cx="270334" cy="354754"/>
            <a:chOff x="7608056" y="3345794"/>
            <a:chExt cx="270334" cy="354754"/>
          </a:xfrm>
        </p:grpSpPr>
        <p:sp>
          <p:nvSpPr>
            <p:cNvPr id="12966" name="Google Shape;12966;p7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6712765" y="4268082"/>
            <a:ext cx="263316" cy="354728"/>
            <a:chOff x="6712765" y="4268082"/>
            <a:chExt cx="263316" cy="354728"/>
          </a:xfrm>
        </p:grpSpPr>
        <p:sp>
          <p:nvSpPr>
            <p:cNvPr id="12986" name="Google Shape;12986;p7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2" name="Google Shape;13002;p75"/>
          <p:cNvGrpSpPr/>
          <p:nvPr/>
        </p:nvGrpSpPr>
        <p:grpSpPr>
          <a:xfrm>
            <a:off x="5359341" y="2419159"/>
            <a:ext cx="262819" cy="354859"/>
            <a:chOff x="5359341" y="2419159"/>
            <a:chExt cx="262819" cy="354859"/>
          </a:xfrm>
        </p:grpSpPr>
        <p:sp>
          <p:nvSpPr>
            <p:cNvPr id="13003" name="Google Shape;13003;p7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75"/>
          <p:cNvGrpSpPr/>
          <p:nvPr/>
        </p:nvGrpSpPr>
        <p:grpSpPr>
          <a:xfrm>
            <a:off x="6709282" y="3790206"/>
            <a:ext cx="263316" cy="354493"/>
            <a:chOff x="6709282" y="3790206"/>
            <a:chExt cx="263316" cy="354493"/>
          </a:xfrm>
        </p:grpSpPr>
        <p:sp>
          <p:nvSpPr>
            <p:cNvPr id="13025" name="Google Shape;13025;p7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75"/>
          <p:cNvGrpSpPr/>
          <p:nvPr/>
        </p:nvGrpSpPr>
        <p:grpSpPr>
          <a:xfrm>
            <a:off x="6260629" y="2419290"/>
            <a:ext cx="263055" cy="354493"/>
            <a:chOff x="6260629" y="2419290"/>
            <a:chExt cx="263055" cy="354493"/>
          </a:xfrm>
        </p:grpSpPr>
        <p:sp>
          <p:nvSpPr>
            <p:cNvPr id="13042" name="Google Shape;13042;p7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75"/>
          <p:cNvGrpSpPr/>
          <p:nvPr/>
        </p:nvGrpSpPr>
        <p:grpSpPr>
          <a:xfrm>
            <a:off x="6260864" y="2879911"/>
            <a:ext cx="263343" cy="354754"/>
            <a:chOff x="6260864" y="2879911"/>
            <a:chExt cx="263343" cy="354754"/>
          </a:xfrm>
        </p:grpSpPr>
        <p:sp>
          <p:nvSpPr>
            <p:cNvPr id="13058" name="Google Shape;13058;p7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75"/>
          <p:cNvGrpSpPr/>
          <p:nvPr/>
        </p:nvGrpSpPr>
        <p:grpSpPr>
          <a:xfrm>
            <a:off x="8062968" y="2419290"/>
            <a:ext cx="263316" cy="354728"/>
            <a:chOff x="8062968" y="2419290"/>
            <a:chExt cx="263316" cy="354728"/>
          </a:xfrm>
        </p:grpSpPr>
        <p:sp>
          <p:nvSpPr>
            <p:cNvPr id="13077" name="Google Shape;13077;p7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75"/>
          <p:cNvGrpSpPr/>
          <p:nvPr/>
        </p:nvGrpSpPr>
        <p:grpSpPr>
          <a:xfrm>
            <a:off x="5809723" y="2419290"/>
            <a:ext cx="263316" cy="354728"/>
            <a:chOff x="5809723" y="2419290"/>
            <a:chExt cx="263316" cy="354728"/>
          </a:xfrm>
        </p:grpSpPr>
        <p:sp>
          <p:nvSpPr>
            <p:cNvPr id="13095" name="Google Shape;13095;p7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75"/>
          <p:cNvGrpSpPr/>
          <p:nvPr/>
        </p:nvGrpSpPr>
        <p:grpSpPr>
          <a:xfrm>
            <a:off x="7606826" y="1502999"/>
            <a:ext cx="263552" cy="354754"/>
            <a:chOff x="7606826" y="1502999"/>
            <a:chExt cx="263552" cy="354754"/>
          </a:xfrm>
        </p:grpSpPr>
        <p:sp>
          <p:nvSpPr>
            <p:cNvPr id="13113" name="Google Shape;13113;p7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75"/>
          <p:cNvGrpSpPr/>
          <p:nvPr/>
        </p:nvGrpSpPr>
        <p:grpSpPr>
          <a:xfrm>
            <a:off x="8060455" y="3790075"/>
            <a:ext cx="264076" cy="354623"/>
            <a:chOff x="8060455" y="3790075"/>
            <a:chExt cx="264076" cy="354623"/>
          </a:xfrm>
        </p:grpSpPr>
        <p:sp>
          <p:nvSpPr>
            <p:cNvPr id="13132" name="Google Shape;13132;p7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5"/>
          <p:cNvGrpSpPr/>
          <p:nvPr/>
        </p:nvGrpSpPr>
        <p:grpSpPr>
          <a:xfrm>
            <a:off x="7614550" y="2879911"/>
            <a:ext cx="263316" cy="354754"/>
            <a:chOff x="7614550" y="2879911"/>
            <a:chExt cx="263316" cy="354754"/>
          </a:xfrm>
        </p:grpSpPr>
        <p:sp>
          <p:nvSpPr>
            <p:cNvPr id="13156" name="Google Shape;13156;p7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75"/>
          <p:cNvGrpSpPr/>
          <p:nvPr/>
        </p:nvGrpSpPr>
        <p:grpSpPr>
          <a:xfrm>
            <a:off x="4900684" y="4268187"/>
            <a:ext cx="274576" cy="354623"/>
            <a:chOff x="4900684" y="4268187"/>
            <a:chExt cx="274576" cy="354623"/>
          </a:xfrm>
        </p:grpSpPr>
        <p:sp>
          <p:nvSpPr>
            <p:cNvPr id="13176" name="Google Shape;13176;p7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75"/>
          <p:cNvGrpSpPr/>
          <p:nvPr/>
        </p:nvGrpSpPr>
        <p:grpSpPr>
          <a:xfrm>
            <a:off x="7161654" y="3345794"/>
            <a:ext cx="263343" cy="354754"/>
            <a:chOff x="7161654" y="3345794"/>
            <a:chExt cx="263343" cy="354754"/>
          </a:xfrm>
        </p:grpSpPr>
        <p:sp>
          <p:nvSpPr>
            <p:cNvPr id="13192" name="Google Shape;13192;p7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75"/>
          <p:cNvGrpSpPr/>
          <p:nvPr/>
        </p:nvGrpSpPr>
        <p:grpSpPr>
          <a:xfrm>
            <a:off x="6711770" y="3345794"/>
            <a:ext cx="263081" cy="354754"/>
            <a:chOff x="6711770" y="3345794"/>
            <a:chExt cx="263081" cy="354754"/>
          </a:xfrm>
        </p:grpSpPr>
        <p:sp>
          <p:nvSpPr>
            <p:cNvPr id="13212" name="Google Shape;13212;p7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5"/>
          <p:cNvGrpSpPr/>
          <p:nvPr/>
        </p:nvGrpSpPr>
        <p:grpSpPr>
          <a:xfrm>
            <a:off x="7163409" y="2880251"/>
            <a:ext cx="263316" cy="354414"/>
            <a:chOff x="7163409" y="2880251"/>
            <a:chExt cx="263316" cy="354414"/>
          </a:xfrm>
        </p:grpSpPr>
        <p:sp>
          <p:nvSpPr>
            <p:cNvPr id="13230" name="Google Shape;13230;p7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2" name="Google Shape;13242;p75"/>
          <p:cNvGrpSpPr/>
          <p:nvPr/>
        </p:nvGrpSpPr>
        <p:grpSpPr>
          <a:xfrm>
            <a:off x="6712032" y="2880172"/>
            <a:ext cx="263316" cy="354493"/>
            <a:chOff x="6712032" y="2880172"/>
            <a:chExt cx="263316" cy="354493"/>
          </a:xfrm>
        </p:grpSpPr>
        <p:sp>
          <p:nvSpPr>
            <p:cNvPr id="13243" name="Google Shape;13243;p7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75"/>
          <p:cNvGrpSpPr/>
          <p:nvPr/>
        </p:nvGrpSpPr>
        <p:grpSpPr>
          <a:xfrm>
            <a:off x="6261624" y="3345794"/>
            <a:ext cx="263316" cy="354754"/>
            <a:chOff x="6261624" y="3345794"/>
            <a:chExt cx="263316" cy="354754"/>
          </a:xfrm>
        </p:grpSpPr>
        <p:sp>
          <p:nvSpPr>
            <p:cNvPr id="13265" name="Google Shape;13265;p7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3" name="Google Shape;13293;p7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4" name="Google Shape;13294;p75"/>
          <p:cNvGrpSpPr/>
          <p:nvPr/>
        </p:nvGrpSpPr>
        <p:grpSpPr>
          <a:xfrm>
            <a:off x="5811739" y="3345794"/>
            <a:ext cx="263316" cy="354754"/>
            <a:chOff x="5811739" y="3345794"/>
            <a:chExt cx="263316" cy="354754"/>
          </a:xfrm>
        </p:grpSpPr>
        <p:sp>
          <p:nvSpPr>
            <p:cNvPr id="13295" name="Google Shape;13295;p7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75"/>
          <p:cNvGrpSpPr/>
          <p:nvPr/>
        </p:nvGrpSpPr>
        <p:grpSpPr>
          <a:xfrm>
            <a:off x="5363818" y="3345794"/>
            <a:ext cx="259074" cy="354493"/>
            <a:chOff x="5363818" y="3345794"/>
            <a:chExt cx="259074" cy="354493"/>
          </a:xfrm>
        </p:grpSpPr>
        <p:sp>
          <p:nvSpPr>
            <p:cNvPr id="13317" name="Google Shape;13317;p7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75"/>
          <p:cNvGrpSpPr/>
          <p:nvPr/>
        </p:nvGrpSpPr>
        <p:grpSpPr>
          <a:xfrm>
            <a:off x="4912939" y="3345663"/>
            <a:ext cx="261326" cy="354885"/>
            <a:chOff x="4912939" y="3345663"/>
            <a:chExt cx="261326" cy="354885"/>
          </a:xfrm>
        </p:grpSpPr>
        <p:sp>
          <p:nvSpPr>
            <p:cNvPr id="13343" name="Google Shape;13343;p7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75"/>
          <p:cNvGrpSpPr/>
          <p:nvPr/>
        </p:nvGrpSpPr>
        <p:grpSpPr>
          <a:xfrm>
            <a:off x="5809723" y="2879911"/>
            <a:ext cx="263081" cy="355016"/>
            <a:chOff x="5809723" y="2879911"/>
            <a:chExt cx="263081" cy="355016"/>
          </a:xfrm>
        </p:grpSpPr>
        <p:sp>
          <p:nvSpPr>
            <p:cNvPr id="13365" name="Google Shape;13365;p7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75"/>
          <p:cNvGrpSpPr/>
          <p:nvPr/>
        </p:nvGrpSpPr>
        <p:grpSpPr>
          <a:xfrm>
            <a:off x="7616069" y="4268056"/>
            <a:ext cx="263316" cy="354754"/>
            <a:chOff x="7616069" y="4268056"/>
            <a:chExt cx="263316" cy="354754"/>
          </a:xfrm>
        </p:grpSpPr>
        <p:sp>
          <p:nvSpPr>
            <p:cNvPr id="13388" name="Google Shape;13388;p7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75"/>
          <p:cNvGrpSpPr/>
          <p:nvPr/>
        </p:nvGrpSpPr>
        <p:grpSpPr>
          <a:xfrm>
            <a:off x="7164404" y="4268318"/>
            <a:ext cx="263316" cy="354493"/>
            <a:chOff x="7164404" y="4268318"/>
            <a:chExt cx="263316" cy="354493"/>
          </a:xfrm>
        </p:grpSpPr>
        <p:sp>
          <p:nvSpPr>
            <p:cNvPr id="13410" name="Google Shape;13410;p7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75"/>
          <p:cNvGrpSpPr/>
          <p:nvPr/>
        </p:nvGrpSpPr>
        <p:grpSpPr>
          <a:xfrm>
            <a:off x="5358346" y="2879911"/>
            <a:ext cx="263316" cy="354754"/>
            <a:chOff x="5358346" y="2879911"/>
            <a:chExt cx="263316" cy="354754"/>
          </a:xfrm>
        </p:grpSpPr>
        <p:sp>
          <p:nvSpPr>
            <p:cNvPr id="13427" name="Google Shape;13427;p7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75"/>
          <p:cNvGrpSpPr/>
          <p:nvPr/>
        </p:nvGrpSpPr>
        <p:grpSpPr>
          <a:xfrm>
            <a:off x="8061450" y="3345742"/>
            <a:ext cx="263316" cy="354807"/>
            <a:chOff x="8061450" y="3345742"/>
            <a:chExt cx="263316" cy="354807"/>
          </a:xfrm>
        </p:grpSpPr>
        <p:sp>
          <p:nvSpPr>
            <p:cNvPr id="13449" name="Google Shape;13449;p7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5"/>
          <p:cNvGrpSpPr/>
          <p:nvPr/>
        </p:nvGrpSpPr>
        <p:grpSpPr>
          <a:xfrm>
            <a:off x="8065953" y="2879911"/>
            <a:ext cx="263081" cy="354754"/>
            <a:chOff x="8065953" y="2879911"/>
            <a:chExt cx="263081" cy="354754"/>
          </a:xfrm>
        </p:grpSpPr>
        <p:sp>
          <p:nvSpPr>
            <p:cNvPr id="13466" name="Google Shape;13466;p7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75"/>
          <p:cNvGrpSpPr/>
          <p:nvPr/>
        </p:nvGrpSpPr>
        <p:grpSpPr>
          <a:xfrm>
            <a:off x="8064199" y="4268318"/>
            <a:ext cx="270308" cy="354493"/>
            <a:chOff x="8064199" y="4268318"/>
            <a:chExt cx="270308" cy="354493"/>
          </a:xfrm>
        </p:grpSpPr>
        <p:sp>
          <p:nvSpPr>
            <p:cNvPr id="13483" name="Google Shape;13483;p7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04"/>
        <p:cNvGrpSpPr/>
        <p:nvPr/>
      </p:nvGrpSpPr>
      <p:grpSpPr>
        <a:xfrm>
          <a:off x="0" y="0"/>
          <a:ext cx="0" cy="0"/>
          <a:chOff x="0" y="0"/>
          <a:chExt cx="0" cy="0"/>
        </a:xfrm>
      </p:grpSpPr>
      <p:sp>
        <p:nvSpPr>
          <p:cNvPr id="13505" name="Google Shape;13505;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506" name="Google Shape;13506;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507" name="Google Shape;13507;p76"/>
          <p:cNvGrpSpPr/>
          <p:nvPr/>
        </p:nvGrpSpPr>
        <p:grpSpPr>
          <a:xfrm>
            <a:off x="3511608" y="3348218"/>
            <a:ext cx="381482" cy="366926"/>
            <a:chOff x="3511608" y="3348218"/>
            <a:chExt cx="381482" cy="366926"/>
          </a:xfrm>
        </p:grpSpPr>
        <p:sp>
          <p:nvSpPr>
            <p:cNvPr id="13508" name="Google Shape;13508;p7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76"/>
          <p:cNvGrpSpPr/>
          <p:nvPr/>
        </p:nvGrpSpPr>
        <p:grpSpPr>
          <a:xfrm>
            <a:off x="1849816" y="3807339"/>
            <a:ext cx="163616" cy="366665"/>
            <a:chOff x="1849816" y="3807339"/>
            <a:chExt cx="163616" cy="366665"/>
          </a:xfrm>
        </p:grpSpPr>
        <p:sp>
          <p:nvSpPr>
            <p:cNvPr id="13523" name="Google Shape;13523;p7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76"/>
          <p:cNvGrpSpPr/>
          <p:nvPr/>
        </p:nvGrpSpPr>
        <p:grpSpPr>
          <a:xfrm>
            <a:off x="2274757" y="3807313"/>
            <a:ext cx="202292" cy="366430"/>
            <a:chOff x="2274757" y="3807313"/>
            <a:chExt cx="202292" cy="366430"/>
          </a:xfrm>
        </p:grpSpPr>
        <p:sp>
          <p:nvSpPr>
            <p:cNvPr id="13538" name="Google Shape;13538;p7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76"/>
          <p:cNvGrpSpPr/>
          <p:nvPr/>
        </p:nvGrpSpPr>
        <p:grpSpPr>
          <a:xfrm>
            <a:off x="3972716" y="3348218"/>
            <a:ext cx="366404" cy="366665"/>
            <a:chOff x="3972716" y="3348218"/>
            <a:chExt cx="366404" cy="366665"/>
          </a:xfrm>
        </p:grpSpPr>
        <p:sp>
          <p:nvSpPr>
            <p:cNvPr id="13549" name="Google Shape;13549;p7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76"/>
          <p:cNvGrpSpPr/>
          <p:nvPr/>
        </p:nvGrpSpPr>
        <p:grpSpPr>
          <a:xfrm>
            <a:off x="866528" y="3348348"/>
            <a:ext cx="317405" cy="366534"/>
            <a:chOff x="866528" y="3348348"/>
            <a:chExt cx="317405" cy="366534"/>
          </a:xfrm>
        </p:grpSpPr>
        <p:sp>
          <p:nvSpPr>
            <p:cNvPr id="13562" name="Google Shape;13562;p7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76"/>
          <p:cNvGrpSpPr/>
          <p:nvPr/>
        </p:nvGrpSpPr>
        <p:grpSpPr>
          <a:xfrm>
            <a:off x="1316818" y="3348296"/>
            <a:ext cx="310872" cy="366848"/>
            <a:chOff x="1316818" y="3348296"/>
            <a:chExt cx="310872" cy="366848"/>
          </a:xfrm>
        </p:grpSpPr>
        <p:sp>
          <p:nvSpPr>
            <p:cNvPr id="13571" name="Google Shape;13571;p7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76"/>
          <p:cNvGrpSpPr/>
          <p:nvPr/>
        </p:nvGrpSpPr>
        <p:grpSpPr>
          <a:xfrm>
            <a:off x="3105248" y="3348244"/>
            <a:ext cx="305620" cy="366430"/>
            <a:chOff x="3105248" y="3348244"/>
            <a:chExt cx="305620" cy="366430"/>
          </a:xfrm>
        </p:grpSpPr>
        <p:sp>
          <p:nvSpPr>
            <p:cNvPr id="13596" name="Google Shape;13596;p7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76"/>
          <p:cNvGrpSpPr/>
          <p:nvPr/>
        </p:nvGrpSpPr>
        <p:grpSpPr>
          <a:xfrm>
            <a:off x="2661988" y="3348218"/>
            <a:ext cx="304078" cy="366665"/>
            <a:chOff x="2661988" y="3348218"/>
            <a:chExt cx="304078" cy="366665"/>
          </a:xfrm>
        </p:grpSpPr>
        <p:sp>
          <p:nvSpPr>
            <p:cNvPr id="13604" name="Google Shape;13604;p7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3" name="Google Shape;13623;p76"/>
          <p:cNvGrpSpPr/>
          <p:nvPr/>
        </p:nvGrpSpPr>
        <p:grpSpPr>
          <a:xfrm>
            <a:off x="2212927" y="3348897"/>
            <a:ext cx="307606" cy="366482"/>
            <a:chOff x="2212927" y="3348897"/>
            <a:chExt cx="307606" cy="366482"/>
          </a:xfrm>
        </p:grpSpPr>
        <p:sp>
          <p:nvSpPr>
            <p:cNvPr id="13624" name="Google Shape;13624;p7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76"/>
          <p:cNvGrpSpPr/>
          <p:nvPr/>
        </p:nvGrpSpPr>
        <p:grpSpPr>
          <a:xfrm>
            <a:off x="1764389" y="3348218"/>
            <a:ext cx="310114" cy="366665"/>
            <a:chOff x="1764389" y="3348218"/>
            <a:chExt cx="310114" cy="366665"/>
          </a:xfrm>
        </p:grpSpPr>
        <p:sp>
          <p:nvSpPr>
            <p:cNvPr id="13635" name="Google Shape;13635;p7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76"/>
          <p:cNvGrpSpPr/>
          <p:nvPr/>
        </p:nvGrpSpPr>
        <p:grpSpPr>
          <a:xfrm>
            <a:off x="2777572" y="3807287"/>
            <a:ext cx="81716" cy="366717"/>
            <a:chOff x="2777572" y="3807287"/>
            <a:chExt cx="81716" cy="366717"/>
          </a:xfrm>
        </p:grpSpPr>
        <p:sp>
          <p:nvSpPr>
            <p:cNvPr id="13656" name="Google Shape;13656;p7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76"/>
          <p:cNvGrpSpPr/>
          <p:nvPr/>
        </p:nvGrpSpPr>
        <p:grpSpPr>
          <a:xfrm>
            <a:off x="3934014" y="4329780"/>
            <a:ext cx="366665" cy="256334"/>
            <a:chOff x="3934014" y="4329780"/>
            <a:chExt cx="366665" cy="256334"/>
          </a:xfrm>
        </p:grpSpPr>
        <p:sp>
          <p:nvSpPr>
            <p:cNvPr id="13668" name="Google Shape;13668;p7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76"/>
          <p:cNvGrpSpPr/>
          <p:nvPr/>
        </p:nvGrpSpPr>
        <p:grpSpPr>
          <a:xfrm>
            <a:off x="947670" y="3807339"/>
            <a:ext cx="194295" cy="366404"/>
            <a:chOff x="947670" y="3807339"/>
            <a:chExt cx="194295" cy="366404"/>
          </a:xfrm>
        </p:grpSpPr>
        <p:sp>
          <p:nvSpPr>
            <p:cNvPr id="13682" name="Google Shape;13682;p7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76"/>
          <p:cNvGrpSpPr/>
          <p:nvPr/>
        </p:nvGrpSpPr>
        <p:grpSpPr>
          <a:xfrm>
            <a:off x="3420379" y="4286557"/>
            <a:ext cx="368939" cy="342283"/>
            <a:chOff x="3420379" y="4286557"/>
            <a:chExt cx="368939" cy="342283"/>
          </a:xfrm>
        </p:grpSpPr>
        <p:sp>
          <p:nvSpPr>
            <p:cNvPr id="13693" name="Google Shape;13693;p7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6"/>
          <p:cNvGrpSpPr/>
          <p:nvPr/>
        </p:nvGrpSpPr>
        <p:grpSpPr>
          <a:xfrm>
            <a:off x="3965190" y="3842252"/>
            <a:ext cx="369801" cy="296813"/>
            <a:chOff x="3965190" y="3842252"/>
            <a:chExt cx="369801" cy="296813"/>
          </a:xfrm>
        </p:grpSpPr>
        <p:sp>
          <p:nvSpPr>
            <p:cNvPr id="13710" name="Google Shape;13710;p7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76"/>
          <p:cNvGrpSpPr/>
          <p:nvPr/>
        </p:nvGrpSpPr>
        <p:grpSpPr>
          <a:xfrm>
            <a:off x="3506590" y="3833812"/>
            <a:ext cx="396796" cy="313407"/>
            <a:chOff x="3506590" y="3833812"/>
            <a:chExt cx="396796" cy="313407"/>
          </a:xfrm>
        </p:grpSpPr>
        <p:sp>
          <p:nvSpPr>
            <p:cNvPr id="13732" name="Google Shape;13732;p7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76"/>
          <p:cNvGrpSpPr/>
          <p:nvPr/>
        </p:nvGrpSpPr>
        <p:grpSpPr>
          <a:xfrm>
            <a:off x="2769288" y="1965364"/>
            <a:ext cx="104556" cy="366665"/>
            <a:chOff x="2769288" y="1965364"/>
            <a:chExt cx="104556" cy="366665"/>
          </a:xfrm>
        </p:grpSpPr>
        <p:sp>
          <p:nvSpPr>
            <p:cNvPr id="13736" name="Google Shape;13736;p7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76"/>
          <p:cNvGrpSpPr/>
          <p:nvPr/>
        </p:nvGrpSpPr>
        <p:grpSpPr>
          <a:xfrm>
            <a:off x="3966679" y="2010861"/>
            <a:ext cx="367162" cy="275698"/>
            <a:chOff x="3966679" y="2010861"/>
            <a:chExt cx="367162" cy="275698"/>
          </a:xfrm>
        </p:grpSpPr>
        <p:sp>
          <p:nvSpPr>
            <p:cNvPr id="13749" name="Google Shape;13749;p7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76"/>
          <p:cNvGrpSpPr/>
          <p:nvPr/>
        </p:nvGrpSpPr>
        <p:grpSpPr>
          <a:xfrm>
            <a:off x="1752577" y="2025495"/>
            <a:ext cx="366404" cy="246220"/>
            <a:chOff x="1752577" y="2025495"/>
            <a:chExt cx="366404" cy="246220"/>
          </a:xfrm>
        </p:grpSpPr>
        <p:sp>
          <p:nvSpPr>
            <p:cNvPr id="13754" name="Google Shape;13754;p7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76"/>
          <p:cNvGrpSpPr/>
          <p:nvPr/>
        </p:nvGrpSpPr>
        <p:grpSpPr>
          <a:xfrm>
            <a:off x="1309553" y="2069580"/>
            <a:ext cx="366404" cy="158363"/>
            <a:chOff x="1309553" y="2069580"/>
            <a:chExt cx="366404" cy="158363"/>
          </a:xfrm>
        </p:grpSpPr>
        <p:sp>
          <p:nvSpPr>
            <p:cNvPr id="13771" name="Google Shape;13771;p7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76"/>
          <p:cNvGrpSpPr/>
          <p:nvPr/>
        </p:nvGrpSpPr>
        <p:grpSpPr>
          <a:xfrm>
            <a:off x="866528" y="2088762"/>
            <a:ext cx="366639" cy="119635"/>
            <a:chOff x="866528" y="2088762"/>
            <a:chExt cx="366639" cy="119635"/>
          </a:xfrm>
        </p:grpSpPr>
        <p:sp>
          <p:nvSpPr>
            <p:cNvPr id="13798" name="Google Shape;13798;p7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76"/>
          <p:cNvGrpSpPr/>
          <p:nvPr/>
        </p:nvGrpSpPr>
        <p:grpSpPr>
          <a:xfrm>
            <a:off x="2329269" y="1965312"/>
            <a:ext cx="98807" cy="366273"/>
            <a:chOff x="2329269" y="1965312"/>
            <a:chExt cx="98807" cy="366273"/>
          </a:xfrm>
        </p:grpSpPr>
        <p:sp>
          <p:nvSpPr>
            <p:cNvPr id="13813" name="Google Shape;13813;p7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76"/>
          <p:cNvGrpSpPr/>
          <p:nvPr/>
        </p:nvGrpSpPr>
        <p:grpSpPr>
          <a:xfrm>
            <a:off x="3208053" y="1964972"/>
            <a:ext cx="112344" cy="366926"/>
            <a:chOff x="3208053" y="1964972"/>
            <a:chExt cx="112344" cy="366926"/>
          </a:xfrm>
        </p:grpSpPr>
        <p:sp>
          <p:nvSpPr>
            <p:cNvPr id="13817" name="Google Shape;13817;p7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76"/>
          <p:cNvGrpSpPr/>
          <p:nvPr/>
        </p:nvGrpSpPr>
        <p:grpSpPr>
          <a:xfrm>
            <a:off x="3225379" y="3807339"/>
            <a:ext cx="72413" cy="366404"/>
            <a:chOff x="3225379" y="3807339"/>
            <a:chExt cx="72413" cy="366404"/>
          </a:xfrm>
        </p:grpSpPr>
        <p:sp>
          <p:nvSpPr>
            <p:cNvPr id="13824" name="Google Shape;13824;p7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76"/>
          <p:cNvGrpSpPr/>
          <p:nvPr/>
        </p:nvGrpSpPr>
        <p:grpSpPr>
          <a:xfrm>
            <a:off x="3523916" y="2011096"/>
            <a:ext cx="366665" cy="275201"/>
            <a:chOff x="3523916" y="2011096"/>
            <a:chExt cx="366665" cy="275201"/>
          </a:xfrm>
        </p:grpSpPr>
        <p:sp>
          <p:nvSpPr>
            <p:cNvPr id="13833" name="Google Shape;13833;p7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3" name="Google Shape;13853;p76"/>
          <p:cNvGrpSpPr/>
          <p:nvPr/>
        </p:nvGrpSpPr>
        <p:grpSpPr>
          <a:xfrm>
            <a:off x="1742777" y="1499997"/>
            <a:ext cx="393791" cy="366744"/>
            <a:chOff x="1742777" y="1499997"/>
            <a:chExt cx="393791" cy="366744"/>
          </a:xfrm>
        </p:grpSpPr>
        <p:sp>
          <p:nvSpPr>
            <p:cNvPr id="13854" name="Google Shape;13854;p7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76"/>
          <p:cNvGrpSpPr/>
          <p:nvPr/>
        </p:nvGrpSpPr>
        <p:grpSpPr>
          <a:xfrm>
            <a:off x="4014449" y="1499997"/>
            <a:ext cx="319914" cy="366639"/>
            <a:chOff x="4014449" y="1499997"/>
            <a:chExt cx="319914" cy="366639"/>
          </a:xfrm>
        </p:grpSpPr>
        <p:sp>
          <p:nvSpPr>
            <p:cNvPr id="13869" name="Google Shape;13869;p7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4" name="Google Shape;13874;p76"/>
          <p:cNvGrpSpPr/>
          <p:nvPr/>
        </p:nvGrpSpPr>
        <p:grpSpPr>
          <a:xfrm>
            <a:off x="866267" y="1591460"/>
            <a:ext cx="367397" cy="183711"/>
            <a:chOff x="866267" y="1591460"/>
            <a:chExt cx="367397" cy="183711"/>
          </a:xfrm>
        </p:grpSpPr>
        <p:sp>
          <p:nvSpPr>
            <p:cNvPr id="13875" name="Google Shape;13875;p7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76"/>
          <p:cNvGrpSpPr/>
          <p:nvPr/>
        </p:nvGrpSpPr>
        <p:grpSpPr>
          <a:xfrm>
            <a:off x="3117843" y="1499892"/>
            <a:ext cx="327440" cy="366744"/>
            <a:chOff x="3117843" y="1499892"/>
            <a:chExt cx="327440" cy="366744"/>
          </a:xfrm>
        </p:grpSpPr>
        <p:sp>
          <p:nvSpPr>
            <p:cNvPr id="13894" name="Google Shape;13894;p7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76"/>
          <p:cNvGrpSpPr/>
          <p:nvPr/>
        </p:nvGrpSpPr>
        <p:grpSpPr>
          <a:xfrm>
            <a:off x="2667005" y="1499997"/>
            <a:ext cx="336770" cy="366639"/>
            <a:chOff x="2667005" y="1499997"/>
            <a:chExt cx="336770" cy="366639"/>
          </a:xfrm>
        </p:grpSpPr>
        <p:sp>
          <p:nvSpPr>
            <p:cNvPr id="13902" name="Google Shape;13902;p7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76"/>
          <p:cNvGrpSpPr/>
          <p:nvPr/>
        </p:nvGrpSpPr>
        <p:grpSpPr>
          <a:xfrm>
            <a:off x="3564866" y="1499997"/>
            <a:ext cx="326473" cy="366639"/>
            <a:chOff x="3564866" y="1499997"/>
            <a:chExt cx="326473" cy="366639"/>
          </a:xfrm>
        </p:grpSpPr>
        <p:sp>
          <p:nvSpPr>
            <p:cNvPr id="13922" name="Google Shape;13922;p7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76"/>
          <p:cNvGrpSpPr/>
          <p:nvPr/>
        </p:nvGrpSpPr>
        <p:grpSpPr>
          <a:xfrm>
            <a:off x="1314074" y="1499997"/>
            <a:ext cx="364392" cy="366639"/>
            <a:chOff x="1314074" y="1499997"/>
            <a:chExt cx="364392" cy="366639"/>
          </a:xfrm>
        </p:grpSpPr>
        <p:sp>
          <p:nvSpPr>
            <p:cNvPr id="13932" name="Google Shape;13932;p7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76"/>
          <p:cNvGrpSpPr/>
          <p:nvPr/>
        </p:nvGrpSpPr>
        <p:grpSpPr>
          <a:xfrm>
            <a:off x="2220479" y="1499997"/>
            <a:ext cx="337005" cy="366639"/>
            <a:chOff x="2220479" y="1499997"/>
            <a:chExt cx="337005" cy="366639"/>
          </a:xfrm>
        </p:grpSpPr>
        <p:sp>
          <p:nvSpPr>
            <p:cNvPr id="13945" name="Google Shape;13945;p7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76"/>
          <p:cNvGrpSpPr/>
          <p:nvPr/>
        </p:nvGrpSpPr>
        <p:grpSpPr>
          <a:xfrm>
            <a:off x="4105155" y="2425976"/>
            <a:ext cx="87230" cy="366430"/>
            <a:chOff x="4105155" y="2425976"/>
            <a:chExt cx="87230" cy="366430"/>
          </a:xfrm>
        </p:grpSpPr>
        <p:sp>
          <p:nvSpPr>
            <p:cNvPr id="13957" name="Google Shape;13957;p7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76"/>
          <p:cNvGrpSpPr/>
          <p:nvPr/>
        </p:nvGrpSpPr>
        <p:grpSpPr>
          <a:xfrm>
            <a:off x="1808109" y="2426002"/>
            <a:ext cx="267884" cy="366639"/>
            <a:chOff x="1808109" y="2426002"/>
            <a:chExt cx="267884" cy="366639"/>
          </a:xfrm>
        </p:grpSpPr>
        <p:sp>
          <p:nvSpPr>
            <p:cNvPr id="13964" name="Google Shape;13964;p7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6"/>
          <p:cNvGrpSpPr/>
          <p:nvPr/>
        </p:nvGrpSpPr>
        <p:grpSpPr>
          <a:xfrm>
            <a:off x="3603568" y="2426002"/>
            <a:ext cx="207597" cy="366639"/>
            <a:chOff x="3603568" y="2426002"/>
            <a:chExt cx="207597" cy="366639"/>
          </a:xfrm>
        </p:grpSpPr>
        <p:sp>
          <p:nvSpPr>
            <p:cNvPr id="13986" name="Google Shape;13986;p7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76"/>
          <p:cNvGrpSpPr/>
          <p:nvPr/>
        </p:nvGrpSpPr>
        <p:grpSpPr>
          <a:xfrm>
            <a:off x="2246115" y="2426002"/>
            <a:ext cx="274417" cy="366404"/>
            <a:chOff x="2246115" y="2426002"/>
            <a:chExt cx="274417" cy="366404"/>
          </a:xfrm>
        </p:grpSpPr>
        <p:sp>
          <p:nvSpPr>
            <p:cNvPr id="13993" name="Google Shape;13993;p7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1" name="Google Shape;14001;p76"/>
          <p:cNvGrpSpPr/>
          <p:nvPr/>
        </p:nvGrpSpPr>
        <p:grpSpPr>
          <a:xfrm>
            <a:off x="2696666" y="2426002"/>
            <a:ext cx="256099" cy="366639"/>
            <a:chOff x="2696666" y="2426002"/>
            <a:chExt cx="256099" cy="366639"/>
          </a:xfrm>
        </p:grpSpPr>
        <p:sp>
          <p:nvSpPr>
            <p:cNvPr id="14002" name="Google Shape;14002;p7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76"/>
          <p:cNvGrpSpPr/>
          <p:nvPr/>
        </p:nvGrpSpPr>
        <p:grpSpPr>
          <a:xfrm>
            <a:off x="3149072" y="2426002"/>
            <a:ext cx="225863" cy="366430"/>
            <a:chOff x="3149072" y="2426002"/>
            <a:chExt cx="225863" cy="366430"/>
          </a:xfrm>
        </p:grpSpPr>
        <p:sp>
          <p:nvSpPr>
            <p:cNvPr id="14009" name="Google Shape;14009;p7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76"/>
          <p:cNvGrpSpPr/>
          <p:nvPr/>
        </p:nvGrpSpPr>
        <p:grpSpPr>
          <a:xfrm>
            <a:off x="1361556" y="2425923"/>
            <a:ext cx="283224" cy="366482"/>
            <a:chOff x="1361556" y="2425923"/>
            <a:chExt cx="283224" cy="366482"/>
          </a:xfrm>
        </p:grpSpPr>
        <p:sp>
          <p:nvSpPr>
            <p:cNvPr id="14021" name="Google Shape;14021;p7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76"/>
          <p:cNvGrpSpPr/>
          <p:nvPr/>
        </p:nvGrpSpPr>
        <p:grpSpPr>
          <a:xfrm>
            <a:off x="3973735" y="2891056"/>
            <a:ext cx="361883" cy="366979"/>
            <a:chOff x="3973735" y="2891056"/>
            <a:chExt cx="361883" cy="366979"/>
          </a:xfrm>
        </p:grpSpPr>
        <p:sp>
          <p:nvSpPr>
            <p:cNvPr id="14042" name="Google Shape;14042;p7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76"/>
          <p:cNvGrpSpPr/>
          <p:nvPr/>
        </p:nvGrpSpPr>
        <p:grpSpPr>
          <a:xfrm>
            <a:off x="3527941" y="2916744"/>
            <a:ext cx="366665" cy="315654"/>
            <a:chOff x="3527941" y="2916744"/>
            <a:chExt cx="366665" cy="315654"/>
          </a:xfrm>
        </p:grpSpPr>
        <p:sp>
          <p:nvSpPr>
            <p:cNvPr id="14060" name="Google Shape;14060;p7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76"/>
          <p:cNvGrpSpPr/>
          <p:nvPr/>
        </p:nvGrpSpPr>
        <p:grpSpPr>
          <a:xfrm>
            <a:off x="2640873" y="2891631"/>
            <a:ext cx="366404" cy="366404"/>
            <a:chOff x="2640873" y="2891631"/>
            <a:chExt cx="366404" cy="366404"/>
          </a:xfrm>
        </p:grpSpPr>
        <p:sp>
          <p:nvSpPr>
            <p:cNvPr id="14091" name="Google Shape;14091;p7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5" name="Google Shape;14105;p76"/>
          <p:cNvGrpSpPr/>
          <p:nvPr/>
        </p:nvGrpSpPr>
        <p:grpSpPr>
          <a:xfrm>
            <a:off x="2197091" y="2938120"/>
            <a:ext cx="366665" cy="273189"/>
            <a:chOff x="2197091" y="2938120"/>
            <a:chExt cx="366665" cy="273189"/>
          </a:xfrm>
        </p:grpSpPr>
        <p:sp>
          <p:nvSpPr>
            <p:cNvPr id="14106" name="Google Shape;14106;p7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76"/>
          <p:cNvGrpSpPr/>
          <p:nvPr/>
        </p:nvGrpSpPr>
        <p:grpSpPr>
          <a:xfrm>
            <a:off x="1753570" y="2892127"/>
            <a:ext cx="366665" cy="365202"/>
            <a:chOff x="1753570" y="2892127"/>
            <a:chExt cx="366665" cy="365202"/>
          </a:xfrm>
        </p:grpSpPr>
        <p:sp>
          <p:nvSpPr>
            <p:cNvPr id="14131" name="Google Shape;14131;p7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76"/>
          <p:cNvGrpSpPr/>
          <p:nvPr/>
        </p:nvGrpSpPr>
        <p:grpSpPr>
          <a:xfrm>
            <a:off x="1303751" y="3807339"/>
            <a:ext cx="367684" cy="366561"/>
            <a:chOff x="1303751" y="3807339"/>
            <a:chExt cx="367684" cy="366561"/>
          </a:xfrm>
        </p:grpSpPr>
        <p:sp>
          <p:nvSpPr>
            <p:cNvPr id="14150" name="Google Shape;14150;p7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1" name="Google Shape;14191;p7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2" name="Google Shape;14192;p76"/>
          <p:cNvGrpSpPr/>
          <p:nvPr/>
        </p:nvGrpSpPr>
        <p:grpSpPr>
          <a:xfrm>
            <a:off x="1310049" y="2891421"/>
            <a:ext cx="384749" cy="366613"/>
            <a:chOff x="1310049" y="2891421"/>
            <a:chExt cx="384749" cy="366613"/>
          </a:xfrm>
        </p:grpSpPr>
        <p:sp>
          <p:nvSpPr>
            <p:cNvPr id="14193" name="Google Shape;14193;p7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6"/>
          <p:cNvGrpSpPr/>
          <p:nvPr/>
        </p:nvGrpSpPr>
        <p:grpSpPr>
          <a:xfrm>
            <a:off x="849673" y="2891343"/>
            <a:ext cx="383468" cy="366665"/>
            <a:chOff x="849673" y="2891343"/>
            <a:chExt cx="383468" cy="366665"/>
          </a:xfrm>
        </p:grpSpPr>
        <p:sp>
          <p:nvSpPr>
            <p:cNvPr id="14208" name="Google Shape;14208;p7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76"/>
          <p:cNvGrpSpPr/>
          <p:nvPr/>
        </p:nvGrpSpPr>
        <p:grpSpPr>
          <a:xfrm>
            <a:off x="920257" y="2426002"/>
            <a:ext cx="278024" cy="366508"/>
            <a:chOff x="920257" y="2426002"/>
            <a:chExt cx="278024" cy="366508"/>
          </a:xfrm>
        </p:grpSpPr>
        <p:sp>
          <p:nvSpPr>
            <p:cNvPr id="14221" name="Google Shape;14221;p7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4" name="Google Shape;14234;p76"/>
          <p:cNvGrpSpPr/>
          <p:nvPr/>
        </p:nvGrpSpPr>
        <p:grpSpPr>
          <a:xfrm>
            <a:off x="866528" y="4274484"/>
            <a:ext cx="349810" cy="366665"/>
            <a:chOff x="866528" y="4274484"/>
            <a:chExt cx="349810" cy="366665"/>
          </a:xfrm>
        </p:grpSpPr>
        <p:sp>
          <p:nvSpPr>
            <p:cNvPr id="14235" name="Google Shape;14235;p7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76"/>
          <p:cNvGrpSpPr/>
          <p:nvPr/>
        </p:nvGrpSpPr>
        <p:grpSpPr>
          <a:xfrm>
            <a:off x="1388708" y="4274484"/>
            <a:ext cx="330210" cy="366665"/>
            <a:chOff x="1388708" y="4274484"/>
            <a:chExt cx="330210" cy="366665"/>
          </a:xfrm>
        </p:grpSpPr>
        <p:sp>
          <p:nvSpPr>
            <p:cNvPr id="14247" name="Google Shape;14247;p7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76"/>
          <p:cNvGrpSpPr/>
          <p:nvPr/>
        </p:nvGrpSpPr>
        <p:grpSpPr>
          <a:xfrm>
            <a:off x="1874694" y="4293326"/>
            <a:ext cx="375446" cy="328982"/>
            <a:chOff x="1874694" y="4293326"/>
            <a:chExt cx="375446" cy="328982"/>
          </a:xfrm>
        </p:grpSpPr>
        <p:sp>
          <p:nvSpPr>
            <p:cNvPr id="14268" name="Google Shape;14268;p7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76"/>
          <p:cNvGrpSpPr/>
          <p:nvPr/>
        </p:nvGrpSpPr>
        <p:grpSpPr>
          <a:xfrm>
            <a:off x="2396116" y="4293090"/>
            <a:ext cx="366665" cy="329714"/>
            <a:chOff x="2396116" y="4293090"/>
            <a:chExt cx="366665" cy="329714"/>
          </a:xfrm>
        </p:grpSpPr>
        <p:sp>
          <p:nvSpPr>
            <p:cNvPr id="14291" name="Google Shape;14291;p7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76"/>
          <p:cNvGrpSpPr/>
          <p:nvPr/>
        </p:nvGrpSpPr>
        <p:grpSpPr>
          <a:xfrm>
            <a:off x="2908757" y="4289824"/>
            <a:ext cx="367162" cy="336116"/>
            <a:chOff x="2908757" y="4289824"/>
            <a:chExt cx="367162" cy="336116"/>
          </a:xfrm>
        </p:grpSpPr>
        <p:sp>
          <p:nvSpPr>
            <p:cNvPr id="14305" name="Google Shape;14305;p7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76"/>
          <p:cNvGrpSpPr/>
          <p:nvPr/>
        </p:nvGrpSpPr>
        <p:grpSpPr>
          <a:xfrm>
            <a:off x="3082408" y="2919540"/>
            <a:ext cx="368651" cy="310350"/>
            <a:chOff x="3082408" y="2919540"/>
            <a:chExt cx="368651" cy="310350"/>
          </a:xfrm>
        </p:grpSpPr>
        <p:sp>
          <p:nvSpPr>
            <p:cNvPr id="14333" name="Google Shape;14333;p7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76"/>
          <p:cNvGrpSpPr/>
          <p:nvPr/>
        </p:nvGrpSpPr>
        <p:grpSpPr>
          <a:xfrm>
            <a:off x="7069130" y="2424800"/>
            <a:ext cx="366169" cy="360498"/>
            <a:chOff x="7069130" y="2424800"/>
            <a:chExt cx="366169" cy="360498"/>
          </a:xfrm>
        </p:grpSpPr>
        <p:sp>
          <p:nvSpPr>
            <p:cNvPr id="14346" name="Google Shape;14346;p7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76"/>
          <p:cNvGrpSpPr/>
          <p:nvPr/>
        </p:nvGrpSpPr>
        <p:grpSpPr>
          <a:xfrm>
            <a:off x="4885655" y="2424721"/>
            <a:ext cx="281473" cy="360629"/>
            <a:chOff x="4885655" y="2424721"/>
            <a:chExt cx="281473" cy="360629"/>
          </a:xfrm>
        </p:grpSpPr>
        <p:sp>
          <p:nvSpPr>
            <p:cNvPr id="14367" name="Google Shape;14367;p7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76"/>
          <p:cNvGrpSpPr/>
          <p:nvPr/>
        </p:nvGrpSpPr>
        <p:grpSpPr>
          <a:xfrm>
            <a:off x="6625609" y="2446777"/>
            <a:ext cx="364130" cy="316726"/>
            <a:chOff x="6625609" y="2446777"/>
            <a:chExt cx="364130" cy="316726"/>
          </a:xfrm>
        </p:grpSpPr>
        <p:sp>
          <p:nvSpPr>
            <p:cNvPr id="14379" name="Google Shape;14379;p7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76"/>
          <p:cNvGrpSpPr/>
          <p:nvPr/>
        </p:nvGrpSpPr>
        <p:grpSpPr>
          <a:xfrm>
            <a:off x="5757644" y="2012350"/>
            <a:ext cx="360628" cy="298825"/>
            <a:chOff x="5757644" y="2012350"/>
            <a:chExt cx="360628" cy="298825"/>
          </a:xfrm>
        </p:grpSpPr>
        <p:sp>
          <p:nvSpPr>
            <p:cNvPr id="14392" name="Google Shape;14392;p7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76"/>
          <p:cNvGrpSpPr/>
          <p:nvPr/>
        </p:nvGrpSpPr>
        <p:grpSpPr>
          <a:xfrm>
            <a:off x="5317625" y="1983474"/>
            <a:ext cx="360628" cy="356839"/>
            <a:chOff x="5317625" y="1983474"/>
            <a:chExt cx="360628" cy="356839"/>
          </a:xfrm>
        </p:grpSpPr>
        <p:sp>
          <p:nvSpPr>
            <p:cNvPr id="14415" name="Google Shape;14415;p7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6"/>
          <p:cNvGrpSpPr/>
          <p:nvPr/>
        </p:nvGrpSpPr>
        <p:grpSpPr>
          <a:xfrm>
            <a:off x="6181827" y="2463685"/>
            <a:ext cx="360629" cy="282989"/>
            <a:chOff x="6181827" y="2463685"/>
            <a:chExt cx="360629" cy="282989"/>
          </a:xfrm>
        </p:grpSpPr>
        <p:sp>
          <p:nvSpPr>
            <p:cNvPr id="14435" name="Google Shape;14435;p7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76"/>
          <p:cNvGrpSpPr/>
          <p:nvPr/>
        </p:nvGrpSpPr>
        <p:grpSpPr>
          <a:xfrm>
            <a:off x="5346292" y="3340691"/>
            <a:ext cx="291247" cy="360628"/>
            <a:chOff x="5346292" y="3340691"/>
            <a:chExt cx="291247" cy="360628"/>
          </a:xfrm>
        </p:grpSpPr>
        <p:sp>
          <p:nvSpPr>
            <p:cNvPr id="14447" name="Google Shape;14447;p7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76"/>
          <p:cNvGrpSpPr/>
          <p:nvPr/>
        </p:nvGrpSpPr>
        <p:grpSpPr>
          <a:xfrm>
            <a:off x="7969264" y="1981697"/>
            <a:ext cx="337763" cy="360393"/>
            <a:chOff x="7969264" y="1981697"/>
            <a:chExt cx="337763" cy="360393"/>
          </a:xfrm>
        </p:grpSpPr>
        <p:sp>
          <p:nvSpPr>
            <p:cNvPr id="14473" name="Google Shape;14473;p7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76"/>
          <p:cNvGrpSpPr/>
          <p:nvPr/>
        </p:nvGrpSpPr>
        <p:grpSpPr>
          <a:xfrm>
            <a:off x="5736032" y="2430000"/>
            <a:ext cx="360890" cy="350332"/>
            <a:chOff x="5736032" y="2430000"/>
            <a:chExt cx="360890" cy="350332"/>
          </a:xfrm>
        </p:grpSpPr>
        <p:sp>
          <p:nvSpPr>
            <p:cNvPr id="14492" name="Google Shape;14492;p7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76"/>
          <p:cNvGrpSpPr/>
          <p:nvPr/>
        </p:nvGrpSpPr>
        <p:grpSpPr>
          <a:xfrm>
            <a:off x="4877867" y="1995991"/>
            <a:ext cx="360628" cy="331778"/>
            <a:chOff x="4877867" y="1995991"/>
            <a:chExt cx="360628" cy="331778"/>
          </a:xfrm>
        </p:grpSpPr>
        <p:sp>
          <p:nvSpPr>
            <p:cNvPr id="14510" name="Google Shape;14510;p7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6"/>
          <p:cNvGrpSpPr/>
          <p:nvPr/>
        </p:nvGrpSpPr>
        <p:grpSpPr>
          <a:xfrm>
            <a:off x="7050889" y="2913503"/>
            <a:ext cx="363529" cy="339513"/>
            <a:chOff x="7050889" y="2913503"/>
            <a:chExt cx="363529" cy="339513"/>
          </a:xfrm>
        </p:grpSpPr>
        <p:sp>
          <p:nvSpPr>
            <p:cNvPr id="14525" name="Google Shape;14525;p7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76"/>
          <p:cNvGrpSpPr/>
          <p:nvPr/>
        </p:nvGrpSpPr>
        <p:grpSpPr>
          <a:xfrm>
            <a:off x="7510900" y="1981462"/>
            <a:ext cx="372937" cy="360629"/>
            <a:chOff x="7510900" y="1981462"/>
            <a:chExt cx="372937" cy="360629"/>
          </a:xfrm>
        </p:grpSpPr>
        <p:sp>
          <p:nvSpPr>
            <p:cNvPr id="14535" name="Google Shape;14535;p7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76"/>
          <p:cNvGrpSpPr/>
          <p:nvPr/>
        </p:nvGrpSpPr>
        <p:grpSpPr>
          <a:xfrm>
            <a:off x="6599476" y="2918260"/>
            <a:ext cx="360629" cy="329975"/>
            <a:chOff x="6599476" y="2918260"/>
            <a:chExt cx="360629" cy="329975"/>
          </a:xfrm>
        </p:grpSpPr>
        <p:sp>
          <p:nvSpPr>
            <p:cNvPr id="14552" name="Google Shape;14552;p7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76"/>
          <p:cNvGrpSpPr/>
          <p:nvPr/>
        </p:nvGrpSpPr>
        <p:grpSpPr>
          <a:xfrm>
            <a:off x="5290499" y="2481533"/>
            <a:ext cx="360628" cy="247292"/>
            <a:chOff x="5290499" y="2481533"/>
            <a:chExt cx="360628" cy="247292"/>
          </a:xfrm>
        </p:grpSpPr>
        <p:sp>
          <p:nvSpPr>
            <p:cNvPr id="14578" name="Google Shape;14578;p7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5" name="Google Shape;14605;p76"/>
          <p:cNvGrpSpPr/>
          <p:nvPr/>
        </p:nvGrpSpPr>
        <p:grpSpPr>
          <a:xfrm>
            <a:off x="6201923" y="1981514"/>
            <a:ext cx="351325" cy="360576"/>
            <a:chOff x="6201923" y="1981514"/>
            <a:chExt cx="351325" cy="360576"/>
          </a:xfrm>
        </p:grpSpPr>
        <p:sp>
          <p:nvSpPr>
            <p:cNvPr id="14606" name="Google Shape;14606;p7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76"/>
          <p:cNvGrpSpPr/>
          <p:nvPr/>
        </p:nvGrpSpPr>
        <p:grpSpPr>
          <a:xfrm>
            <a:off x="4894461" y="3340691"/>
            <a:ext cx="312884" cy="360785"/>
            <a:chOff x="4894461" y="3340691"/>
            <a:chExt cx="312884" cy="360785"/>
          </a:xfrm>
        </p:grpSpPr>
        <p:sp>
          <p:nvSpPr>
            <p:cNvPr id="14614" name="Google Shape;14614;p7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76"/>
          <p:cNvGrpSpPr/>
          <p:nvPr/>
        </p:nvGrpSpPr>
        <p:grpSpPr>
          <a:xfrm>
            <a:off x="5339237" y="1501251"/>
            <a:ext cx="245541" cy="360628"/>
            <a:chOff x="5339237" y="1501251"/>
            <a:chExt cx="245541" cy="360628"/>
          </a:xfrm>
        </p:grpSpPr>
        <p:sp>
          <p:nvSpPr>
            <p:cNvPr id="14631" name="Google Shape;14631;p7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76"/>
          <p:cNvGrpSpPr/>
          <p:nvPr/>
        </p:nvGrpSpPr>
        <p:grpSpPr>
          <a:xfrm>
            <a:off x="7959464" y="2474216"/>
            <a:ext cx="370428" cy="261926"/>
            <a:chOff x="7959464" y="2474216"/>
            <a:chExt cx="370428" cy="261926"/>
          </a:xfrm>
        </p:grpSpPr>
        <p:sp>
          <p:nvSpPr>
            <p:cNvPr id="14674" name="Google Shape;14674;p7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6" name="Google Shape;14686;p76"/>
          <p:cNvGrpSpPr/>
          <p:nvPr/>
        </p:nvGrpSpPr>
        <p:grpSpPr>
          <a:xfrm>
            <a:off x="7518687" y="2457909"/>
            <a:ext cx="360629" cy="294461"/>
            <a:chOff x="7518687" y="2457909"/>
            <a:chExt cx="360629" cy="294461"/>
          </a:xfrm>
        </p:grpSpPr>
        <p:sp>
          <p:nvSpPr>
            <p:cNvPr id="14687" name="Google Shape;14687;p7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76"/>
          <p:cNvGrpSpPr/>
          <p:nvPr/>
        </p:nvGrpSpPr>
        <p:grpSpPr>
          <a:xfrm>
            <a:off x="7086220" y="1981566"/>
            <a:ext cx="343799" cy="360524"/>
            <a:chOff x="7086220" y="1981566"/>
            <a:chExt cx="343799" cy="360524"/>
          </a:xfrm>
        </p:grpSpPr>
        <p:sp>
          <p:nvSpPr>
            <p:cNvPr id="14707" name="Google Shape;14707;p7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76"/>
          <p:cNvGrpSpPr/>
          <p:nvPr/>
        </p:nvGrpSpPr>
        <p:grpSpPr>
          <a:xfrm>
            <a:off x="6141112" y="2927563"/>
            <a:ext cx="368416" cy="311369"/>
            <a:chOff x="6141112" y="2927563"/>
            <a:chExt cx="368416" cy="311369"/>
          </a:xfrm>
        </p:grpSpPr>
        <p:sp>
          <p:nvSpPr>
            <p:cNvPr id="14724" name="Google Shape;14724;p7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6"/>
          <p:cNvGrpSpPr/>
          <p:nvPr/>
        </p:nvGrpSpPr>
        <p:grpSpPr>
          <a:xfrm>
            <a:off x="7520699" y="2902946"/>
            <a:ext cx="335489" cy="360629"/>
            <a:chOff x="7520699" y="2902946"/>
            <a:chExt cx="335489" cy="360629"/>
          </a:xfrm>
        </p:grpSpPr>
        <p:sp>
          <p:nvSpPr>
            <p:cNvPr id="14732" name="Google Shape;14732;p7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76"/>
          <p:cNvGrpSpPr/>
          <p:nvPr/>
        </p:nvGrpSpPr>
        <p:grpSpPr>
          <a:xfrm>
            <a:off x="7988340" y="2902946"/>
            <a:ext cx="308886" cy="360628"/>
            <a:chOff x="7988340" y="2902946"/>
            <a:chExt cx="308886" cy="360628"/>
          </a:xfrm>
        </p:grpSpPr>
        <p:sp>
          <p:nvSpPr>
            <p:cNvPr id="14748" name="Google Shape;14748;p7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76"/>
          <p:cNvGrpSpPr/>
          <p:nvPr/>
        </p:nvGrpSpPr>
        <p:grpSpPr>
          <a:xfrm>
            <a:off x="5690039" y="2902998"/>
            <a:ext cx="362902" cy="360498"/>
            <a:chOff x="5690039" y="2902998"/>
            <a:chExt cx="362902" cy="360498"/>
          </a:xfrm>
        </p:grpSpPr>
        <p:sp>
          <p:nvSpPr>
            <p:cNvPr id="14772" name="Google Shape;14772;p7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76"/>
          <p:cNvGrpSpPr/>
          <p:nvPr/>
        </p:nvGrpSpPr>
        <p:grpSpPr>
          <a:xfrm>
            <a:off x="4871935" y="1500990"/>
            <a:ext cx="258503" cy="360890"/>
            <a:chOff x="4871935" y="1500990"/>
            <a:chExt cx="258503" cy="360890"/>
          </a:xfrm>
        </p:grpSpPr>
        <p:sp>
          <p:nvSpPr>
            <p:cNvPr id="14780" name="Google Shape;14780;p7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4" name="Google Shape;14794;p7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5" name="Google Shape;14795;p76"/>
          <p:cNvGrpSpPr/>
          <p:nvPr/>
        </p:nvGrpSpPr>
        <p:grpSpPr>
          <a:xfrm>
            <a:off x="6265764" y="1501251"/>
            <a:ext cx="234983" cy="360628"/>
            <a:chOff x="6265764" y="1501251"/>
            <a:chExt cx="234983" cy="360628"/>
          </a:xfrm>
        </p:grpSpPr>
        <p:sp>
          <p:nvSpPr>
            <p:cNvPr id="14796" name="Google Shape;14796;p7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76"/>
          <p:cNvGrpSpPr/>
          <p:nvPr/>
        </p:nvGrpSpPr>
        <p:grpSpPr>
          <a:xfrm>
            <a:off x="6193639" y="3401998"/>
            <a:ext cx="360628" cy="238250"/>
            <a:chOff x="6193639" y="3401998"/>
            <a:chExt cx="360628" cy="238250"/>
          </a:xfrm>
        </p:grpSpPr>
        <p:sp>
          <p:nvSpPr>
            <p:cNvPr id="14809" name="Google Shape;14809;p7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76"/>
          <p:cNvGrpSpPr/>
          <p:nvPr/>
        </p:nvGrpSpPr>
        <p:grpSpPr>
          <a:xfrm>
            <a:off x="5801625" y="1501251"/>
            <a:ext cx="246037" cy="360629"/>
            <a:chOff x="5801625" y="1501251"/>
            <a:chExt cx="246037" cy="360629"/>
          </a:xfrm>
        </p:grpSpPr>
        <p:sp>
          <p:nvSpPr>
            <p:cNvPr id="14821" name="Google Shape;14821;p7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76"/>
          <p:cNvGrpSpPr/>
          <p:nvPr/>
        </p:nvGrpSpPr>
        <p:grpSpPr>
          <a:xfrm>
            <a:off x="6641680" y="1981462"/>
            <a:ext cx="352083" cy="360864"/>
            <a:chOff x="6641680" y="1981462"/>
            <a:chExt cx="352083" cy="360864"/>
          </a:xfrm>
        </p:grpSpPr>
        <p:sp>
          <p:nvSpPr>
            <p:cNvPr id="14841" name="Google Shape;14841;p7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9" name="Google Shape;14869;p76"/>
          <p:cNvGrpSpPr/>
          <p:nvPr/>
        </p:nvGrpSpPr>
        <p:grpSpPr>
          <a:xfrm>
            <a:off x="7205332" y="1501251"/>
            <a:ext cx="198032" cy="360629"/>
            <a:chOff x="7205332" y="1501251"/>
            <a:chExt cx="198032" cy="360629"/>
          </a:xfrm>
        </p:grpSpPr>
        <p:sp>
          <p:nvSpPr>
            <p:cNvPr id="14870" name="Google Shape;14870;p7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76"/>
          <p:cNvGrpSpPr/>
          <p:nvPr/>
        </p:nvGrpSpPr>
        <p:grpSpPr>
          <a:xfrm>
            <a:off x="7688313" y="1501251"/>
            <a:ext cx="153058" cy="360628"/>
            <a:chOff x="7688313" y="1501251"/>
            <a:chExt cx="153058" cy="360628"/>
          </a:xfrm>
        </p:grpSpPr>
        <p:sp>
          <p:nvSpPr>
            <p:cNvPr id="14891" name="Google Shape;14891;p7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76"/>
          <p:cNvGrpSpPr/>
          <p:nvPr/>
        </p:nvGrpSpPr>
        <p:grpSpPr>
          <a:xfrm>
            <a:off x="8150179" y="1501251"/>
            <a:ext cx="150811" cy="360628"/>
            <a:chOff x="8150179" y="1501251"/>
            <a:chExt cx="150811" cy="360628"/>
          </a:xfrm>
        </p:grpSpPr>
        <p:sp>
          <p:nvSpPr>
            <p:cNvPr id="14908" name="Google Shape;14908;p7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7" name="Google Shape;14917;p7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8" name="Google Shape;14918;p76"/>
          <p:cNvGrpSpPr/>
          <p:nvPr/>
        </p:nvGrpSpPr>
        <p:grpSpPr>
          <a:xfrm>
            <a:off x="4877867" y="2902946"/>
            <a:ext cx="170149" cy="360629"/>
            <a:chOff x="4877867" y="2902946"/>
            <a:chExt cx="170149" cy="360629"/>
          </a:xfrm>
        </p:grpSpPr>
        <p:sp>
          <p:nvSpPr>
            <p:cNvPr id="14919" name="Google Shape;14919;p7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76"/>
          <p:cNvGrpSpPr/>
          <p:nvPr/>
        </p:nvGrpSpPr>
        <p:grpSpPr>
          <a:xfrm>
            <a:off x="6741689" y="1500676"/>
            <a:ext cx="207962" cy="361203"/>
            <a:chOff x="6741689" y="1500676"/>
            <a:chExt cx="207962" cy="361203"/>
          </a:xfrm>
        </p:grpSpPr>
        <p:sp>
          <p:nvSpPr>
            <p:cNvPr id="14933" name="Google Shape;14933;p7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76"/>
          <p:cNvGrpSpPr/>
          <p:nvPr/>
        </p:nvGrpSpPr>
        <p:grpSpPr>
          <a:xfrm>
            <a:off x="5752627" y="3430404"/>
            <a:ext cx="360628" cy="181464"/>
            <a:chOff x="5752627" y="3430404"/>
            <a:chExt cx="360628" cy="181464"/>
          </a:xfrm>
        </p:grpSpPr>
        <p:sp>
          <p:nvSpPr>
            <p:cNvPr id="14953" name="Google Shape;14953;p7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76"/>
          <p:cNvGrpSpPr/>
          <p:nvPr/>
        </p:nvGrpSpPr>
        <p:grpSpPr>
          <a:xfrm>
            <a:off x="5235700" y="2902998"/>
            <a:ext cx="361909" cy="360759"/>
            <a:chOff x="5235700" y="2902998"/>
            <a:chExt cx="361909" cy="360759"/>
          </a:xfrm>
        </p:grpSpPr>
        <p:sp>
          <p:nvSpPr>
            <p:cNvPr id="14982" name="Google Shape;14982;p7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76"/>
          <p:cNvGrpSpPr/>
          <p:nvPr/>
        </p:nvGrpSpPr>
        <p:grpSpPr>
          <a:xfrm>
            <a:off x="6634912" y="3394969"/>
            <a:ext cx="360367" cy="252309"/>
            <a:chOff x="6634912" y="3394969"/>
            <a:chExt cx="360367" cy="252309"/>
          </a:xfrm>
        </p:grpSpPr>
        <p:sp>
          <p:nvSpPr>
            <p:cNvPr id="14990" name="Google Shape;14990;p7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76"/>
          <p:cNvGrpSpPr/>
          <p:nvPr/>
        </p:nvGrpSpPr>
        <p:grpSpPr>
          <a:xfrm>
            <a:off x="7059330" y="3340796"/>
            <a:ext cx="377170" cy="360655"/>
            <a:chOff x="7059330" y="3340796"/>
            <a:chExt cx="377170" cy="360655"/>
          </a:xfrm>
        </p:grpSpPr>
        <p:sp>
          <p:nvSpPr>
            <p:cNvPr id="15004" name="Google Shape;15004;p7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76"/>
          <p:cNvGrpSpPr/>
          <p:nvPr/>
        </p:nvGrpSpPr>
        <p:grpSpPr>
          <a:xfrm>
            <a:off x="7957948" y="3375631"/>
            <a:ext cx="360629" cy="291012"/>
            <a:chOff x="7957948" y="3375631"/>
            <a:chExt cx="360629" cy="291012"/>
          </a:xfrm>
        </p:grpSpPr>
        <p:sp>
          <p:nvSpPr>
            <p:cNvPr id="15017" name="Google Shape;15017;p7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76"/>
          <p:cNvGrpSpPr/>
          <p:nvPr/>
        </p:nvGrpSpPr>
        <p:grpSpPr>
          <a:xfrm>
            <a:off x="6198656" y="3867888"/>
            <a:ext cx="347562" cy="227954"/>
            <a:chOff x="6198656" y="3867888"/>
            <a:chExt cx="347562" cy="227954"/>
          </a:xfrm>
        </p:grpSpPr>
        <p:sp>
          <p:nvSpPr>
            <p:cNvPr id="15036" name="Google Shape;15036;p7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7" name="Google Shape;15047;p76"/>
          <p:cNvGrpSpPr/>
          <p:nvPr/>
        </p:nvGrpSpPr>
        <p:grpSpPr>
          <a:xfrm>
            <a:off x="5706895" y="3819151"/>
            <a:ext cx="349392" cy="325454"/>
            <a:chOff x="5706895" y="3819151"/>
            <a:chExt cx="349392" cy="325454"/>
          </a:xfrm>
        </p:grpSpPr>
        <p:sp>
          <p:nvSpPr>
            <p:cNvPr id="15048" name="Google Shape;15048;p7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76"/>
          <p:cNvGrpSpPr/>
          <p:nvPr/>
        </p:nvGrpSpPr>
        <p:grpSpPr>
          <a:xfrm>
            <a:off x="7648618" y="3340744"/>
            <a:ext cx="97265" cy="360393"/>
            <a:chOff x="7648618" y="3340744"/>
            <a:chExt cx="97265" cy="360393"/>
          </a:xfrm>
        </p:grpSpPr>
        <p:sp>
          <p:nvSpPr>
            <p:cNvPr id="15064" name="Google Shape;15064;p7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76"/>
          <p:cNvGrpSpPr/>
          <p:nvPr/>
        </p:nvGrpSpPr>
        <p:grpSpPr>
          <a:xfrm>
            <a:off x="7164356" y="3790667"/>
            <a:ext cx="385507" cy="382501"/>
            <a:chOff x="7164356" y="3790667"/>
            <a:chExt cx="385507" cy="382501"/>
          </a:xfrm>
        </p:grpSpPr>
        <p:sp>
          <p:nvSpPr>
            <p:cNvPr id="15068" name="Google Shape;15068;p7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76"/>
          <p:cNvGrpSpPr/>
          <p:nvPr/>
        </p:nvGrpSpPr>
        <p:grpSpPr>
          <a:xfrm>
            <a:off x="6670400" y="3826468"/>
            <a:ext cx="387911" cy="310846"/>
            <a:chOff x="6670400" y="3826468"/>
            <a:chExt cx="387911" cy="310846"/>
          </a:xfrm>
        </p:grpSpPr>
        <p:sp>
          <p:nvSpPr>
            <p:cNvPr id="15093" name="Google Shape;15093;p7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76"/>
          <p:cNvGrpSpPr/>
          <p:nvPr/>
        </p:nvGrpSpPr>
        <p:grpSpPr>
          <a:xfrm>
            <a:off x="7662181" y="3803446"/>
            <a:ext cx="302823" cy="360498"/>
            <a:chOff x="7662181" y="3803446"/>
            <a:chExt cx="302823" cy="360498"/>
          </a:xfrm>
        </p:grpSpPr>
        <p:sp>
          <p:nvSpPr>
            <p:cNvPr id="15112" name="Google Shape;15112;p7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76"/>
          <p:cNvGrpSpPr/>
          <p:nvPr/>
        </p:nvGrpSpPr>
        <p:grpSpPr>
          <a:xfrm>
            <a:off x="5206562" y="3803994"/>
            <a:ext cx="363895" cy="355663"/>
            <a:chOff x="5206562" y="3803994"/>
            <a:chExt cx="363895" cy="355663"/>
          </a:xfrm>
        </p:grpSpPr>
        <p:sp>
          <p:nvSpPr>
            <p:cNvPr id="15123" name="Google Shape;15123;p7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40"/>
        <p:cNvGrpSpPr/>
        <p:nvPr/>
      </p:nvGrpSpPr>
      <p:grpSpPr>
        <a:xfrm>
          <a:off x="0" y="0"/>
          <a:ext cx="0" cy="0"/>
          <a:chOff x="0" y="0"/>
          <a:chExt cx="0" cy="0"/>
        </a:xfrm>
      </p:grpSpPr>
      <p:sp>
        <p:nvSpPr>
          <p:cNvPr id="15141" name="Google Shape;15141;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142" name="Google Shape;15142;p77"/>
          <p:cNvGrpSpPr/>
          <p:nvPr/>
        </p:nvGrpSpPr>
        <p:grpSpPr>
          <a:xfrm>
            <a:off x="4682526" y="1512217"/>
            <a:ext cx="369948" cy="370132"/>
            <a:chOff x="4682526" y="1512217"/>
            <a:chExt cx="369948" cy="370132"/>
          </a:xfrm>
        </p:grpSpPr>
        <p:sp>
          <p:nvSpPr>
            <p:cNvPr id="15143" name="Google Shape;15143;p7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77"/>
          <p:cNvGrpSpPr/>
          <p:nvPr/>
        </p:nvGrpSpPr>
        <p:grpSpPr>
          <a:xfrm>
            <a:off x="3592433" y="1980212"/>
            <a:ext cx="381542" cy="370079"/>
            <a:chOff x="3592433" y="1980212"/>
            <a:chExt cx="381542" cy="370079"/>
          </a:xfrm>
        </p:grpSpPr>
        <p:sp>
          <p:nvSpPr>
            <p:cNvPr id="15159" name="Google Shape;15159;p7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77"/>
          <p:cNvGrpSpPr/>
          <p:nvPr/>
        </p:nvGrpSpPr>
        <p:grpSpPr>
          <a:xfrm>
            <a:off x="1398582" y="2973490"/>
            <a:ext cx="371391" cy="235126"/>
            <a:chOff x="1398582" y="2973490"/>
            <a:chExt cx="371391" cy="235126"/>
          </a:xfrm>
        </p:grpSpPr>
        <p:sp>
          <p:nvSpPr>
            <p:cNvPr id="15172" name="Google Shape;15172;p7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77"/>
          <p:cNvGrpSpPr/>
          <p:nvPr/>
        </p:nvGrpSpPr>
        <p:grpSpPr>
          <a:xfrm>
            <a:off x="850795" y="1512217"/>
            <a:ext cx="370132" cy="370132"/>
            <a:chOff x="850795" y="1512217"/>
            <a:chExt cx="370132" cy="370132"/>
          </a:xfrm>
        </p:grpSpPr>
        <p:sp>
          <p:nvSpPr>
            <p:cNvPr id="15188" name="Google Shape;15188;p7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77"/>
          <p:cNvGrpSpPr/>
          <p:nvPr/>
        </p:nvGrpSpPr>
        <p:grpSpPr>
          <a:xfrm>
            <a:off x="8038497" y="2906079"/>
            <a:ext cx="236568" cy="370105"/>
            <a:chOff x="8038497" y="2906079"/>
            <a:chExt cx="236568" cy="370105"/>
          </a:xfrm>
        </p:grpSpPr>
        <p:sp>
          <p:nvSpPr>
            <p:cNvPr id="15207" name="Google Shape;15207;p7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4" name="Google Shape;15214;p77"/>
          <p:cNvGrpSpPr/>
          <p:nvPr/>
        </p:nvGrpSpPr>
        <p:grpSpPr>
          <a:xfrm>
            <a:off x="6324130" y="1566303"/>
            <a:ext cx="370630" cy="261802"/>
            <a:chOff x="6324130" y="1566303"/>
            <a:chExt cx="370630" cy="261802"/>
          </a:xfrm>
        </p:grpSpPr>
        <p:sp>
          <p:nvSpPr>
            <p:cNvPr id="15215" name="Google Shape;15215;p7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77"/>
          <p:cNvGrpSpPr/>
          <p:nvPr/>
        </p:nvGrpSpPr>
        <p:grpSpPr>
          <a:xfrm>
            <a:off x="5232280" y="2026587"/>
            <a:ext cx="370840" cy="353213"/>
            <a:chOff x="5232280" y="2026587"/>
            <a:chExt cx="370840" cy="353213"/>
          </a:xfrm>
        </p:grpSpPr>
        <p:sp>
          <p:nvSpPr>
            <p:cNvPr id="15233" name="Google Shape;15233;p7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77"/>
          <p:cNvGrpSpPr/>
          <p:nvPr/>
        </p:nvGrpSpPr>
        <p:grpSpPr>
          <a:xfrm>
            <a:off x="7968961" y="2435329"/>
            <a:ext cx="379548" cy="365331"/>
            <a:chOff x="7968961" y="2435329"/>
            <a:chExt cx="379548" cy="365331"/>
          </a:xfrm>
        </p:grpSpPr>
        <p:sp>
          <p:nvSpPr>
            <p:cNvPr id="15244" name="Google Shape;15244;p7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77"/>
          <p:cNvGrpSpPr/>
          <p:nvPr/>
        </p:nvGrpSpPr>
        <p:grpSpPr>
          <a:xfrm>
            <a:off x="4136679" y="2115323"/>
            <a:ext cx="373305" cy="223217"/>
            <a:chOff x="4136679" y="2115323"/>
            <a:chExt cx="373305" cy="223217"/>
          </a:xfrm>
        </p:grpSpPr>
        <p:sp>
          <p:nvSpPr>
            <p:cNvPr id="15251" name="Google Shape;15251;p7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77"/>
          <p:cNvGrpSpPr/>
          <p:nvPr/>
        </p:nvGrpSpPr>
        <p:grpSpPr>
          <a:xfrm>
            <a:off x="7423823" y="2464077"/>
            <a:ext cx="372046" cy="307730"/>
            <a:chOff x="7423823" y="2464077"/>
            <a:chExt cx="372046" cy="307730"/>
          </a:xfrm>
        </p:grpSpPr>
        <p:sp>
          <p:nvSpPr>
            <p:cNvPr id="15262" name="Google Shape;15262;p7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77"/>
          <p:cNvGrpSpPr/>
          <p:nvPr/>
        </p:nvGrpSpPr>
        <p:grpSpPr>
          <a:xfrm>
            <a:off x="3882511" y="3365156"/>
            <a:ext cx="295061" cy="370263"/>
            <a:chOff x="3882511" y="3365156"/>
            <a:chExt cx="295061" cy="370263"/>
          </a:xfrm>
        </p:grpSpPr>
        <p:sp>
          <p:nvSpPr>
            <p:cNvPr id="15276" name="Google Shape;15276;p7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77"/>
          <p:cNvGrpSpPr/>
          <p:nvPr/>
        </p:nvGrpSpPr>
        <p:grpSpPr>
          <a:xfrm>
            <a:off x="5229788" y="1512217"/>
            <a:ext cx="370132" cy="370132"/>
            <a:chOff x="5229788" y="1512217"/>
            <a:chExt cx="370132" cy="370132"/>
          </a:xfrm>
        </p:grpSpPr>
        <p:sp>
          <p:nvSpPr>
            <p:cNvPr id="15282" name="Google Shape;15282;p7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77"/>
          <p:cNvGrpSpPr/>
          <p:nvPr/>
        </p:nvGrpSpPr>
        <p:grpSpPr>
          <a:xfrm>
            <a:off x="6041869" y="3365392"/>
            <a:ext cx="373882" cy="370053"/>
            <a:chOff x="6041869" y="3365392"/>
            <a:chExt cx="373882" cy="370053"/>
          </a:xfrm>
        </p:grpSpPr>
        <p:sp>
          <p:nvSpPr>
            <p:cNvPr id="15300" name="Google Shape;15300;p7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77"/>
          <p:cNvGrpSpPr/>
          <p:nvPr/>
        </p:nvGrpSpPr>
        <p:grpSpPr>
          <a:xfrm>
            <a:off x="4684309" y="2087493"/>
            <a:ext cx="374748" cy="279140"/>
            <a:chOff x="4684309" y="2087493"/>
            <a:chExt cx="374748" cy="279140"/>
          </a:xfrm>
        </p:grpSpPr>
        <p:sp>
          <p:nvSpPr>
            <p:cNvPr id="15311" name="Google Shape;15311;p7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77"/>
          <p:cNvGrpSpPr/>
          <p:nvPr/>
        </p:nvGrpSpPr>
        <p:grpSpPr>
          <a:xfrm>
            <a:off x="7521110" y="2906131"/>
            <a:ext cx="175400" cy="370053"/>
            <a:chOff x="7521110" y="2906131"/>
            <a:chExt cx="175400" cy="370053"/>
          </a:xfrm>
        </p:grpSpPr>
        <p:sp>
          <p:nvSpPr>
            <p:cNvPr id="15324" name="Google Shape;15324;p7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3" name="Google Shape;15333;p77"/>
          <p:cNvGrpSpPr/>
          <p:nvPr/>
        </p:nvGrpSpPr>
        <p:grpSpPr>
          <a:xfrm>
            <a:off x="3586925" y="1523286"/>
            <a:ext cx="371023" cy="347915"/>
            <a:chOff x="3586925" y="1523286"/>
            <a:chExt cx="371023" cy="347915"/>
          </a:xfrm>
        </p:grpSpPr>
        <p:sp>
          <p:nvSpPr>
            <p:cNvPr id="15334" name="Google Shape;15334;p7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77"/>
          <p:cNvGrpSpPr/>
          <p:nvPr/>
        </p:nvGrpSpPr>
        <p:grpSpPr>
          <a:xfrm>
            <a:off x="6876009" y="2475461"/>
            <a:ext cx="370158" cy="285120"/>
            <a:chOff x="6876009" y="2475461"/>
            <a:chExt cx="370158" cy="285120"/>
          </a:xfrm>
        </p:grpSpPr>
        <p:sp>
          <p:nvSpPr>
            <p:cNvPr id="15354" name="Google Shape;15354;p7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77"/>
          <p:cNvGrpSpPr/>
          <p:nvPr/>
        </p:nvGrpSpPr>
        <p:grpSpPr>
          <a:xfrm>
            <a:off x="6328222" y="2445847"/>
            <a:ext cx="370158" cy="344269"/>
            <a:chOff x="6328222" y="2445847"/>
            <a:chExt cx="370158" cy="344269"/>
          </a:xfrm>
        </p:grpSpPr>
        <p:sp>
          <p:nvSpPr>
            <p:cNvPr id="15364" name="Google Shape;15364;p7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77"/>
          <p:cNvGrpSpPr/>
          <p:nvPr/>
        </p:nvGrpSpPr>
        <p:grpSpPr>
          <a:xfrm>
            <a:off x="5249540" y="2432942"/>
            <a:ext cx="351639" cy="370184"/>
            <a:chOff x="5249540" y="2432942"/>
            <a:chExt cx="351639" cy="370184"/>
          </a:xfrm>
        </p:grpSpPr>
        <p:sp>
          <p:nvSpPr>
            <p:cNvPr id="15373" name="Google Shape;15373;p7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0" name="Google Shape;15380;p77"/>
          <p:cNvGrpSpPr/>
          <p:nvPr/>
        </p:nvGrpSpPr>
        <p:grpSpPr>
          <a:xfrm>
            <a:off x="4137047" y="2482176"/>
            <a:ext cx="371102" cy="271585"/>
            <a:chOff x="4137047" y="2482176"/>
            <a:chExt cx="371102" cy="271585"/>
          </a:xfrm>
        </p:grpSpPr>
        <p:sp>
          <p:nvSpPr>
            <p:cNvPr id="15381" name="Google Shape;15381;p7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2" name="Google Shape;15392;p77"/>
          <p:cNvGrpSpPr/>
          <p:nvPr/>
        </p:nvGrpSpPr>
        <p:grpSpPr>
          <a:xfrm>
            <a:off x="4686434" y="2432916"/>
            <a:ext cx="367377" cy="370079"/>
            <a:chOff x="4686434" y="2432916"/>
            <a:chExt cx="367377" cy="370079"/>
          </a:xfrm>
        </p:grpSpPr>
        <p:sp>
          <p:nvSpPr>
            <p:cNvPr id="15393" name="Google Shape;15393;p7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77"/>
          <p:cNvGrpSpPr/>
          <p:nvPr/>
        </p:nvGrpSpPr>
        <p:grpSpPr>
          <a:xfrm>
            <a:off x="6328222" y="2056306"/>
            <a:ext cx="372099" cy="293986"/>
            <a:chOff x="6328222" y="2056306"/>
            <a:chExt cx="372099" cy="293986"/>
          </a:xfrm>
        </p:grpSpPr>
        <p:sp>
          <p:nvSpPr>
            <p:cNvPr id="15405" name="Google Shape;15405;p7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77"/>
          <p:cNvGrpSpPr/>
          <p:nvPr/>
        </p:nvGrpSpPr>
        <p:grpSpPr>
          <a:xfrm>
            <a:off x="5789327" y="2432968"/>
            <a:ext cx="352531" cy="370132"/>
            <a:chOff x="5789327" y="2432968"/>
            <a:chExt cx="352531" cy="370132"/>
          </a:xfrm>
        </p:grpSpPr>
        <p:sp>
          <p:nvSpPr>
            <p:cNvPr id="15415" name="Google Shape;15415;p7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77"/>
          <p:cNvGrpSpPr/>
          <p:nvPr/>
        </p:nvGrpSpPr>
        <p:grpSpPr>
          <a:xfrm>
            <a:off x="874612" y="1980134"/>
            <a:ext cx="322314" cy="370158"/>
            <a:chOff x="874612" y="1980134"/>
            <a:chExt cx="322314" cy="370158"/>
          </a:xfrm>
        </p:grpSpPr>
        <p:sp>
          <p:nvSpPr>
            <p:cNvPr id="15426" name="Google Shape;15426;p7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3" name="Google Shape;15443;p77"/>
          <p:cNvGrpSpPr/>
          <p:nvPr/>
        </p:nvGrpSpPr>
        <p:grpSpPr>
          <a:xfrm>
            <a:off x="3039662" y="2514780"/>
            <a:ext cx="374223" cy="329764"/>
            <a:chOff x="3039662" y="2514780"/>
            <a:chExt cx="374223" cy="329764"/>
          </a:xfrm>
        </p:grpSpPr>
        <p:sp>
          <p:nvSpPr>
            <p:cNvPr id="15444" name="Google Shape;15444;p7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77"/>
          <p:cNvGrpSpPr/>
          <p:nvPr/>
        </p:nvGrpSpPr>
        <p:grpSpPr>
          <a:xfrm>
            <a:off x="1946369" y="2563122"/>
            <a:ext cx="374066" cy="233395"/>
            <a:chOff x="1946369" y="2563122"/>
            <a:chExt cx="374066" cy="233395"/>
          </a:xfrm>
        </p:grpSpPr>
        <p:sp>
          <p:nvSpPr>
            <p:cNvPr id="15463" name="Google Shape;15463;p7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77"/>
          <p:cNvGrpSpPr/>
          <p:nvPr/>
        </p:nvGrpSpPr>
        <p:grpSpPr>
          <a:xfrm>
            <a:off x="4135263" y="2906184"/>
            <a:ext cx="374040" cy="370184"/>
            <a:chOff x="4135263" y="2906184"/>
            <a:chExt cx="374040" cy="370184"/>
          </a:xfrm>
        </p:grpSpPr>
        <p:sp>
          <p:nvSpPr>
            <p:cNvPr id="15472" name="Google Shape;15472;p7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77"/>
          <p:cNvGrpSpPr/>
          <p:nvPr/>
        </p:nvGrpSpPr>
        <p:grpSpPr>
          <a:xfrm>
            <a:off x="4683601" y="2906184"/>
            <a:ext cx="372676" cy="370184"/>
            <a:chOff x="4683601" y="2906184"/>
            <a:chExt cx="372676" cy="370184"/>
          </a:xfrm>
        </p:grpSpPr>
        <p:sp>
          <p:nvSpPr>
            <p:cNvPr id="15476" name="Google Shape;15476;p7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2" name="Google Shape;15482;p77"/>
          <p:cNvGrpSpPr/>
          <p:nvPr/>
        </p:nvGrpSpPr>
        <p:grpSpPr>
          <a:xfrm>
            <a:off x="870808" y="2906053"/>
            <a:ext cx="329134" cy="370132"/>
            <a:chOff x="870808" y="2906053"/>
            <a:chExt cx="329134" cy="370132"/>
          </a:xfrm>
        </p:grpSpPr>
        <p:sp>
          <p:nvSpPr>
            <p:cNvPr id="15483" name="Google Shape;15483;p7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77"/>
          <p:cNvGrpSpPr/>
          <p:nvPr/>
        </p:nvGrpSpPr>
        <p:grpSpPr>
          <a:xfrm>
            <a:off x="1943878" y="2909069"/>
            <a:ext cx="374774" cy="364282"/>
            <a:chOff x="1943878" y="2909069"/>
            <a:chExt cx="374774" cy="364282"/>
          </a:xfrm>
        </p:grpSpPr>
        <p:sp>
          <p:nvSpPr>
            <p:cNvPr id="15503" name="Google Shape;15503;p7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77"/>
          <p:cNvGrpSpPr/>
          <p:nvPr/>
        </p:nvGrpSpPr>
        <p:grpSpPr>
          <a:xfrm>
            <a:off x="1128072" y="3365261"/>
            <a:ext cx="328872" cy="370158"/>
            <a:chOff x="1128072" y="3365261"/>
            <a:chExt cx="328872" cy="370158"/>
          </a:xfrm>
        </p:grpSpPr>
        <p:sp>
          <p:nvSpPr>
            <p:cNvPr id="15525" name="Google Shape;15525;p7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9" name="Google Shape;15569;p77"/>
          <p:cNvGrpSpPr/>
          <p:nvPr/>
        </p:nvGrpSpPr>
        <p:grpSpPr>
          <a:xfrm>
            <a:off x="5776868" y="1515181"/>
            <a:ext cx="370866" cy="364151"/>
            <a:chOff x="5776868" y="1515181"/>
            <a:chExt cx="370866" cy="364151"/>
          </a:xfrm>
        </p:grpSpPr>
        <p:sp>
          <p:nvSpPr>
            <p:cNvPr id="15570" name="Google Shape;15570;p7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7" name="Google Shape;15587;p77"/>
          <p:cNvGrpSpPr/>
          <p:nvPr/>
        </p:nvGrpSpPr>
        <p:grpSpPr>
          <a:xfrm>
            <a:off x="3577849" y="2432942"/>
            <a:ext cx="393660" cy="370079"/>
            <a:chOff x="3577849" y="2432942"/>
            <a:chExt cx="393660" cy="370079"/>
          </a:xfrm>
        </p:grpSpPr>
        <p:sp>
          <p:nvSpPr>
            <p:cNvPr id="15588" name="Google Shape;15588;p7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8" name="Google Shape;15598;p77"/>
          <p:cNvGrpSpPr/>
          <p:nvPr/>
        </p:nvGrpSpPr>
        <p:grpSpPr>
          <a:xfrm>
            <a:off x="2493999" y="2927037"/>
            <a:ext cx="370132" cy="328164"/>
            <a:chOff x="2493999" y="2927037"/>
            <a:chExt cx="370132" cy="328164"/>
          </a:xfrm>
        </p:grpSpPr>
        <p:sp>
          <p:nvSpPr>
            <p:cNvPr id="15599" name="Google Shape;15599;p7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1" name="Google Shape;15611;p77"/>
          <p:cNvGrpSpPr/>
          <p:nvPr/>
        </p:nvGrpSpPr>
        <p:grpSpPr>
          <a:xfrm>
            <a:off x="3589417" y="2950696"/>
            <a:ext cx="370315" cy="281028"/>
            <a:chOff x="3589417" y="2950696"/>
            <a:chExt cx="370315" cy="281028"/>
          </a:xfrm>
        </p:grpSpPr>
        <p:sp>
          <p:nvSpPr>
            <p:cNvPr id="15612" name="Google Shape;15612;p7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77"/>
          <p:cNvGrpSpPr/>
          <p:nvPr/>
        </p:nvGrpSpPr>
        <p:grpSpPr>
          <a:xfrm>
            <a:off x="3032711" y="2911718"/>
            <a:ext cx="396125" cy="359062"/>
            <a:chOff x="3032711" y="2911718"/>
            <a:chExt cx="396125" cy="359062"/>
          </a:xfrm>
        </p:grpSpPr>
        <p:sp>
          <p:nvSpPr>
            <p:cNvPr id="15633" name="Google Shape;15633;p7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77"/>
          <p:cNvGrpSpPr/>
          <p:nvPr/>
        </p:nvGrpSpPr>
        <p:grpSpPr>
          <a:xfrm>
            <a:off x="7417764" y="1513397"/>
            <a:ext cx="373174" cy="367692"/>
            <a:chOff x="7417764" y="1513397"/>
            <a:chExt cx="373174" cy="367692"/>
          </a:xfrm>
        </p:grpSpPr>
        <p:sp>
          <p:nvSpPr>
            <p:cNvPr id="15646" name="Google Shape;15646;p7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5" name="Google Shape;15665;p77"/>
          <p:cNvGrpSpPr/>
          <p:nvPr/>
        </p:nvGrpSpPr>
        <p:grpSpPr>
          <a:xfrm>
            <a:off x="6871944" y="1514368"/>
            <a:ext cx="370132" cy="365672"/>
            <a:chOff x="6871944" y="1514368"/>
            <a:chExt cx="370132" cy="365672"/>
          </a:xfrm>
        </p:grpSpPr>
        <p:sp>
          <p:nvSpPr>
            <p:cNvPr id="15666" name="Google Shape;15666;p7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77"/>
          <p:cNvGrpSpPr/>
          <p:nvPr/>
        </p:nvGrpSpPr>
        <p:grpSpPr>
          <a:xfrm>
            <a:off x="6561931" y="3365261"/>
            <a:ext cx="400375" cy="370184"/>
            <a:chOff x="6561931" y="3365261"/>
            <a:chExt cx="400375" cy="370184"/>
          </a:xfrm>
        </p:grpSpPr>
        <p:sp>
          <p:nvSpPr>
            <p:cNvPr id="15685" name="Google Shape;15685;p7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77"/>
          <p:cNvGrpSpPr/>
          <p:nvPr/>
        </p:nvGrpSpPr>
        <p:grpSpPr>
          <a:xfrm>
            <a:off x="1942120" y="1985852"/>
            <a:ext cx="378315" cy="358695"/>
            <a:chOff x="1942120" y="1985852"/>
            <a:chExt cx="378315" cy="358695"/>
          </a:xfrm>
        </p:grpSpPr>
        <p:sp>
          <p:nvSpPr>
            <p:cNvPr id="15698" name="Google Shape;15698;p7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77"/>
          <p:cNvGrpSpPr/>
          <p:nvPr/>
        </p:nvGrpSpPr>
        <p:grpSpPr>
          <a:xfrm>
            <a:off x="1401415" y="2429218"/>
            <a:ext cx="364282" cy="374197"/>
            <a:chOff x="1401415" y="2429218"/>
            <a:chExt cx="364282" cy="374197"/>
          </a:xfrm>
        </p:grpSpPr>
        <p:sp>
          <p:nvSpPr>
            <p:cNvPr id="15719" name="Google Shape;15719;p7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77"/>
          <p:cNvGrpSpPr/>
          <p:nvPr/>
        </p:nvGrpSpPr>
        <p:grpSpPr>
          <a:xfrm>
            <a:off x="7110427" y="3365261"/>
            <a:ext cx="400401" cy="370184"/>
            <a:chOff x="7110427" y="3365261"/>
            <a:chExt cx="400401" cy="370184"/>
          </a:xfrm>
        </p:grpSpPr>
        <p:sp>
          <p:nvSpPr>
            <p:cNvPr id="15735" name="Google Shape;15735;p7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77"/>
          <p:cNvGrpSpPr/>
          <p:nvPr/>
        </p:nvGrpSpPr>
        <p:grpSpPr>
          <a:xfrm>
            <a:off x="7658949" y="3363137"/>
            <a:ext cx="400375" cy="370132"/>
            <a:chOff x="7658949" y="3363137"/>
            <a:chExt cx="400375" cy="370132"/>
          </a:xfrm>
        </p:grpSpPr>
        <p:sp>
          <p:nvSpPr>
            <p:cNvPr id="15743" name="Google Shape;15743;p7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7"/>
          <p:cNvGrpSpPr/>
          <p:nvPr/>
        </p:nvGrpSpPr>
        <p:grpSpPr>
          <a:xfrm>
            <a:off x="3304481" y="3379389"/>
            <a:ext cx="356623" cy="370105"/>
            <a:chOff x="3307156" y="3365314"/>
            <a:chExt cx="356623" cy="370105"/>
          </a:xfrm>
        </p:grpSpPr>
        <p:sp>
          <p:nvSpPr>
            <p:cNvPr id="15749" name="Google Shape;15749;p7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77"/>
          <p:cNvGrpSpPr/>
          <p:nvPr/>
        </p:nvGrpSpPr>
        <p:grpSpPr>
          <a:xfrm>
            <a:off x="7422407" y="1980107"/>
            <a:ext cx="372807" cy="370079"/>
            <a:chOff x="7422407" y="1980107"/>
            <a:chExt cx="372807" cy="370079"/>
          </a:xfrm>
        </p:grpSpPr>
        <p:sp>
          <p:nvSpPr>
            <p:cNvPr id="15765" name="Google Shape;15765;p7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77"/>
          <p:cNvGrpSpPr/>
          <p:nvPr/>
        </p:nvGrpSpPr>
        <p:grpSpPr>
          <a:xfrm>
            <a:off x="6916141" y="2906184"/>
            <a:ext cx="289737" cy="370394"/>
            <a:chOff x="6916141" y="2906184"/>
            <a:chExt cx="289737" cy="370394"/>
          </a:xfrm>
        </p:grpSpPr>
        <p:sp>
          <p:nvSpPr>
            <p:cNvPr id="15779" name="Google Shape;15779;p7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0" name="Google Shape;15800;p77"/>
          <p:cNvGrpSpPr/>
          <p:nvPr/>
        </p:nvGrpSpPr>
        <p:grpSpPr>
          <a:xfrm>
            <a:off x="7970194" y="2013577"/>
            <a:ext cx="372676" cy="331731"/>
            <a:chOff x="7970194" y="2013577"/>
            <a:chExt cx="372676" cy="331731"/>
          </a:xfrm>
        </p:grpSpPr>
        <p:sp>
          <p:nvSpPr>
            <p:cNvPr id="15801" name="Google Shape;15801;p7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77"/>
          <p:cNvGrpSpPr/>
          <p:nvPr/>
        </p:nvGrpSpPr>
        <p:grpSpPr>
          <a:xfrm>
            <a:off x="1416733" y="1512190"/>
            <a:ext cx="332964" cy="370158"/>
            <a:chOff x="1416733" y="1512190"/>
            <a:chExt cx="332964" cy="370158"/>
          </a:xfrm>
        </p:grpSpPr>
        <p:sp>
          <p:nvSpPr>
            <p:cNvPr id="15812" name="Google Shape;15812;p7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77"/>
          <p:cNvGrpSpPr/>
          <p:nvPr/>
        </p:nvGrpSpPr>
        <p:grpSpPr>
          <a:xfrm>
            <a:off x="5246366" y="2906105"/>
            <a:ext cx="342852" cy="370079"/>
            <a:chOff x="5246366" y="2906105"/>
            <a:chExt cx="342852" cy="370079"/>
          </a:xfrm>
        </p:grpSpPr>
        <p:sp>
          <p:nvSpPr>
            <p:cNvPr id="15832" name="Google Shape;15832;p7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77"/>
          <p:cNvGrpSpPr/>
          <p:nvPr/>
        </p:nvGrpSpPr>
        <p:grpSpPr>
          <a:xfrm>
            <a:off x="849667" y="2434883"/>
            <a:ext cx="371259" cy="366249"/>
            <a:chOff x="849667" y="2434883"/>
            <a:chExt cx="371259" cy="366249"/>
          </a:xfrm>
        </p:grpSpPr>
        <p:sp>
          <p:nvSpPr>
            <p:cNvPr id="15839" name="Google Shape;15839;p7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77"/>
          <p:cNvGrpSpPr/>
          <p:nvPr/>
        </p:nvGrpSpPr>
        <p:grpSpPr>
          <a:xfrm>
            <a:off x="4417026" y="3365366"/>
            <a:ext cx="332728" cy="370053"/>
            <a:chOff x="4417026" y="3365366"/>
            <a:chExt cx="332728" cy="370053"/>
          </a:xfrm>
        </p:grpSpPr>
        <p:sp>
          <p:nvSpPr>
            <p:cNvPr id="15853" name="Google Shape;15853;p7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77"/>
          <p:cNvGrpSpPr/>
          <p:nvPr/>
        </p:nvGrpSpPr>
        <p:grpSpPr>
          <a:xfrm>
            <a:off x="2497068" y="1980186"/>
            <a:ext cx="363994" cy="370105"/>
            <a:chOff x="2497068" y="1980186"/>
            <a:chExt cx="363994" cy="370105"/>
          </a:xfrm>
        </p:grpSpPr>
        <p:sp>
          <p:nvSpPr>
            <p:cNvPr id="15872" name="Google Shape;15872;p7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3" name="Google Shape;15893;p77"/>
          <p:cNvGrpSpPr/>
          <p:nvPr/>
        </p:nvGrpSpPr>
        <p:grpSpPr>
          <a:xfrm>
            <a:off x="5820278" y="2906158"/>
            <a:ext cx="294904" cy="370027"/>
            <a:chOff x="5820278" y="2906158"/>
            <a:chExt cx="294904" cy="370027"/>
          </a:xfrm>
        </p:grpSpPr>
        <p:sp>
          <p:nvSpPr>
            <p:cNvPr id="15894" name="Google Shape;15894;p7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7"/>
          <p:cNvGrpSpPr/>
          <p:nvPr/>
        </p:nvGrpSpPr>
        <p:grpSpPr>
          <a:xfrm>
            <a:off x="4946819" y="3383229"/>
            <a:ext cx="370132" cy="334223"/>
            <a:chOff x="4946819" y="3383229"/>
            <a:chExt cx="370132" cy="334223"/>
          </a:xfrm>
        </p:grpSpPr>
        <p:sp>
          <p:nvSpPr>
            <p:cNvPr id="15902" name="Google Shape;15902;p7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77"/>
          <p:cNvGrpSpPr/>
          <p:nvPr/>
        </p:nvGrpSpPr>
        <p:grpSpPr>
          <a:xfrm>
            <a:off x="3038403" y="1539234"/>
            <a:ext cx="375482" cy="316072"/>
            <a:chOff x="3038403" y="1539234"/>
            <a:chExt cx="375482" cy="316072"/>
          </a:xfrm>
        </p:grpSpPr>
        <p:sp>
          <p:nvSpPr>
            <p:cNvPr id="15912" name="Google Shape;15912;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3" name="Google Shape;15913;p77"/>
            <p:cNvGrpSpPr/>
            <p:nvPr/>
          </p:nvGrpSpPr>
          <p:grpSpPr>
            <a:xfrm>
              <a:off x="3038403" y="1539234"/>
              <a:ext cx="375482" cy="316072"/>
              <a:chOff x="3038403" y="1539234"/>
              <a:chExt cx="375482" cy="316072"/>
            </a:xfrm>
          </p:grpSpPr>
          <p:sp>
            <p:nvSpPr>
              <p:cNvPr id="15914" name="Google Shape;15914;p7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23" name="Google Shape;15923;p77"/>
          <p:cNvGrpSpPr/>
          <p:nvPr/>
        </p:nvGrpSpPr>
        <p:grpSpPr>
          <a:xfrm>
            <a:off x="6332865" y="2906131"/>
            <a:ext cx="360846" cy="370184"/>
            <a:chOff x="6332865" y="2906131"/>
            <a:chExt cx="360846" cy="370184"/>
          </a:xfrm>
        </p:grpSpPr>
        <p:sp>
          <p:nvSpPr>
            <p:cNvPr id="15924" name="Google Shape;15924;p7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77"/>
          <p:cNvGrpSpPr/>
          <p:nvPr/>
        </p:nvGrpSpPr>
        <p:grpSpPr>
          <a:xfrm>
            <a:off x="4135079" y="1518066"/>
            <a:ext cx="370132" cy="358223"/>
            <a:chOff x="4135079" y="1518066"/>
            <a:chExt cx="370132" cy="358223"/>
          </a:xfrm>
        </p:grpSpPr>
        <p:sp>
          <p:nvSpPr>
            <p:cNvPr id="15936" name="Google Shape;15936;p7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77"/>
          <p:cNvGrpSpPr/>
          <p:nvPr/>
        </p:nvGrpSpPr>
        <p:grpSpPr>
          <a:xfrm>
            <a:off x="6878869" y="1980134"/>
            <a:ext cx="361240" cy="370158"/>
            <a:chOff x="6878869" y="1980134"/>
            <a:chExt cx="361240" cy="370158"/>
          </a:xfrm>
        </p:grpSpPr>
        <p:sp>
          <p:nvSpPr>
            <p:cNvPr id="15956" name="Google Shape;15956;p7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9" name="Google Shape;15969;p77"/>
          <p:cNvGrpSpPr/>
          <p:nvPr/>
        </p:nvGrpSpPr>
        <p:grpSpPr>
          <a:xfrm>
            <a:off x="2493999" y="2550033"/>
            <a:ext cx="370132" cy="259467"/>
            <a:chOff x="2493999" y="2550033"/>
            <a:chExt cx="370132" cy="259467"/>
          </a:xfrm>
        </p:grpSpPr>
        <p:sp>
          <p:nvSpPr>
            <p:cNvPr id="15970" name="Google Shape;15970;p7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77"/>
          <p:cNvGrpSpPr/>
          <p:nvPr/>
        </p:nvGrpSpPr>
        <p:grpSpPr>
          <a:xfrm>
            <a:off x="1699703" y="3365261"/>
            <a:ext cx="281054" cy="370158"/>
            <a:chOff x="1699703" y="3365261"/>
            <a:chExt cx="281054" cy="370158"/>
          </a:xfrm>
        </p:grpSpPr>
        <p:sp>
          <p:nvSpPr>
            <p:cNvPr id="15990" name="Google Shape;15990;p7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3" name="Google Shape;16003;p77"/>
          <p:cNvGrpSpPr/>
          <p:nvPr/>
        </p:nvGrpSpPr>
        <p:grpSpPr>
          <a:xfrm>
            <a:off x="7966810" y="1519430"/>
            <a:ext cx="369974" cy="355626"/>
            <a:chOff x="7966810" y="1519430"/>
            <a:chExt cx="369974" cy="355626"/>
          </a:xfrm>
        </p:grpSpPr>
        <p:sp>
          <p:nvSpPr>
            <p:cNvPr id="16004" name="Google Shape;16004;p7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77"/>
          <p:cNvGrpSpPr/>
          <p:nvPr/>
        </p:nvGrpSpPr>
        <p:grpSpPr>
          <a:xfrm>
            <a:off x="2792628" y="3365340"/>
            <a:ext cx="290445" cy="370079"/>
            <a:chOff x="2792628" y="3365340"/>
            <a:chExt cx="290445" cy="370079"/>
          </a:xfrm>
        </p:grpSpPr>
        <p:sp>
          <p:nvSpPr>
            <p:cNvPr id="16021" name="Google Shape;16021;p7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5" name="Google Shape;16035;p77"/>
          <p:cNvGrpSpPr/>
          <p:nvPr/>
        </p:nvGrpSpPr>
        <p:grpSpPr>
          <a:xfrm>
            <a:off x="1389585" y="1988317"/>
            <a:ext cx="388125" cy="353790"/>
            <a:chOff x="1389585" y="1988317"/>
            <a:chExt cx="388125" cy="353790"/>
          </a:xfrm>
        </p:grpSpPr>
        <p:sp>
          <p:nvSpPr>
            <p:cNvPr id="16036" name="Google Shape;16036;p7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77"/>
          <p:cNvGrpSpPr/>
          <p:nvPr/>
        </p:nvGrpSpPr>
        <p:grpSpPr>
          <a:xfrm>
            <a:off x="2492924" y="1512190"/>
            <a:ext cx="370158" cy="370158"/>
            <a:chOff x="2492924" y="1512190"/>
            <a:chExt cx="370158" cy="370158"/>
          </a:xfrm>
        </p:grpSpPr>
        <p:sp>
          <p:nvSpPr>
            <p:cNvPr id="16059" name="Google Shape;16059;p7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1" name="Google Shape;16081;p77"/>
          <p:cNvGrpSpPr/>
          <p:nvPr/>
        </p:nvGrpSpPr>
        <p:grpSpPr>
          <a:xfrm>
            <a:off x="1933569" y="1512243"/>
            <a:ext cx="393975" cy="370105"/>
            <a:chOff x="1933569" y="1512243"/>
            <a:chExt cx="393975" cy="370105"/>
          </a:xfrm>
        </p:grpSpPr>
        <p:sp>
          <p:nvSpPr>
            <p:cNvPr id="16082" name="Google Shape;16082;p7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77"/>
          <p:cNvGrpSpPr/>
          <p:nvPr/>
        </p:nvGrpSpPr>
        <p:grpSpPr>
          <a:xfrm>
            <a:off x="2236106" y="3365392"/>
            <a:ext cx="306471" cy="370000"/>
            <a:chOff x="2236106" y="3365392"/>
            <a:chExt cx="306471" cy="370000"/>
          </a:xfrm>
        </p:grpSpPr>
        <p:sp>
          <p:nvSpPr>
            <p:cNvPr id="16111" name="Google Shape;16111;p7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5" name="Google Shape;16125;p77"/>
          <p:cNvGrpSpPr/>
          <p:nvPr/>
        </p:nvGrpSpPr>
        <p:grpSpPr>
          <a:xfrm>
            <a:off x="5492823" y="3385563"/>
            <a:ext cx="375325" cy="329606"/>
            <a:chOff x="5492823" y="3385563"/>
            <a:chExt cx="375325" cy="329606"/>
          </a:xfrm>
        </p:grpSpPr>
        <p:sp>
          <p:nvSpPr>
            <p:cNvPr id="16126" name="Google Shape;16126;p7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77"/>
          <p:cNvGrpSpPr/>
          <p:nvPr/>
        </p:nvGrpSpPr>
        <p:grpSpPr>
          <a:xfrm>
            <a:off x="3041787" y="2001118"/>
            <a:ext cx="370158" cy="328164"/>
            <a:chOff x="3041787" y="2001118"/>
            <a:chExt cx="370158" cy="328164"/>
          </a:xfrm>
        </p:grpSpPr>
        <p:sp>
          <p:nvSpPr>
            <p:cNvPr id="16147" name="Google Shape;16147;p7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5" name="Google Shape;16165;p77"/>
          <p:cNvGrpSpPr/>
          <p:nvPr/>
        </p:nvGrpSpPr>
        <p:grpSpPr>
          <a:xfrm>
            <a:off x="5779884" y="2039125"/>
            <a:ext cx="372309" cy="328216"/>
            <a:chOff x="5779884" y="2039125"/>
            <a:chExt cx="372309" cy="328216"/>
          </a:xfrm>
        </p:grpSpPr>
        <p:sp>
          <p:nvSpPr>
            <p:cNvPr id="16166" name="Google Shape;16166;p7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82"/>
        <p:cNvGrpSpPr/>
        <p:nvPr/>
      </p:nvGrpSpPr>
      <p:grpSpPr>
        <a:xfrm>
          <a:off x="0" y="0"/>
          <a:ext cx="0" cy="0"/>
          <a:chOff x="0" y="0"/>
          <a:chExt cx="0" cy="0"/>
        </a:xfrm>
      </p:grpSpPr>
      <p:sp>
        <p:nvSpPr>
          <p:cNvPr id="16183" name="Google Shape;16183;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184" name="Google Shape;16184;p78"/>
          <p:cNvGrpSpPr/>
          <p:nvPr/>
        </p:nvGrpSpPr>
        <p:grpSpPr>
          <a:xfrm>
            <a:off x="878066" y="1981993"/>
            <a:ext cx="354610" cy="372358"/>
            <a:chOff x="878066" y="1981993"/>
            <a:chExt cx="354610" cy="372358"/>
          </a:xfrm>
        </p:grpSpPr>
        <p:sp>
          <p:nvSpPr>
            <p:cNvPr id="16185" name="Google Shape;16185;p7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78"/>
          <p:cNvGrpSpPr/>
          <p:nvPr/>
        </p:nvGrpSpPr>
        <p:grpSpPr>
          <a:xfrm>
            <a:off x="1345794" y="1982386"/>
            <a:ext cx="371650" cy="371624"/>
            <a:chOff x="1345794" y="1982386"/>
            <a:chExt cx="371650" cy="371624"/>
          </a:xfrm>
        </p:grpSpPr>
        <p:sp>
          <p:nvSpPr>
            <p:cNvPr id="16200" name="Google Shape;16200;p7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7" name="Google Shape;16237;p78"/>
          <p:cNvGrpSpPr/>
          <p:nvPr/>
        </p:nvGrpSpPr>
        <p:grpSpPr>
          <a:xfrm>
            <a:off x="1821465" y="1981993"/>
            <a:ext cx="372410" cy="372410"/>
            <a:chOff x="1821465" y="1981993"/>
            <a:chExt cx="372410" cy="372410"/>
          </a:xfrm>
        </p:grpSpPr>
        <p:sp>
          <p:nvSpPr>
            <p:cNvPr id="16238" name="Google Shape;16238;p7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2" name="Google Shape;16252;p78"/>
          <p:cNvGrpSpPr/>
          <p:nvPr/>
        </p:nvGrpSpPr>
        <p:grpSpPr>
          <a:xfrm>
            <a:off x="2276348" y="1981809"/>
            <a:ext cx="415901" cy="372699"/>
            <a:chOff x="2276348" y="1981809"/>
            <a:chExt cx="415901" cy="372699"/>
          </a:xfrm>
        </p:grpSpPr>
        <p:sp>
          <p:nvSpPr>
            <p:cNvPr id="16253" name="Google Shape;16253;p7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78"/>
          <p:cNvGrpSpPr/>
          <p:nvPr/>
        </p:nvGrpSpPr>
        <p:grpSpPr>
          <a:xfrm>
            <a:off x="2774354" y="2009990"/>
            <a:ext cx="372017" cy="316310"/>
            <a:chOff x="2774354" y="2009990"/>
            <a:chExt cx="372017" cy="316310"/>
          </a:xfrm>
        </p:grpSpPr>
        <p:sp>
          <p:nvSpPr>
            <p:cNvPr id="16261" name="Google Shape;16261;p7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78"/>
          <p:cNvGrpSpPr/>
          <p:nvPr/>
        </p:nvGrpSpPr>
        <p:grpSpPr>
          <a:xfrm>
            <a:off x="3722682" y="1981993"/>
            <a:ext cx="375818" cy="372043"/>
            <a:chOff x="3722682" y="1981993"/>
            <a:chExt cx="375818" cy="372043"/>
          </a:xfrm>
        </p:grpSpPr>
        <p:sp>
          <p:nvSpPr>
            <p:cNvPr id="16288" name="Google Shape;16288;p7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78"/>
          <p:cNvGrpSpPr/>
          <p:nvPr/>
        </p:nvGrpSpPr>
        <p:grpSpPr>
          <a:xfrm>
            <a:off x="4201394" y="1981809"/>
            <a:ext cx="373538" cy="372305"/>
            <a:chOff x="4201394" y="1981809"/>
            <a:chExt cx="373538" cy="372305"/>
          </a:xfrm>
        </p:grpSpPr>
        <p:sp>
          <p:nvSpPr>
            <p:cNvPr id="16304" name="Google Shape;16304;p7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8"/>
          <p:cNvGrpSpPr/>
          <p:nvPr/>
        </p:nvGrpSpPr>
        <p:grpSpPr>
          <a:xfrm>
            <a:off x="4659658" y="1500266"/>
            <a:ext cx="422743" cy="377784"/>
            <a:chOff x="4659658" y="1500266"/>
            <a:chExt cx="422743" cy="377784"/>
          </a:xfrm>
        </p:grpSpPr>
        <p:sp>
          <p:nvSpPr>
            <p:cNvPr id="16321" name="Google Shape;16321;p7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8"/>
          <p:cNvGrpSpPr/>
          <p:nvPr/>
        </p:nvGrpSpPr>
        <p:grpSpPr>
          <a:xfrm>
            <a:off x="5211406" y="1513504"/>
            <a:ext cx="260394" cy="351202"/>
            <a:chOff x="5211406" y="1513504"/>
            <a:chExt cx="260394" cy="351202"/>
          </a:xfrm>
        </p:grpSpPr>
        <p:sp>
          <p:nvSpPr>
            <p:cNvPr id="16339" name="Google Shape;16339;p7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2" name="Google Shape;16352;p78"/>
          <p:cNvGrpSpPr/>
          <p:nvPr/>
        </p:nvGrpSpPr>
        <p:grpSpPr>
          <a:xfrm>
            <a:off x="5632602" y="1513216"/>
            <a:ext cx="366722" cy="351779"/>
            <a:chOff x="5632602" y="1513216"/>
            <a:chExt cx="366722" cy="351779"/>
          </a:xfrm>
        </p:grpSpPr>
        <p:sp>
          <p:nvSpPr>
            <p:cNvPr id="16353" name="Google Shape;16353;p7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78"/>
          <p:cNvGrpSpPr/>
          <p:nvPr/>
        </p:nvGrpSpPr>
        <p:grpSpPr>
          <a:xfrm>
            <a:off x="6089372" y="1527136"/>
            <a:ext cx="401902" cy="323965"/>
            <a:chOff x="6089372" y="1527136"/>
            <a:chExt cx="401902" cy="323965"/>
          </a:xfrm>
        </p:grpSpPr>
        <p:sp>
          <p:nvSpPr>
            <p:cNvPr id="16362" name="Google Shape;16362;p7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2" name="Google Shape;16392;p78"/>
          <p:cNvGrpSpPr/>
          <p:nvPr/>
        </p:nvGrpSpPr>
        <p:grpSpPr>
          <a:xfrm>
            <a:off x="6579435" y="1527897"/>
            <a:ext cx="370103" cy="322445"/>
            <a:chOff x="6579435" y="1527897"/>
            <a:chExt cx="370103" cy="322445"/>
          </a:xfrm>
        </p:grpSpPr>
        <p:sp>
          <p:nvSpPr>
            <p:cNvPr id="16393" name="Google Shape;16393;p7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4" name="Google Shape;16414;p78"/>
          <p:cNvGrpSpPr/>
          <p:nvPr/>
        </p:nvGrpSpPr>
        <p:grpSpPr>
          <a:xfrm>
            <a:off x="6988887" y="1538854"/>
            <a:ext cx="499920" cy="300136"/>
            <a:chOff x="6988887" y="1538854"/>
            <a:chExt cx="499920" cy="300136"/>
          </a:xfrm>
        </p:grpSpPr>
        <p:sp>
          <p:nvSpPr>
            <p:cNvPr id="16415" name="Google Shape;16415;p7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8" name="Google Shape;16428;p78"/>
          <p:cNvGrpSpPr/>
          <p:nvPr/>
        </p:nvGrpSpPr>
        <p:grpSpPr>
          <a:xfrm>
            <a:off x="8050359" y="1520687"/>
            <a:ext cx="279321" cy="336837"/>
            <a:chOff x="8050359" y="1520687"/>
            <a:chExt cx="279321" cy="336837"/>
          </a:xfrm>
        </p:grpSpPr>
        <p:sp>
          <p:nvSpPr>
            <p:cNvPr id="16429" name="Google Shape;16429;p7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78"/>
          <p:cNvGrpSpPr/>
          <p:nvPr/>
        </p:nvGrpSpPr>
        <p:grpSpPr>
          <a:xfrm>
            <a:off x="6093907" y="2461832"/>
            <a:ext cx="364441" cy="339091"/>
            <a:chOff x="6093907" y="2461832"/>
            <a:chExt cx="364441" cy="339091"/>
          </a:xfrm>
        </p:grpSpPr>
        <p:sp>
          <p:nvSpPr>
            <p:cNvPr id="16443" name="Google Shape;16443;p7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78"/>
          <p:cNvGrpSpPr/>
          <p:nvPr/>
        </p:nvGrpSpPr>
        <p:grpSpPr>
          <a:xfrm>
            <a:off x="4676331" y="1980866"/>
            <a:ext cx="377680" cy="377680"/>
            <a:chOff x="4676331" y="1980866"/>
            <a:chExt cx="377680" cy="377680"/>
          </a:xfrm>
        </p:grpSpPr>
        <p:sp>
          <p:nvSpPr>
            <p:cNvPr id="16454" name="Google Shape;16454;p7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78"/>
          <p:cNvGrpSpPr/>
          <p:nvPr/>
        </p:nvGrpSpPr>
        <p:grpSpPr>
          <a:xfrm>
            <a:off x="7526242" y="1522968"/>
            <a:ext cx="357651" cy="332275"/>
            <a:chOff x="7526242" y="1522968"/>
            <a:chExt cx="357651" cy="332275"/>
          </a:xfrm>
        </p:grpSpPr>
        <p:sp>
          <p:nvSpPr>
            <p:cNvPr id="16474" name="Google Shape;16474;p7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78"/>
          <p:cNvGrpSpPr/>
          <p:nvPr/>
        </p:nvGrpSpPr>
        <p:grpSpPr>
          <a:xfrm>
            <a:off x="3250786" y="1982386"/>
            <a:ext cx="371650" cy="371624"/>
            <a:chOff x="3250786" y="1982386"/>
            <a:chExt cx="371650" cy="371624"/>
          </a:xfrm>
        </p:grpSpPr>
        <p:sp>
          <p:nvSpPr>
            <p:cNvPr id="16491" name="Google Shape;16491;p7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1" name="Google Shape;16521;p78"/>
          <p:cNvGrpSpPr/>
          <p:nvPr/>
        </p:nvGrpSpPr>
        <p:grpSpPr>
          <a:xfrm>
            <a:off x="1342386" y="2916322"/>
            <a:ext cx="373538" cy="331515"/>
            <a:chOff x="1342386" y="2916322"/>
            <a:chExt cx="373538" cy="331515"/>
          </a:xfrm>
        </p:grpSpPr>
        <p:sp>
          <p:nvSpPr>
            <p:cNvPr id="16522" name="Google Shape;16522;p7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8"/>
          <p:cNvGrpSpPr/>
          <p:nvPr/>
        </p:nvGrpSpPr>
        <p:grpSpPr>
          <a:xfrm>
            <a:off x="2294122" y="2946600"/>
            <a:ext cx="373931" cy="271351"/>
            <a:chOff x="2294122" y="2946600"/>
            <a:chExt cx="373931" cy="271351"/>
          </a:xfrm>
        </p:grpSpPr>
        <p:sp>
          <p:nvSpPr>
            <p:cNvPr id="16534" name="Google Shape;16534;p7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78"/>
          <p:cNvGrpSpPr/>
          <p:nvPr/>
        </p:nvGrpSpPr>
        <p:grpSpPr>
          <a:xfrm>
            <a:off x="2769819" y="2907251"/>
            <a:ext cx="373905" cy="349682"/>
            <a:chOff x="2769819" y="2907251"/>
            <a:chExt cx="373905" cy="349682"/>
          </a:xfrm>
        </p:grpSpPr>
        <p:sp>
          <p:nvSpPr>
            <p:cNvPr id="16565" name="Google Shape;16565;p7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78"/>
          <p:cNvGrpSpPr/>
          <p:nvPr/>
        </p:nvGrpSpPr>
        <p:grpSpPr>
          <a:xfrm>
            <a:off x="3246251" y="2895245"/>
            <a:ext cx="375792" cy="373800"/>
            <a:chOff x="3246251" y="2895245"/>
            <a:chExt cx="375792" cy="373800"/>
          </a:xfrm>
        </p:grpSpPr>
        <p:sp>
          <p:nvSpPr>
            <p:cNvPr id="16583" name="Google Shape;16583;p7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8"/>
          <p:cNvGrpSpPr/>
          <p:nvPr/>
        </p:nvGrpSpPr>
        <p:grpSpPr>
          <a:xfrm>
            <a:off x="3791182" y="2895454"/>
            <a:ext cx="234650" cy="373590"/>
            <a:chOff x="3791182" y="2895454"/>
            <a:chExt cx="234650" cy="373590"/>
          </a:xfrm>
        </p:grpSpPr>
        <p:sp>
          <p:nvSpPr>
            <p:cNvPr id="16598" name="Google Shape;16598;p7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7" name="Google Shape;16607;p78"/>
          <p:cNvGrpSpPr/>
          <p:nvPr/>
        </p:nvGrpSpPr>
        <p:grpSpPr>
          <a:xfrm>
            <a:off x="7042995" y="2489463"/>
            <a:ext cx="364441" cy="256225"/>
            <a:chOff x="7042995" y="2489463"/>
            <a:chExt cx="364441" cy="256225"/>
          </a:xfrm>
        </p:grpSpPr>
        <p:sp>
          <p:nvSpPr>
            <p:cNvPr id="16608" name="Google Shape;16608;p7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7" name="Google Shape;16617;p78"/>
          <p:cNvGrpSpPr/>
          <p:nvPr/>
        </p:nvGrpSpPr>
        <p:grpSpPr>
          <a:xfrm>
            <a:off x="7517172" y="2437007"/>
            <a:ext cx="364284" cy="361243"/>
            <a:chOff x="7517172" y="2437007"/>
            <a:chExt cx="364284" cy="361243"/>
          </a:xfrm>
        </p:grpSpPr>
        <p:sp>
          <p:nvSpPr>
            <p:cNvPr id="16618" name="Google Shape;16618;p7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78"/>
          <p:cNvGrpSpPr/>
          <p:nvPr/>
        </p:nvGrpSpPr>
        <p:grpSpPr>
          <a:xfrm>
            <a:off x="8006475" y="2436954"/>
            <a:ext cx="335290" cy="361321"/>
            <a:chOff x="8006475" y="2436954"/>
            <a:chExt cx="335290" cy="361321"/>
          </a:xfrm>
        </p:grpSpPr>
        <p:sp>
          <p:nvSpPr>
            <p:cNvPr id="16640" name="Google Shape;16640;p7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8"/>
          <p:cNvGrpSpPr/>
          <p:nvPr/>
        </p:nvGrpSpPr>
        <p:grpSpPr>
          <a:xfrm>
            <a:off x="5596661" y="2909139"/>
            <a:ext cx="394326" cy="349682"/>
            <a:chOff x="5596661" y="2909139"/>
            <a:chExt cx="394326" cy="349682"/>
          </a:xfrm>
        </p:grpSpPr>
        <p:sp>
          <p:nvSpPr>
            <p:cNvPr id="16660" name="Google Shape;16660;p7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6" name="Google Shape;16676;p78"/>
          <p:cNvGrpSpPr/>
          <p:nvPr/>
        </p:nvGrpSpPr>
        <p:grpSpPr>
          <a:xfrm>
            <a:off x="874658" y="2914408"/>
            <a:ext cx="356891" cy="335709"/>
            <a:chOff x="874658" y="2914408"/>
            <a:chExt cx="356891" cy="335709"/>
          </a:xfrm>
        </p:grpSpPr>
        <p:sp>
          <p:nvSpPr>
            <p:cNvPr id="16677" name="Google Shape;16677;p7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7" name="Google Shape;16697;p78"/>
          <p:cNvGrpSpPr/>
          <p:nvPr/>
        </p:nvGrpSpPr>
        <p:grpSpPr>
          <a:xfrm>
            <a:off x="4230912" y="2929193"/>
            <a:ext cx="308813" cy="306165"/>
            <a:chOff x="4230912" y="2929193"/>
            <a:chExt cx="308813" cy="306165"/>
          </a:xfrm>
        </p:grpSpPr>
        <p:sp>
          <p:nvSpPr>
            <p:cNvPr id="16698" name="Google Shape;16698;p7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78"/>
          <p:cNvGrpSpPr/>
          <p:nvPr/>
        </p:nvGrpSpPr>
        <p:grpSpPr>
          <a:xfrm>
            <a:off x="4627886" y="3401089"/>
            <a:ext cx="409111" cy="267944"/>
            <a:chOff x="4627886" y="3401089"/>
            <a:chExt cx="409111" cy="267944"/>
          </a:xfrm>
        </p:grpSpPr>
        <p:sp>
          <p:nvSpPr>
            <p:cNvPr id="16714" name="Google Shape;16714;p7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78"/>
          <p:cNvGrpSpPr/>
          <p:nvPr/>
        </p:nvGrpSpPr>
        <p:grpSpPr>
          <a:xfrm>
            <a:off x="4652476" y="2898915"/>
            <a:ext cx="386016" cy="384495"/>
            <a:chOff x="4652476" y="2898915"/>
            <a:chExt cx="386016" cy="384495"/>
          </a:xfrm>
        </p:grpSpPr>
        <p:sp>
          <p:nvSpPr>
            <p:cNvPr id="16726" name="Google Shape;16726;p7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78"/>
          <p:cNvGrpSpPr/>
          <p:nvPr/>
        </p:nvGrpSpPr>
        <p:grpSpPr>
          <a:xfrm>
            <a:off x="5156931" y="2922194"/>
            <a:ext cx="324699" cy="347611"/>
            <a:chOff x="5156931" y="2922194"/>
            <a:chExt cx="324699" cy="347611"/>
          </a:xfrm>
        </p:grpSpPr>
        <p:sp>
          <p:nvSpPr>
            <p:cNvPr id="16736" name="Google Shape;16736;p7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2" name="Google Shape;16752;p78"/>
          <p:cNvGrpSpPr/>
          <p:nvPr/>
        </p:nvGrpSpPr>
        <p:grpSpPr>
          <a:xfrm>
            <a:off x="6086331" y="2905337"/>
            <a:ext cx="364441" cy="364834"/>
            <a:chOff x="6086331" y="2905337"/>
            <a:chExt cx="364441" cy="364834"/>
          </a:xfrm>
        </p:grpSpPr>
        <p:sp>
          <p:nvSpPr>
            <p:cNvPr id="16753" name="Google Shape;16753;p7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9" name="Google Shape;16759;p78"/>
          <p:cNvGrpSpPr/>
          <p:nvPr/>
        </p:nvGrpSpPr>
        <p:grpSpPr>
          <a:xfrm>
            <a:off x="6554059" y="2907251"/>
            <a:ext cx="377706" cy="377680"/>
            <a:chOff x="6554059" y="2907251"/>
            <a:chExt cx="377706" cy="377680"/>
          </a:xfrm>
        </p:grpSpPr>
        <p:sp>
          <p:nvSpPr>
            <p:cNvPr id="16760" name="Google Shape;16760;p7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78"/>
          <p:cNvGrpSpPr/>
          <p:nvPr/>
        </p:nvGrpSpPr>
        <p:grpSpPr>
          <a:xfrm>
            <a:off x="7491796" y="2945446"/>
            <a:ext cx="400801" cy="317542"/>
            <a:chOff x="7491796" y="2945446"/>
            <a:chExt cx="400801" cy="317542"/>
          </a:xfrm>
        </p:grpSpPr>
        <p:sp>
          <p:nvSpPr>
            <p:cNvPr id="16782" name="Google Shape;16782;p7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8"/>
          <p:cNvGrpSpPr/>
          <p:nvPr/>
        </p:nvGrpSpPr>
        <p:grpSpPr>
          <a:xfrm>
            <a:off x="7045643" y="2907723"/>
            <a:ext cx="345304" cy="365857"/>
            <a:chOff x="7045643" y="2907723"/>
            <a:chExt cx="345304" cy="365857"/>
          </a:xfrm>
        </p:grpSpPr>
        <p:sp>
          <p:nvSpPr>
            <p:cNvPr id="16805" name="Google Shape;16805;p7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4" name="Google Shape;16824;p78"/>
          <p:cNvGrpSpPr/>
          <p:nvPr/>
        </p:nvGrpSpPr>
        <p:grpSpPr>
          <a:xfrm>
            <a:off x="7992843" y="2907251"/>
            <a:ext cx="347794" cy="366328"/>
            <a:chOff x="7992843" y="2907251"/>
            <a:chExt cx="347794" cy="366328"/>
          </a:xfrm>
        </p:grpSpPr>
        <p:sp>
          <p:nvSpPr>
            <p:cNvPr id="16825" name="Google Shape;16825;p7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78"/>
          <p:cNvGrpSpPr/>
          <p:nvPr/>
        </p:nvGrpSpPr>
        <p:grpSpPr>
          <a:xfrm>
            <a:off x="873898" y="1512377"/>
            <a:ext cx="398127" cy="353457"/>
            <a:chOff x="873898" y="1512377"/>
            <a:chExt cx="398127" cy="353457"/>
          </a:xfrm>
        </p:grpSpPr>
        <p:sp>
          <p:nvSpPr>
            <p:cNvPr id="16859" name="Google Shape;16859;p7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8" name="Google Shape;16878;p78"/>
          <p:cNvGrpSpPr/>
          <p:nvPr/>
        </p:nvGrpSpPr>
        <p:grpSpPr>
          <a:xfrm>
            <a:off x="1424125" y="1515680"/>
            <a:ext cx="246762" cy="347139"/>
            <a:chOff x="1424125" y="1515680"/>
            <a:chExt cx="246762" cy="347139"/>
          </a:xfrm>
        </p:grpSpPr>
        <p:sp>
          <p:nvSpPr>
            <p:cNvPr id="16879" name="Google Shape;16879;p7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78"/>
          <p:cNvGrpSpPr/>
          <p:nvPr/>
        </p:nvGrpSpPr>
        <p:grpSpPr>
          <a:xfrm>
            <a:off x="2319498" y="1512744"/>
            <a:ext cx="352697" cy="352723"/>
            <a:chOff x="2319498" y="1512744"/>
            <a:chExt cx="352697" cy="352723"/>
          </a:xfrm>
        </p:grpSpPr>
        <p:sp>
          <p:nvSpPr>
            <p:cNvPr id="16900" name="Google Shape;16900;p7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9" name="Google Shape;16919;p78"/>
          <p:cNvGrpSpPr/>
          <p:nvPr/>
        </p:nvGrpSpPr>
        <p:grpSpPr>
          <a:xfrm>
            <a:off x="4236601" y="1512666"/>
            <a:ext cx="312981" cy="352697"/>
            <a:chOff x="4236601" y="1512666"/>
            <a:chExt cx="312981" cy="352697"/>
          </a:xfrm>
        </p:grpSpPr>
        <p:sp>
          <p:nvSpPr>
            <p:cNvPr id="16920" name="Google Shape;16920;p7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78"/>
          <p:cNvGrpSpPr/>
          <p:nvPr/>
        </p:nvGrpSpPr>
        <p:grpSpPr>
          <a:xfrm>
            <a:off x="849675" y="3347716"/>
            <a:ext cx="346300" cy="375818"/>
            <a:chOff x="849675" y="3347716"/>
            <a:chExt cx="346300" cy="375818"/>
          </a:xfrm>
        </p:grpSpPr>
        <p:sp>
          <p:nvSpPr>
            <p:cNvPr id="16935" name="Google Shape;16935;p7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2" name="Google Shape;16952;p78"/>
          <p:cNvGrpSpPr/>
          <p:nvPr/>
        </p:nvGrpSpPr>
        <p:grpSpPr>
          <a:xfrm>
            <a:off x="1324219" y="3399202"/>
            <a:ext cx="376578" cy="272846"/>
            <a:chOff x="1324219" y="3399202"/>
            <a:chExt cx="376578" cy="272846"/>
          </a:xfrm>
        </p:grpSpPr>
        <p:sp>
          <p:nvSpPr>
            <p:cNvPr id="16953" name="Google Shape;16953;p7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6" name="Google Shape;16986;p78"/>
          <p:cNvGrpSpPr/>
          <p:nvPr/>
        </p:nvGrpSpPr>
        <p:grpSpPr>
          <a:xfrm>
            <a:off x="1798763" y="3395401"/>
            <a:ext cx="376185" cy="280448"/>
            <a:chOff x="1798763" y="3395401"/>
            <a:chExt cx="376185" cy="280448"/>
          </a:xfrm>
        </p:grpSpPr>
        <p:sp>
          <p:nvSpPr>
            <p:cNvPr id="16987" name="Google Shape;16987;p7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8" name="Google Shape;17018;p78"/>
          <p:cNvGrpSpPr/>
          <p:nvPr/>
        </p:nvGrpSpPr>
        <p:grpSpPr>
          <a:xfrm>
            <a:off x="2273307" y="3378754"/>
            <a:ext cx="375818" cy="313374"/>
            <a:chOff x="2273307" y="3378754"/>
            <a:chExt cx="375818" cy="313374"/>
          </a:xfrm>
        </p:grpSpPr>
        <p:sp>
          <p:nvSpPr>
            <p:cNvPr id="17019" name="Google Shape;17019;p7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78"/>
          <p:cNvGrpSpPr/>
          <p:nvPr/>
        </p:nvGrpSpPr>
        <p:grpSpPr>
          <a:xfrm>
            <a:off x="2747484" y="3359460"/>
            <a:ext cx="377706" cy="352330"/>
            <a:chOff x="2747484" y="3359460"/>
            <a:chExt cx="377706" cy="352330"/>
          </a:xfrm>
        </p:grpSpPr>
        <p:sp>
          <p:nvSpPr>
            <p:cNvPr id="17104" name="Google Shape;17104;p7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78"/>
          <p:cNvGrpSpPr/>
          <p:nvPr/>
        </p:nvGrpSpPr>
        <p:grpSpPr>
          <a:xfrm>
            <a:off x="3696205" y="3371938"/>
            <a:ext cx="375792" cy="327373"/>
            <a:chOff x="3696205" y="3371938"/>
            <a:chExt cx="375792" cy="327373"/>
          </a:xfrm>
        </p:grpSpPr>
        <p:sp>
          <p:nvSpPr>
            <p:cNvPr id="17120" name="Google Shape;17120;p7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3" name="Google Shape;17143;p78"/>
          <p:cNvGrpSpPr/>
          <p:nvPr/>
        </p:nvGrpSpPr>
        <p:grpSpPr>
          <a:xfrm>
            <a:off x="6567324" y="2436849"/>
            <a:ext cx="366722" cy="342892"/>
            <a:chOff x="6567324" y="2436849"/>
            <a:chExt cx="366722" cy="342892"/>
          </a:xfrm>
        </p:grpSpPr>
        <p:sp>
          <p:nvSpPr>
            <p:cNvPr id="17144" name="Google Shape;17144;p7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6" name="Google Shape;17156;p78"/>
          <p:cNvGrpSpPr/>
          <p:nvPr/>
        </p:nvGrpSpPr>
        <p:grpSpPr>
          <a:xfrm>
            <a:off x="4208970" y="3361347"/>
            <a:ext cx="299349" cy="348188"/>
            <a:chOff x="4208970" y="3361347"/>
            <a:chExt cx="299349" cy="348188"/>
          </a:xfrm>
        </p:grpSpPr>
        <p:sp>
          <p:nvSpPr>
            <p:cNvPr id="17157" name="Google Shape;17157;p7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1" name="Google Shape;17171;p78"/>
          <p:cNvGrpSpPr/>
          <p:nvPr/>
        </p:nvGrpSpPr>
        <p:grpSpPr>
          <a:xfrm>
            <a:off x="2786833" y="1512351"/>
            <a:ext cx="366722" cy="353667"/>
            <a:chOff x="2786833" y="1512351"/>
            <a:chExt cx="366722" cy="353667"/>
          </a:xfrm>
        </p:grpSpPr>
        <p:sp>
          <p:nvSpPr>
            <p:cNvPr id="17172" name="Google Shape;17172;p7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78"/>
          <p:cNvGrpSpPr/>
          <p:nvPr/>
        </p:nvGrpSpPr>
        <p:grpSpPr>
          <a:xfrm>
            <a:off x="1845321" y="1512744"/>
            <a:ext cx="352723" cy="353090"/>
            <a:chOff x="1845321" y="1512744"/>
            <a:chExt cx="352723" cy="353090"/>
          </a:xfrm>
        </p:grpSpPr>
        <p:sp>
          <p:nvSpPr>
            <p:cNvPr id="17193" name="Google Shape;17193;p7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78"/>
          <p:cNvGrpSpPr/>
          <p:nvPr/>
        </p:nvGrpSpPr>
        <p:grpSpPr>
          <a:xfrm>
            <a:off x="3214452" y="3340533"/>
            <a:ext cx="392465" cy="389896"/>
            <a:chOff x="3214452" y="3340533"/>
            <a:chExt cx="392465" cy="389896"/>
          </a:xfrm>
        </p:grpSpPr>
        <p:sp>
          <p:nvSpPr>
            <p:cNvPr id="17205" name="Google Shape;17205;p7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0" name="Google Shape;17230;p78"/>
          <p:cNvGrpSpPr/>
          <p:nvPr/>
        </p:nvGrpSpPr>
        <p:grpSpPr>
          <a:xfrm>
            <a:off x="3327229" y="1499899"/>
            <a:ext cx="234650" cy="378440"/>
            <a:chOff x="3327229" y="1499899"/>
            <a:chExt cx="234650" cy="378440"/>
          </a:xfrm>
        </p:grpSpPr>
        <p:sp>
          <p:nvSpPr>
            <p:cNvPr id="17231" name="Google Shape;17231;p7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2" name="Google Shape;17252;p78"/>
          <p:cNvGrpSpPr/>
          <p:nvPr/>
        </p:nvGrpSpPr>
        <p:grpSpPr>
          <a:xfrm>
            <a:off x="3735553" y="1530151"/>
            <a:ext cx="366722" cy="317962"/>
            <a:chOff x="3735553" y="1530151"/>
            <a:chExt cx="366722" cy="317962"/>
          </a:xfrm>
        </p:grpSpPr>
        <p:sp>
          <p:nvSpPr>
            <p:cNvPr id="17253" name="Google Shape;17253;p7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78"/>
          <p:cNvGrpSpPr/>
          <p:nvPr/>
        </p:nvGrpSpPr>
        <p:grpSpPr>
          <a:xfrm>
            <a:off x="866322" y="2469775"/>
            <a:ext cx="379226" cy="322733"/>
            <a:chOff x="866322" y="2469775"/>
            <a:chExt cx="379226" cy="322733"/>
          </a:xfrm>
        </p:grpSpPr>
        <p:sp>
          <p:nvSpPr>
            <p:cNvPr id="17266" name="Google Shape;17266;p7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2" name="Google Shape;17292;p78"/>
          <p:cNvGrpSpPr/>
          <p:nvPr/>
        </p:nvGrpSpPr>
        <p:grpSpPr>
          <a:xfrm>
            <a:off x="1328387" y="2500814"/>
            <a:ext cx="404183" cy="289151"/>
            <a:chOff x="1328387" y="2500814"/>
            <a:chExt cx="404183" cy="289151"/>
          </a:xfrm>
        </p:grpSpPr>
        <p:sp>
          <p:nvSpPr>
            <p:cNvPr id="17293" name="Google Shape;17293;p7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2" name="Google Shape;17322;p78"/>
          <p:cNvGrpSpPr/>
          <p:nvPr/>
        </p:nvGrpSpPr>
        <p:grpSpPr>
          <a:xfrm>
            <a:off x="1821465" y="2495702"/>
            <a:ext cx="365988" cy="270801"/>
            <a:chOff x="1821465" y="2495702"/>
            <a:chExt cx="365988" cy="270801"/>
          </a:xfrm>
        </p:grpSpPr>
        <p:sp>
          <p:nvSpPr>
            <p:cNvPr id="17323" name="Google Shape;17323;p7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78"/>
          <p:cNvGrpSpPr/>
          <p:nvPr/>
        </p:nvGrpSpPr>
        <p:grpSpPr>
          <a:xfrm>
            <a:off x="3725723" y="2455776"/>
            <a:ext cx="354977" cy="351202"/>
            <a:chOff x="3725723" y="2455776"/>
            <a:chExt cx="354977" cy="351202"/>
          </a:xfrm>
        </p:grpSpPr>
        <p:sp>
          <p:nvSpPr>
            <p:cNvPr id="17331" name="Google Shape;17331;p7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4" name="Google Shape;17344;p78"/>
          <p:cNvGrpSpPr/>
          <p:nvPr/>
        </p:nvGrpSpPr>
        <p:grpSpPr>
          <a:xfrm>
            <a:off x="5226165" y="1977641"/>
            <a:ext cx="230482" cy="388847"/>
            <a:chOff x="5226165" y="1977641"/>
            <a:chExt cx="230482" cy="388847"/>
          </a:xfrm>
        </p:grpSpPr>
        <p:sp>
          <p:nvSpPr>
            <p:cNvPr id="17345" name="Google Shape;17345;p7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78"/>
          <p:cNvGrpSpPr/>
          <p:nvPr/>
        </p:nvGrpSpPr>
        <p:grpSpPr>
          <a:xfrm>
            <a:off x="5632602" y="2025510"/>
            <a:ext cx="370130" cy="287264"/>
            <a:chOff x="5632602" y="2025510"/>
            <a:chExt cx="370130" cy="287264"/>
          </a:xfrm>
        </p:grpSpPr>
        <p:sp>
          <p:nvSpPr>
            <p:cNvPr id="17358" name="Google Shape;17358;p7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78"/>
          <p:cNvGrpSpPr/>
          <p:nvPr/>
        </p:nvGrpSpPr>
        <p:grpSpPr>
          <a:xfrm>
            <a:off x="4212378" y="2456537"/>
            <a:ext cx="331515" cy="330021"/>
            <a:chOff x="4212378" y="2456537"/>
            <a:chExt cx="331515" cy="330021"/>
          </a:xfrm>
        </p:grpSpPr>
        <p:sp>
          <p:nvSpPr>
            <p:cNvPr id="17377" name="Google Shape;17377;p7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6" name="Google Shape;17386;p78"/>
          <p:cNvGrpSpPr/>
          <p:nvPr/>
        </p:nvGrpSpPr>
        <p:grpSpPr>
          <a:xfrm>
            <a:off x="6176013" y="1977825"/>
            <a:ext cx="235411" cy="347427"/>
            <a:chOff x="6176013" y="1977825"/>
            <a:chExt cx="235411" cy="347427"/>
          </a:xfrm>
        </p:grpSpPr>
        <p:sp>
          <p:nvSpPr>
            <p:cNvPr id="17387" name="Google Shape;17387;p7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4" name="Google Shape;17404;p78"/>
          <p:cNvGrpSpPr/>
          <p:nvPr/>
        </p:nvGrpSpPr>
        <p:grpSpPr>
          <a:xfrm>
            <a:off x="6652077" y="1977458"/>
            <a:ext cx="235778" cy="347794"/>
            <a:chOff x="6652077" y="1977458"/>
            <a:chExt cx="235778" cy="347794"/>
          </a:xfrm>
        </p:grpSpPr>
        <p:sp>
          <p:nvSpPr>
            <p:cNvPr id="17405" name="Google Shape;17405;p7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1" name="Google Shape;17421;p78"/>
          <p:cNvGrpSpPr/>
          <p:nvPr/>
        </p:nvGrpSpPr>
        <p:grpSpPr>
          <a:xfrm>
            <a:off x="7072513" y="1997512"/>
            <a:ext cx="394352" cy="308052"/>
            <a:chOff x="7072513" y="1997512"/>
            <a:chExt cx="394352" cy="308052"/>
          </a:xfrm>
        </p:grpSpPr>
        <p:sp>
          <p:nvSpPr>
            <p:cNvPr id="17422" name="Google Shape;17422;p7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3" name="Google Shape;17433;p78"/>
          <p:cNvGrpSpPr/>
          <p:nvPr/>
        </p:nvGrpSpPr>
        <p:grpSpPr>
          <a:xfrm>
            <a:off x="7576208" y="1977825"/>
            <a:ext cx="292533" cy="347454"/>
            <a:chOff x="7576208" y="1977825"/>
            <a:chExt cx="292533" cy="347454"/>
          </a:xfrm>
        </p:grpSpPr>
        <p:sp>
          <p:nvSpPr>
            <p:cNvPr id="17434" name="Google Shape;17434;p7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7" name="Google Shape;17447;p78"/>
          <p:cNvGrpSpPr/>
          <p:nvPr/>
        </p:nvGrpSpPr>
        <p:grpSpPr>
          <a:xfrm>
            <a:off x="8023882" y="1977458"/>
            <a:ext cx="320557" cy="347794"/>
            <a:chOff x="8023882" y="1977458"/>
            <a:chExt cx="320557" cy="347794"/>
          </a:xfrm>
        </p:grpSpPr>
        <p:sp>
          <p:nvSpPr>
            <p:cNvPr id="17448" name="Google Shape;17448;p7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8" name="Google Shape;17488;p78"/>
          <p:cNvGrpSpPr/>
          <p:nvPr/>
        </p:nvGrpSpPr>
        <p:grpSpPr>
          <a:xfrm>
            <a:off x="5627674" y="2444819"/>
            <a:ext cx="345147" cy="342630"/>
            <a:chOff x="5627674" y="2444819"/>
            <a:chExt cx="345147" cy="342630"/>
          </a:xfrm>
        </p:grpSpPr>
        <p:sp>
          <p:nvSpPr>
            <p:cNvPr id="17489" name="Google Shape;17489;p7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78"/>
          <p:cNvGrpSpPr/>
          <p:nvPr/>
        </p:nvGrpSpPr>
        <p:grpSpPr>
          <a:xfrm>
            <a:off x="4653996" y="2440257"/>
            <a:ext cx="396607" cy="348555"/>
            <a:chOff x="4653996" y="2440257"/>
            <a:chExt cx="396607" cy="348555"/>
          </a:xfrm>
        </p:grpSpPr>
        <p:sp>
          <p:nvSpPr>
            <p:cNvPr id="17495" name="Google Shape;17495;p7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3" name="Google Shape;17513;p78"/>
          <p:cNvGrpSpPr/>
          <p:nvPr/>
        </p:nvGrpSpPr>
        <p:grpSpPr>
          <a:xfrm>
            <a:off x="1854391" y="2895140"/>
            <a:ext cx="301630" cy="374272"/>
            <a:chOff x="1854391" y="2895140"/>
            <a:chExt cx="301630" cy="374272"/>
          </a:xfrm>
        </p:grpSpPr>
        <p:sp>
          <p:nvSpPr>
            <p:cNvPr id="17514" name="Google Shape;17514;p7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78"/>
          <p:cNvGrpSpPr/>
          <p:nvPr/>
        </p:nvGrpSpPr>
        <p:grpSpPr>
          <a:xfrm>
            <a:off x="5172817" y="2438370"/>
            <a:ext cx="289518" cy="357651"/>
            <a:chOff x="5172817" y="2438370"/>
            <a:chExt cx="289518" cy="357651"/>
          </a:xfrm>
        </p:grpSpPr>
        <p:sp>
          <p:nvSpPr>
            <p:cNvPr id="17564" name="Google Shape;17564;p7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5" name="Google Shape;17575;p78"/>
          <p:cNvGrpSpPr/>
          <p:nvPr/>
        </p:nvGrpSpPr>
        <p:grpSpPr>
          <a:xfrm>
            <a:off x="3234506" y="2484534"/>
            <a:ext cx="388297" cy="293320"/>
            <a:chOff x="3234506" y="2484534"/>
            <a:chExt cx="388297" cy="293320"/>
          </a:xfrm>
        </p:grpSpPr>
        <p:sp>
          <p:nvSpPr>
            <p:cNvPr id="17576" name="Google Shape;17576;p7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2" name="Google Shape;17592;p78"/>
          <p:cNvGrpSpPr/>
          <p:nvPr/>
        </p:nvGrpSpPr>
        <p:grpSpPr>
          <a:xfrm>
            <a:off x="6065149" y="3367036"/>
            <a:ext cx="362553" cy="356498"/>
            <a:chOff x="6065149" y="3367036"/>
            <a:chExt cx="362553" cy="356498"/>
          </a:xfrm>
        </p:grpSpPr>
        <p:sp>
          <p:nvSpPr>
            <p:cNvPr id="17593" name="Google Shape;17593;p7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8" name="Google Shape;17598;p78"/>
          <p:cNvGrpSpPr/>
          <p:nvPr/>
        </p:nvGrpSpPr>
        <p:grpSpPr>
          <a:xfrm>
            <a:off x="2866317" y="3817357"/>
            <a:ext cx="362920" cy="356865"/>
            <a:chOff x="2866317" y="3817357"/>
            <a:chExt cx="362920" cy="356865"/>
          </a:xfrm>
        </p:grpSpPr>
        <p:sp>
          <p:nvSpPr>
            <p:cNvPr id="17599" name="Google Shape;17599;p7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2" name="Google Shape;17602;p78"/>
          <p:cNvGrpSpPr/>
          <p:nvPr/>
        </p:nvGrpSpPr>
        <p:grpSpPr>
          <a:xfrm>
            <a:off x="6540821" y="3367036"/>
            <a:ext cx="362553" cy="356498"/>
            <a:chOff x="6540821" y="3367036"/>
            <a:chExt cx="362553" cy="356498"/>
          </a:xfrm>
        </p:grpSpPr>
        <p:sp>
          <p:nvSpPr>
            <p:cNvPr id="17603" name="Google Shape;17603;p7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0" name="Google Shape;17610;p78"/>
          <p:cNvGrpSpPr/>
          <p:nvPr/>
        </p:nvGrpSpPr>
        <p:grpSpPr>
          <a:xfrm>
            <a:off x="2302458" y="2474704"/>
            <a:ext cx="354479" cy="312561"/>
            <a:chOff x="2302458" y="2474704"/>
            <a:chExt cx="354479" cy="312561"/>
          </a:xfrm>
        </p:grpSpPr>
        <p:sp>
          <p:nvSpPr>
            <p:cNvPr id="17611" name="Google Shape;17611;p7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78"/>
          <p:cNvGrpSpPr/>
          <p:nvPr/>
        </p:nvGrpSpPr>
        <p:grpSpPr>
          <a:xfrm>
            <a:off x="2831110" y="2442538"/>
            <a:ext cx="246002" cy="348922"/>
            <a:chOff x="2831110" y="2442538"/>
            <a:chExt cx="246002" cy="348922"/>
          </a:xfrm>
        </p:grpSpPr>
        <p:sp>
          <p:nvSpPr>
            <p:cNvPr id="17624" name="Google Shape;17624;p7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8" name="Google Shape;17638;p78"/>
          <p:cNvGrpSpPr/>
          <p:nvPr/>
        </p:nvGrpSpPr>
        <p:grpSpPr>
          <a:xfrm>
            <a:off x="3314750" y="3817357"/>
            <a:ext cx="362920" cy="356865"/>
            <a:chOff x="3314750" y="3817357"/>
            <a:chExt cx="362920" cy="356865"/>
          </a:xfrm>
        </p:grpSpPr>
        <p:sp>
          <p:nvSpPr>
            <p:cNvPr id="17639" name="Google Shape;17639;p7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4" name="Google Shape;17644;p78"/>
          <p:cNvGrpSpPr/>
          <p:nvPr/>
        </p:nvGrpSpPr>
        <p:grpSpPr>
          <a:xfrm>
            <a:off x="7016492" y="3367036"/>
            <a:ext cx="362947" cy="356498"/>
            <a:chOff x="7016492" y="3367036"/>
            <a:chExt cx="362947" cy="356498"/>
          </a:xfrm>
        </p:grpSpPr>
        <p:sp>
          <p:nvSpPr>
            <p:cNvPr id="17645" name="Google Shape;17645;p7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1" name="Google Shape;17651;p78"/>
          <p:cNvGrpSpPr/>
          <p:nvPr/>
        </p:nvGrpSpPr>
        <p:grpSpPr>
          <a:xfrm>
            <a:off x="3763184" y="3817357"/>
            <a:ext cx="363314" cy="356576"/>
            <a:chOff x="3763184" y="3817357"/>
            <a:chExt cx="363314" cy="356576"/>
          </a:xfrm>
        </p:grpSpPr>
        <p:sp>
          <p:nvSpPr>
            <p:cNvPr id="17652" name="Google Shape;17652;p7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7" name="Google Shape;17657;p78"/>
          <p:cNvGrpSpPr/>
          <p:nvPr/>
        </p:nvGrpSpPr>
        <p:grpSpPr>
          <a:xfrm>
            <a:off x="5108852" y="3817357"/>
            <a:ext cx="362947" cy="356576"/>
            <a:chOff x="5108852" y="3817357"/>
            <a:chExt cx="362947" cy="356576"/>
          </a:xfrm>
        </p:grpSpPr>
        <p:sp>
          <p:nvSpPr>
            <p:cNvPr id="17658" name="Google Shape;17658;p7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2" name="Google Shape;17662;p78"/>
          <p:cNvGrpSpPr/>
          <p:nvPr/>
        </p:nvGrpSpPr>
        <p:grpSpPr>
          <a:xfrm>
            <a:off x="6005720" y="3817357"/>
            <a:ext cx="362947" cy="356576"/>
            <a:chOff x="6005720" y="3817357"/>
            <a:chExt cx="362947" cy="356576"/>
          </a:xfrm>
        </p:grpSpPr>
        <p:sp>
          <p:nvSpPr>
            <p:cNvPr id="17663" name="Google Shape;17663;p7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7" name="Google Shape;17667;p78"/>
          <p:cNvGrpSpPr/>
          <p:nvPr/>
        </p:nvGrpSpPr>
        <p:grpSpPr>
          <a:xfrm>
            <a:off x="5589452" y="3367036"/>
            <a:ext cx="362580" cy="356498"/>
            <a:chOff x="5589452" y="3367036"/>
            <a:chExt cx="362580" cy="356498"/>
          </a:xfrm>
        </p:grpSpPr>
        <p:sp>
          <p:nvSpPr>
            <p:cNvPr id="17668" name="Google Shape;17668;p7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1" name="Google Shape;17671;p78"/>
          <p:cNvGrpSpPr/>
          <p:nvPr/>
        </p:nvGrpSpPr>
        <p:grpSpPr>
          <a:xfrm>
            <a:off x="4211985" y="3817357"/>
            <a:ext cx="362947" cy="356576"/>
            <a:chOff x="4211985" y="3817357"/>
            <a:chExt cx="362947" cy="356576"/>
          </a:xfrm>
        </p:grpSpPr>
        <p:sp>
          <p:nvSpPr>
            <p:cNvPr id="17672" name="Google Shape;17672;p7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5" name="Google Shape;17675;p78"/>
          <p:cNvGrpSpPr/>
          <p:nvPr/>
        </p:nvGrpSpPr>
        <p:grpSpPr>
          <a:xfrm>
            <a:off x="4660419" y="3817357"/>
            <a:ext cx="362947" cy="356576"/>
            <a:chOff x="4660419" y="3817357"/>
            <a:chExt cx="362947" cy="356576"/>
          </a:xfrm>
        </p:grpSpPr>
        <p:sp>
          <p:nvSpPr>
            <p:cNvPr id="17676" name="Google Shape;17676;p7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8"/>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8"/>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8"/>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1" name="Google Shape;17681;p78"/>
          <p:cNvGrpSpPr/>
          <p:nvPr/>
        </p:nvGrpSpPr>
        <p:grpSpPr>
          <a:xfrm>
            <a:off x="5557286" y="3817357"/>
            <a:ext cx="362947" cy="356576"/>
            <a:chOff x="5557286" y="3817357"/>
            <a:chExt cx="362947" cy="356576"/>
          </a:xfrm>
        </p:grpSpPr>
        <p:sp>
          <p:nvSpPr>
            <p:cNvPr id="17682" name="Google Shape;17682;p7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8"/>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6" name="Google Shape;17686;p78"/>
          <p:cNvGrpSpPr/>
          <p:nvPr/>
        </p:nvGrpSpPr>
        <p:grpSpPr>
          <a:xfrm>
            <a:off x="7488021" y="3362475"/>
            <a:ext cx="372017" cy="365621"/>
            <a:chOff x="7488021" y="3362475"/>
            <a:chExt cx="372017" cy="365621"/>
          </a:xfrm>
        </p:grpSpPr>
        <p:sp>
          <p:nvSpPr>
            <p:cNvPr id="17687" name="Google Shape;17687;p7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7" name="Google Shape;17697;p78"/>
          <p:cNvGrpSpPr/>
          <p:nvPr/>
        </p:nvGrpSpPr>
        <p:grpSpPr>
          <a:xfrm>
            <a:off x="5113781" y="3367036"/>
            <a:ext cx="362553" cy="356498"/>
            <a:chOff x="5113781" y="3367036"/>
            <a:chExt cx="362553" cy="356498"/>
          </a:xfrm>
        </p:grpSpPr>
        <p:sp>
          <p:nvSpPr>
            <p:cNvPr id="17698" name="Google Shape;17698;p7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00" name="Google Shape;17700;p7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01" name="Google Shape;17701;p78"/>
          <p:cNvGrpSpPr/>
          <p:nvPr/>
        </p:nvGrpSpPr>
        <p:grpSpPr>
          <a:xfrm>
            <a:off x="7968621" y="3365489"/>
            <a:ext cx="375818" cy="357651"/>
            <a:chOff x="7968621" y="3365489"/>
            <a:chExt cx="375818" cy="357651"/>
          </a:xfrm>
        </p:grpSpPr>
        <p:sp>
          <p:nvSpPr>
            <p:cNvPr id="17702" name="Google Shape;17702;p7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17"/>
        <p:cNvGrpSpPr/>
        <p:nvPr/>
      </p:nvGrpSpPr>
      <p:grpSpPr>
        <a:xfrm>
          <a:off x="0" y="0"/>
          <a:ext cx="0" cy="0"/>
          <a:chOff x="0" y="0"/>
          <a:chExt cx="0" cy="0"/>
        </a:xfrm>
      </p:grpSpPr>
      <p:pic>
        <p:nvPicPr>
          <p:cNvPr id="17718" name="Google Shape;17718;p79" descr="Slidesgo">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95"/>
        <p:cNvGrpSpPr/>
        <p:nvPr/>
      </p:nvGrpSpPr>
      <p:grpSpPr>
        <a:xfrm>
          <a:off x="0" y="0"/>
          <a:ext cx="0" cy="0"/>
          <a:chOff x="0" y="0"/>
          <a:chExt cx="0" cy="0"/>
        </a:xfrm>
      </p:grpSpPr>
      <p:sp>
        <p:nvSpPr>
          <p:cNvPr id="1596" name="Google Shape;1596;p37"/>
          <p:cNvSpPr/>
          <p:nvPr/>
        </p:nvSpPr>
        <p:spPr>
          <a:xfrm>
            <a:off x="3779588" y="1252525"/>
            <a:ext cx="1554875" cy="106780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txBox="1">
            <a:spLocks noGrp="1"/>
          </p:cNvSpPr>
          <p:nvPr>
            <p:ph type="title"/>
          </p:nvPr>
        </p:nvSpPr>
        <p:spPr>
          <a:xfrm>
            <a:off x="713275" y="2288400"/>
            <a:ext cx="7687500" cy="8418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ABOUT THE DISEASE</a:t>
            </a:r>
            <a:endParaRPr/>
          </a:p>
        </p:txBody>
      </p:sp>
      <p:sp>
        <p:nvSpPr>
          <p:cNvPr id="1598" name="Google Shape;1598;p37"/>
          <p:cNvSpPr txBox="1">
            <a:spLocks noGrp="1"/>
          </p:cNvSpPr>
          <p:nvPr>
            <p:ph type="title" idx="2"/>
          </p:nvPr>
        </p:nvSpPr>
        <p:spPr>
          <a:xfrm>
            <a:off x="3994525" y="1619250"/>
            <a:ext cx="1125000" cy="446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01</a:t>
            </a:r>
            <a:endParaRPr/>
          </a:p>
        </p:txBody>
      </p:sp>
      <p:sp>
        <p:nvSpPr>
          <p:cNvPr id="1599" name="Google Shape;1599;p37"/>
          <p:cNvSpPr txBox="1">
            <a:spLocks noGrp="1"/>
          </p:cNvSpPr>
          <p:nvPr>
            <p:ph type="subTitle" idx="1"/>
          </p:nvPr>
        </p:nvSpPr>
        <p:spPr>
          <a:xfrm>
            <a:off x="1988250" y="3078375"/>
            <a:ext cx="5167500" cy="504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You can enter a subtitle here in case you need it</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03"/>
        <p:cNvGrpSpPr/>
        <p:nvPr/>
      </p:nvGrpSpPr>
      <p:grpSpPr>
        <a:xfrm>
          <a:off x="0" y="0"/>
          <a:ext cx="0" cy="0"/>
          <a:chOff x="0" y="0"/>
          <a:chExt cx="0" cy="0"/>
        </a:xfrm>
      </p:grpSpPr>
      <p:sp>
        <p:nvSpPr>
          <p:cNvPr id="1604" name="Google Shape;1604;p38"/>
          <p:cNvSpPr/>
          <p:nvPr/>
        </p:nvSpPr>
        <p:spPr>
          <a:xfrm>
            <a:off x="2710763" y="1263161"/>
            <a:ext cx="3984452" cy="3380928"/>
          </a:xfrm>
          <a:custGeom>
            <a:avLst/>
            <a:gdLst/>
            <a:ahLst/>
            <a:cxnLst/>
            <a:rect l="l" t="t" r="r" b="b"/>
            <a:pathLst>
              <a:path w="223563" h="189700" extrusionOk="0">
                <a:moveTo>
                  <a:pt x="92352" y="0"/>
                </a:moveTo>
                <a:cubicBezTo>
                  <a:pt x="91940" y="0"/>
                  <a:pt x="91528" y="8"/>
                  <a:pt x="91115" y="24"/>
                </a:cubicBezTo>
                <a:cubicBezTo>
                  <a:pt x="83193" y="482"/>
                  <a:pt x="75272" y="4425"/>
                  <a:pt x="70413" y="11044"/>
                </a:cubicBezTo>
                <a:cubicBezTo>
                  <a:pt x="65132" y="17627"/>
                  <a:pt x="65132" y="26429"/>
                  <a:pt x="60309" y="33470"/>
                </a:cubicBezTo>
                <a:cubicBezTo>
                  <a:pt x="53268" y="43610"/>
                  <a:pt x="40945" y="44032"/>
                  <a:pt x="29926" y="47131"/>
                </a:cubicBezTo>
                <a:cubicBezTo>
                  <a:pt x="17181" y="50193"/>
                  <a:pt x="6619" y="62093"/>
                  <a:pt x="2641" y="74416"/>
                </a:cubicBezTo>
                <a:cubicBezTo>
                  <a:pt x="0" y="84097"/>
                  <a:pt x="1338" y="95082"/>
                  <a:pt x="7922" y="102581"/>
                </a:cubicBezTo>
                <a:cubicBezTo>
                  <a:pt x="11900" y="107404"/>
                  <a:pt x="18484" y="110925"/>
                  <a:pt x="19364" y="117544"/>
                </a:cubicBezTo>
                <a:cubicBezTo>
                  <a:pt x="20702" y="124127"/>
                  <a:pt x="14963" y="129866"/>
                  <a:pt x="12322" y="136450"/>
                </a:cubicBezTo>
                <a:cubicBezTo>
                  <a:pt x="8802" y="145709"/>
                  <a:pt x="11900" y="156694"/>
                  <a:pt x="18941" y="163735"/>
                </a:cubicBezTo>
                <a:cubicBezTo>
                  <a:pt x="24831" y="169624"/>
                  <a:pt x="33183" y="172435"/>
                  <a:pt x="41670" y="172435"/>
                </a:cubicBezTo>
                <a:cubicBezTo>
                  <a:pt x="43330" y="172435"/>
                  <a:pt x="44996" y="172327"/>
                  <a:pt x="46649" y="172114"/>
                </a:cubicBezTo>
                <a:cubicBezTo>
                  <a:pt x="54570" y="171234"/>
                  <a:pt x="62069" y="167713"/>
                  <a:pt x="69991" y="165495"/>
                </a:cubicBezTo>
                <a:cubicBezTo>
                  <a:pt x="73177" y="164617"/>
                  <a:pt x="76573" y="164093"/>
                  <a:pt x="79926" y="164093"/>
                </a:cubicBezTo>
                <a:cubicBezTo>
                  <a:pt x="84910" y="164093"/>
                  <a:pt x="89799" y="165252"/>
                  <a:pt x="93755" y="168136"/>
                </a:cubicBezTo>
                <a:cubicBezTo>
                  <a:pt x="100339" y="172994"/>
                  <a:pt x="102557" y="182218"/>
                  <a:pt x="109598" y="186197"/>
                </a:cubicBezTo>
                <a:cubicBezTo>
                  <a:pt x="112307" y="187726"/>
                  <a:pt x="114985" y="188308"/>
                  <a:pt x="117650" y="188308"/>
                </a:cubicBezTo>
                <a:cubicBezTo>
                  <a:pt x="124927" y="188308"/>
                  <a:pt x="132103" y="183965"/>
                  <a:pt x="139524" y="182676"/>
                </a:cubicBezTo>
                <a:cubicBezTo>
                  <a:pt x="140404" y="182676"/>
                  <a:pt x="141707" y="182218"/>
                  <a:pt x="142587" y="182218"/>
                </a:cubicBezTo>
                <a:cubicBezTo>
                  <a:pt x="143077" y="182195"/>
                  <a:pt x="143567" y="182184"/>
                  <a:pt x="144056" y="182184"/>
                </a:cubicBezTo>
                <a:cubicBezTo>
                  <a:pt x="152368" y="182184"/>
                  <a:pt x="160680" y="185438"/>
                  <a:pt x="168992" y="187499"/>
                </a:cubicBezTo>
                <a:cubicBezTo>
                  <a:pt x="173393" y="188820"/>
                  <a:pt x="178014" y="189700"/>
                  <a:pt x="182525" y="189700"/>
                </a:cubicBezTo>
                <a:cubicBezTo>
                  <a:pt x="187035" y="189700"/>
                  <a:pt x="191436" y="188820"/>
                  <a:pt x="195397" y="186619"/>
                </a:cubicBezTo>
                <a:cubicBezTo>
                  <a:pt x="197157" y="185317"/>
                  <a:pt x="198918" y="183979"/>
                  <a:pt x="200256" y="182218"/>
                </a:cubicBezTo>
                <a:cubicBezTo>
                  <a:pt x="207297" y="172114"/>
                  <a:pt x="197157" y="158454"/>
                  <a:pt x="204656" y="147892"/>
                </a:cubicBezTo>
                <a:cubicBezTo>
                  <a:pt x="206417" y="145251"/>
                  <a:pt x="209480" y="143069"/>
                  <a:pt x="212120" y="140851"/>
                </a:cubicBezTo>
                <a:cubicBezTo>
                  <a:pt x="215218" y="138668"/>
                  <a:pt x="218281" y="136450"/>
                  <a:pt x="220042" y="133387"/>
                </a:cubicBezTo>
                <a:cubicBezTo>
                  <a:pt x="222260" y="130289"/>
                  <a:pt x="223562" y="126345"/>
                  <a:pt x="223140" y="122825"/>
                </a:cubicBezTo>
                <a:cubicBezTo>
                  <a:pt x="221802" y="116664"/>
                  <a:pt x="215641" y="113143"/>
                  <a:pt x="211240" y="108742"/>
                </a:cubicBezTo>
                <a:cubicBezTo>
                  <a:pt x="202016" y="100821"/>
                  <a:pt x="194975" y="86738"/>
                  <a:pt x="197615" y="74416"/>
                </a:cubicBezTo>
                <a:cubicBezTo>
                  <a:pt x="199375" y="66917"/>
                  <a:pt x="203319" y="59453"/>
                  <a:pt x="203319" y="51954"/>
                </a:cubicBezTo>
                <a:cubicBezTo>
                  <a:pt x="203319" y="42272"/>
                  <a:pt x="197157" y="33048"/>
                  <a:pt x="188356" y="29527"/>
                </a:cubicBezTo>
                <a:cubicBezTo>
                  <a:pt x="184708" y="27988"/>
                  <a:pt x="180885" y="27458"/>
                  <a:pt x="177002" y="27458"/>
                </a:cubicBezTo>
                <a:cubicBezTo>
                  <a:pt x="172003" y="27458"/>
                  <a:pt x="166904" y="28336"/>
                  <a:pt x="161951" y="29069"/>
                </a:cubicBezTo>
                <a:cubicBezTo>
                  <a:pt x="158076" y="29658"/>
                  <a:pt x="154030" y="30159"/>
                  <a:pt x="150078" y="30159"/>
                </a:cubicBezTo>
                <a:cubicBezTo>
                  <a:pt x="145054" y="30159"/>
                  <a:pt x="140181" y="29350"/>
                  <a:pt x="136003" y="26887"/>
                </a:cubicBezTo>
                <a:cubicBezTo>
                  <a:pt x="130722" y="23788"/>
                  <a:pt x="126744" y="18507"/>
                  <a:pt x="122343" y="14107"/>
                </a:cubicBezTo>
                <a:cubicBezTo>
                  <a:pt x="114697" y="6053"/>
                  <a:pt x="103772" y="0"/>
                  <a:pt x="9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3854904" y="1159788"/>
            <a:ext cx="1434193" cy="3484452"/>
          </a:xfrm>
          <a:custGeom>
            <a:avLst/>
            <a:gdLst/>
            <a:ahLst/>
            <a:cxnLst/>
            <a:rect l="l" t="t" r="r" b="b"/>
            <a:pathLst>
              <a:path w="50629" h="123006" extrusionOk="0">
                <a:moveTo>
                  <a:pt x="25255" y="0"/>
                </a:moveTo>
                <a:cubicBezTo>
                  <a:pt x="22598" y="0"/>
                  <a:pt x="21363" y="988"/>
                  <a:pt x="20252" y="2717"/>
                </a:cubicBezTo>
                <a:cubicBezTo>
                  <a:pt x="19387" y="4011"/>
                  <a:pt x="20069" y="7222"/>
                  <a:pt x="20069" y="7222"/>
                </a:cubicBezTo>
                <a:cubicBezTo>
                  <a:pt x="20069" y="7222"/>
                  <a:pt x="19823" y="6831"/>
                  <a:pt x="19380" y="6831"/>
                </a:cubicBezTo>
                <a:cubicBezTo>
                  <a:pt x="19324" y="6831"/>
                  <a:pt x="19266" y="6837"/>
                  <a:pt x="19204" y="6851"/>
                </a:cubicBezTo>
                <a:cubicBezTo>
                  <a:pt x="18710" y="6975"/>
                  <a:pt x="18523" y="7656"/>
                  <a:pt x="18710" y="8333"/>
                </a:cubicBezTo>
                <a:cubicBezTo>
                  <a:pt x="18893" y="9015"/>
                  <a:pt x="19264" y="9321"/>
                  <a:pt x="19511" y="9938"/>
                </a:cubicBezTo>
                <a:cubicBezTo>
                  <a:pt x="19698" y="10556"/>
                  <a:pt x="20005" y="10867"/>
                  <a:pt x="20622" y="11050"/>
                </a:cubicBezTo>
                <a:cubicBezTo>
                  <a:pt x="20622" y="11050"/>
                  <a:pt x="20439" y="11608"/>
                  <a:pt x="20869" y="12843"/>
                </a:cubicBezTo>
                <a:cubicBezTo>
                  <a:pt x="21304" y="14077"/>
                  <a:pt x="22045" y="14942"/>
                  <a:pt x="22045" y="14942"/>
                </a:cubicBezTo>
                <a:lnTo>
                  <a:pt x="22045" y="17347"/>
                </a:lnTo>
                <a:cubicBezTo>
                  <a:pt x="22045" y="17905"/>
                  <a:pt x="22168" y="18399"/>
                  <a:pt x="21116" y="19017"/>
                </a:cubicBezTo>
                <a:cubicBezTo>
                  <a:pt x="20069" y="19634"/>
                  <a:pt x="19328" y="20252"/>
                  <a:pt x="18216" y="20622"/>
                </a:cubicBezTo>
                <a:cubicBezTo>
                  <a:pt x="17041" y="20993"/>
                  <a:pt x="15683" y="21669"/>
                  <a:pt x="14448" y="22040"/>
                </a:cubicBezTo>
                <a:cubicBezTo>
                  <a:pt x="13154" y="22410"/>
                  <a:pt x="12225" y="23151"/>
                  <a:pt x="11919" y="23956"/>
                </a:cubicBezTo>
                <a:cubicBezTo>
                  <a:pt x="11608" y="24756"/>
                  <a:pt x="11178" y="26303"/>
                  <a:pt x="11301" y="28649"/>
                </a:cubicBezTo>
                <a:cubicBezTo>
                  <a:pt x="11361" y="31054"/>
                  <a:pt x="11237" y="33647"/>
                  <a:pt x="11114" y="35500"/>
                </a:cubicBezTo>
                <a:cubicBezTo>
                  <a:pt x="10990" y="37416"/>
                  <a:pt x="10313" y="40563"/>
                  <a:pt x="10249" y="42109"/>
                </a:cubicBezTo>
                <a:cubicBezTo>
                  <a:pt x="10126" y="43650"/>
                  <a:pt x="10066" y="43961"/>
                  <a:pt x="10066" y="43961"/>
                </a:cubicBezTo>
                <a:cubicBezTo>
                  <a:pt x="10066" y="43961"/>
                  <a:pt x="9385" y="44578"/>
                  <a:pt x="8708" y="46060"/>
                </a:cubicBezTo>
                <a:cubicBezTo>
                  <a:pt x="8027" y="47601"/>
                  <a:pt x="7039" y="53529"/>
                  <a:pt x="6545" y="55692"/>
                </a:cubicBezTo>
                <a:cubicBezTo>
                  <a:pt x="5991" y="57851"/>
                  <a:pt x="5251" y="59826"/>
                  <a:pt x="5127" y="60261"/>
                </a:cubicBezTo>
                <a:cubicBezTo>
                  <a:pt x="5004" y="60691"/>
                  <a:pt x="4880" y="61002"/>
                  <a:pt x="4939" y="61185"/>
                </a:cubicBezTo>
                <a:cubicBezTo>
                  <a:pt x="5004" y="61432"/>
                  <a:pt x="4939" y="61555"/>
                  <a:pt x="4939" y="61555"/>
                </a:cubicBezTo>
                <a:cubicBezTo>
                  <a:pt x="4939" y="61555"/>
                  <a:pt x="4692" y="61619"/>
                  <a:pt x="4322" y="61866"/>
                </a:cubicBezTo>
                <a:cubicBezTo>
                  <a:pt x="3892" y="62237"/>
                  <a:pt x="3211" y="62667"/>
                  <a:pt x="2657" y="63407"/>
                </a:cubicBezTo>
                <a:cubicBezTo>
                  <a:pt x="2163" y="64148"/>
                  <a:pt x="1976" y="64336"/>
                  <a:pt x="1729" y="64953"/>
                </a:cubicBezTo>
                <a:cubicBezTo>
                  <a:pt x="1482" y="65571"/>
                  <a:pt x="1176" y="66124"/>
                  <a:pt x="741" y="66435"/>
                </a:cubicBezTo>
                <a:cubicBezTo>
                  <a:pt x="311" y="66742"/>
                  <a:pt x="0" y="67053"/>
                  <a:pt x="0" y="67053"/>
                </a:cubicBezTo>
                <a:cubicBezTo>
                  <a:pt x="0" y="67053"/>
                  <a:pt x="0" y="67381"/>
                  <a:pt x="413" y="67381"/>
                </a:cubicBezTo>
                <a:cubicBezTo>
                  <a:pt x="472" y="67381"/>
                  <a:pt x="540" y="67374"/>
                  <a:pt x="617" y="67359"/>
                </a:cubicBezTo>
                <a:cubicBezTo>
                  <a:pt x="1235" y="67176"/>
                  <a:pt x="1793" y="66929"/>
                  <a:pt x="2223" y="66559"/>
                </a:cubicBezTo>
                <a:cubicBezTo>
                  <a:pt x="2549" y="66281"/>
                  <a:pt x="2769" y="66142"/>
                  <a:pt x="2936" y="66142"/>
                </a:cubicBezTo>
                <a:cubicBezTo>
                  <a:pt x="2992" y="66142"/>
                  <a:pt x="3041" y="66157"/>
                  <a:pt x="3087" y="66188"/>
                </a:cubicBezTo>
                <a:cubicBezTo>
                  <a:pt x="3275" y="66371"/>
                  <a:pt x="3211" y="67053"/>
                  <a:pt x="3087" y="67729"/>
                </a:cubicBezTo>
                <a:cubicBezTo>
                  <a:pt x="2964" y="68470"/>
                  <a:pt x="2163" y="72669"/>
                  <a:pt x="2163" y="72669"/>
                </a:cubicBezTo>
                <a:cubicBezTo>
                  <a:pt x="2163" y="72669"/>
                  <a:pt x="2099" y="73286"/>
                  <a:pt x="2470" y="73350"/>
                </a:cubicBezTo>
                <a:cubicBezTo>
                  <a:pt x="2516" y="73358"/>
                  <a:pt x="2559" y="73361"/>
                  <a:pt x="2599" y="73361"/>
                </a:cubicBezTo>
                <a:cubicBezTo>
                  <a:pt x="2886" y="73361"/>
                  <a:pt x="3043" y="73181"/>
                  <a:pt x="3151" y="72857"/>
                </a:cubicBezTo>
                <a:cubicBezTo>
                  <a:pt x="3275" y="72486"/>
                  <a:pt x="4198" y="68906"/>
                  <a:pt x="4198" y="68905"/>
                </a:cubicBezTo>
                <a:lnTo>
                  <a:pt x="4198" y="68905"/>
                </a:lnTo>
                <a:lnTo>
                  <a:pt x="3769" y="73163"/>
                </a:lnTo>
                <a:cubicBezTo>
                  <a:pt x="3769" y="73163"/>
                  <a:pt x="3769" y="73721"/>
                  <a:pt x="4198" y="73721"/>
                </a:cubicBezTo>
                <a:cubicBezTo>
                  <a:pt x="4226" y="73724"/>
                  <a:pt x="4253" y="73726"/>
                  <a:pt x="4278" y="73726"/>
                </a:cubicBezTo>
                <a:cubicBezTo>
                  <a:pt x="4692" y="73726"/>
                  <a:pt x="4692" y="73286"/>
                  <a:pt x="4692" y="73286"/>
                </a:cubicBezTo>
                <a:lnTo>
                  <a:pt x="5433" y="68905"/>
                </a:lnTo>
                <a:lnTo>
                  <a:pt x="5433" y="72916"/>
                </a:lnTo>
                <a:cubicBezTo>
                  <a:pt x="5433" y="72916"/>
                  <a:pt x="5498" y="73474"/>
                  <a:pt x="5927" y="73474"/>
                </a:cubicBezTo>
                <a:cubicBezTo>
                  <a:pt x="6421" y="73474"/>
                  <a:pt x="6421" y="72916"/>
                  <a:pt x="6421" y="72916"/>
                </a:cubicBezTo>
                <a:lnTo>
                  <a:pt x="6668" y="69028"/>
                </a:lnTo>
                <a:lnTo>
                  <a:pt x="7103" y="72363"/>
                </a:lnTo>
                <a:cubicBezTo>
                  <a:pt x="7103" y="72363"/>
                  <a:pt x="7103" y="73107"/>
                  <a:pt x="7546" y="73107"/>
                </a:cubicBezTo>
                <a:cubicBezTo>
                  <a:pt x="7562" y="73107"/>
                  <a:pt x="7579" y="73106"/>
                  <a:pt x="7597" y="73104"/>
                </a:cubicBezTo>
                <a:cubicBezTo>
                  <a:pt x="8027" y="73039"/>
                  <a:pt x="7903" y="72298"/>
                  <a:pt x="7903" y="72298"/>
                </a:cubicBezTo>
                <a:lnTo>
                  <a:pt x="7903" y="67300"/>
                </a:lnTo>
                <a:cubicBezTo>
                  <a:pt x="7903" y="67300"/>
                  <a:pt x="8091" y="66559"/>
                  <a:pt x="8214" y="65324"/>
                </a:cubicBezTo>
                <a:cubicBezTo>
                  <a:pt x="8338" y="64025"/>
                  <a:pt x="8150" y="62978"/>
                  <a:pt x="8091" y="62731"/>
                </a:cubicBezTo>
                <a:cubicBezTo>
                  <a:pt x="8027" y="62420"/>
                  <a:pt x="8027" y="62420"/>
                  <a:pt x="8273" y="61990"/>
                </a:cubicBezTo>
                <a:cubicBezTo>
                  <a:pt x="8461" y="61496"/>
                  <a:pt x="10313" y="57110"/>
                  <a:pt x="11054" y="55569"/>
                </a:cubicBezTo>
                <a:cubicBezTo>
                  <a:pt x="11731" y="54087"/>
                  <a:pt x="13895" y="49083"/>
                  <a:pt x="14448" y="47666"/>
                </a:cubicBezTo>
                <a:cubicBezTo>
                  <a:pt x="15006" y="46184"/>
                  <a:pt x="15006" y="45749"/>
                  <a:pt x="15065" y="45072"/>
                </a:cubicBezTo>
                <a:cubicBezTo>
                  <a:pt x="15189" y="44455"/>
                  <a:pt x="15006" y="43650"/>
                  <a:pt x="15006" y="43650"/>
                </a:cubicBezTo>
                <a:cubicBezTo>
                  <a:pt x="15006" y="43650"/>
                  <a:pt x="15129" y="43279"/>
                  <a:pt x="15500" y="40563"/>
                </a:cubicBezTo>
                <a:cubicBezTo>
                  <a:pt x="15870" y="37787"/>
                  <a:pt x="15994" y="34082"/>
                  <a:pt x="15994" y="34082"/>
                </a:cubicBezTo>
                <a:cubicBezTo>
                  <a:pt x="15994" y="34082"/>
                  <a:pt x="16364" y="37787"/>
                  <a:pt x="16735" y="39204"/>
                </a:cubicBezTo>
                <a:cubicBezTo>
                  <a:pt x="17164" y="40627"/>
                  <a:pt x="17658" y="42291"/>
                  <a:pt x="17905" y="43097"/>
                </a:cubicBezTo>
                <a:cubicBezTo>
                  <a:pt x="18093" y="43897"/>
                  <a:pt x="18523" y="46060"/>
                  <a:pt x="18523" y="46060"/>
                </a:cubicBezTo>
                <a:cubicBezTo>
                  <a:pt x="18523" y="46060"/>
                  <a:pt x="17229" y="48342"/>
                  <a:pt x="16488" y="49948"/>
                </a:cubicBezTo>
                <a:cubicBezTo>
                  <a:pt x="15683" y="51617"/>
                  <a:pt x="14141" y="56616"/>
                  <a:pt x="13277" y="60508"/>
                </a:cubicBezTo>
                <a:cubicBezTo>
                  <a:pt x="12783" y="62854"/>
                  <a:pt x="12413" y="67423"/>
                  <a:pt x="12719" y="69582"/>
                </a:cubicBezTo>
                <a:cubicBezTo>
                  <a:pt x="13030" y="71681"/>
                  <a:pt x="13648" y="77549"/>
                  <a:pt x="14201" y="80389"/>
                </a:cubicBezTo>
                <a:cubicBezTo>
                  <a:pt x="14759" y="83289"/>
                  <a:pt x="15253" y="86499"/>
                  <a:pt x="15065" y="88352"/>
                </a:cubicBezTo>
                <a:cubicBezTo>
                  <a:pt x="14818" y="90204"/>
                  <a:pt x="14512" y="91379"/>
                  <a:pt x="14077" y="93108"/>
                </a:cubicBezTo>
                <a:cubicBezTo>
                  <a:pt x="13648" y="94896"/>
                  <a:pt x="13154" y="97430"/>
                  <a:pt x="13524" y="100147"/>
                </a:cubicBezTo>
                <a:cubicBezTo>
                  <a:pt x="13954" y="102864"/>
                  <a:pt x="15312" y="112184"/>
                  <a:pt x="15376" y="112742"/>
                </a:cubicBezTo>
                <a:cubicBezTo>
                  <a:pt x="15436" y="113296"/>
                  <a:pt x="15747" y="114654"/>
                  <a:pt x="15559" y="115518"/>
                </a:cubicBezTo>
                <a:cubicBezTo>
                  <a:pt x="15312" y="116323"/>
                  <a:pt x="15312" y="116323"/>
                  <a:pt x="15129" y="116694"/>
                </a:cubicBezTo>
                <a:cubicBezTo>
                  <a:pt x="15006" y="117064"/>
                  <a:pt x="15065" y="117064"/>
                  <a:pt x="14942" y="117371"/>
                </a:cubicBezTo>
                <a:cubicBezTo>
                  <a:pt x="14882" y="117682"/>
                  <a:pt x="14635" y="118176"/>
                  <a:pt x="14265" y="118793"/>
                </a:cubicBezTo>
                <a:cubicBezTo>
                  <a:pt x="13830" y="119411"/>
                  <a:pt x="13583" y="119287"/>
                  <a:pt x="13277" y="119964"/>
                </a:cubicBezTo>
                <a:cubicBezTo>
                  <a:pt x="13030" y="120705"/>
                  <a:pt x="13089" y="121016"/>
                  <a:pt x="13277" y="121263"/>
                </a:cubicBezTo>
                <a:cubicBezTo>
                  <a:pt x="13460" y="121510"/>
                  <a:pt x="13830" y="121633"/>
                  <a:pt x="13830" y="121633"/>
                </a:cubicBezTo>
                <a:cubicBezTo>
                  <a:pt x="13830" y="121633"/>
                  <a:pt x="13895" y="121816"/>
                  <a:pt x="14324" y="122127"/>
                </a:cubicBezTo>
                <a:cubicBezTo>
                  <a:pt x="14759" y="122374"/>
                  <a:pt x="15129" y="122557"/>
                  <a:pt x="15436" y="122557"/>
                </a:cubicBezTo>
                <a:cubicBezTo>
                  <a:pt x="15539" y="122537"/>
                  <a:pt x="15752" y="122531"/>
                  <a:pt x="15990" y="122531"/>
                </a:cubicBezTo>
                <a:cubicBezTo>
                  <a:pt x="16466" y="122531"/>
                  <a:pt x="17041" y="122557"/>
                  <a:pt x="17041" y="122557"/>
                </a:cubicBezTo>
                <a:cubicBezTo>
                  <a:pt x="17041" y="122557"/>
                  <a:pt x="17105" y="122868"/>
                  <a:pt x="17411" y="122927"/>
                </a:cubicBezTo>
                <a:cubicBezTo>
                  <a:pt x="17537" y="122990"/>
                  <a:pt x="17841" y="123006"/>
                  <a:pt x="18148" y="123006"/>
                </a:cubicBezTo>
                <a:cubicBezTo>
                  <a:pt x="18444" y="123006"/>
                  <a:pt x="18743" y="122992"/>
                  <a:pt x="18893" y="122992"/>
                </a:cubicBezTo>
                <a:cubicBezTo>
                  <a:pt x="19264" y="122992"/>
                  <a:pt x="19451" y="122434"/>
                  <a:pt x="19511" y="122127"/>
                </a:cubicBezTo>
                <a:cubicBezTo>
                  <a:pt x="19575" y="121816"/>
                  <a:pt x="19451" y="121263"/>
                  <a:pt x="19451" y="121263"/>
                </a:cubicBezTo>
                <a:cubicBezTo>
                  <a:pt x="19451" y="121263"/>
                  <a:pt x="19575" y="120769"/>
                  <a:pt x="19511" y="120398"/>
                </a:cubicBezTo>
                <a:cubicBezTo>
                  <a:pt x="19511" y="120028"/>
                  <a:pt x="18957" y="119346"/>
                  <a:pt x="19017" y="118235"/>
                </a:cubicBezTo>
                <a:cubicBezTo>
                  <a:pt x="19017" y="117188"/>
                  <a:pt x="19264" y="116447"/>
                  <a:pt x="19387" y="115830"/>
                </a:cubicBezTo>
                <a:cubicBezTo>
                  <a:pt x="19575" y="115212"/>
                  <a:pt x="19511" y="114654"/>
                  <a:pt x="19387" y="113790"/>
                </a:cubicBezTo>
                <a:cubicBezTo>
                  <a:pt x="19204" y="112925"/>
                  <a:pt x="18893" y="112248"/>
                  <a:pt x="18957" y="110890"/>
                </a:cubicBezTo>
                <a:cubicBezTo>
                  <a:pt x="19081" y="109532"/>
                  <a:pt x="19822" y="105639"/>
                  <a:pt x="20128" y="104098"/>
                </a:cubicBezTo>
                <a:cubicBezTo>
                  <a:pt x="20439" y="102552"/>
                  <a:pt x="20869" y="99035"/>
                  <a:pt x="20622" y="97060"/>
                </a:cubicBezTo>
                <a:cubicBezTo>
                  <a:pt x="20439" y="95084"/>
                  <a:pt x="20375" y="94032"/>
                  <a:pt x="20498" y="93108"/>
                </a:cubicBezTo>
                <a:cubicBezTo>
                  <a:pt x="20686" y="92180"/>
                  <a:pt x="21057" y="91750"/>
                  <a:pt x="21427" y="90821"/>
                </a:cubicBezTo>
                <a:cubicBezTo>
                  <a:pt x="21798" y="89833"/>
                  <a:pt x="22045" y="88352"/>
                  <a:pt x="22291" y="86193"/>
                </a:cubicBezTo>
                <a:cubicBezTo>
                  <a:pt x="22538" y="84094"/>
                  <a:pt x="23032" y="80019"/>
                  <a:pt x="23032" y="77855"/>
                </a:cubicBezTo>
                <a:cubicBezTo>
                  <a:pt x="23032" y="75633"/>
                  <a:pt x="23215" y="72116"/>
                  <a:pt x="23215" y="70199"/>
                </a:cubicBezTo>
                <a:cubicBezTo>
                  <a:pt x="23279" y="68223"/>
                  <a:pt x="24514" y="65136"/>
                  <a:pt x="24514" y="65136"/>
                </a:cubicBezTo>
                <a:lnTo>
                  <a:pt x="25255" y="65077"/>
                </a:lnTo>
                <a:lnTo>
                  <a:pt x="26179" y="65136"/>
                </a:lnTo>
                <a:cubicBezTo>
                  <a:pt x="26179" y="65136"/>
                  <a:pt x="27354" y="68223"/>
                  <a:pt x="27414" y="70199"/>
                </a:cubicBezTo>
                <a:cubicBezTo>
                  <a:pt x="27478" y="72116"/>
                  <a:pt x="27661" y="75633"/>
                  <a:pt x="27601" y="77855"/>
                </a:cubicBezTo>
                <a:cubicBezTo>
                  <a:pt x="27601" y="80019"/>
                  <a:pt x="28095" y="84094"/>
                  <a:pt x="28342" y="86193"/>
                </a:cubicBezTo>
                <a:cubicBezTo>
                  <a:pt x="28648" y="88352"/>
                  <a:pt x="28836" y="89833"/>
                  <a:pt x="29266" y="90821"/>
                </a:cubicBezTo>
                <a:cubicBezTo>
                  <a:pt x="29636" y="91750"/>
                  <a:pt x="30007" y="92180"/>
                  <a:pt x="30130" y="93108"/>
                </a:cubicBezTo>
                <a:cubicBezTo>
                  <a:pt x="30318" y="94032"/>
                  <a:pt x="30254" y="95084"/>
                  <a:pt x="30007" y="97060"/>
                </a:cubicBezTo>
                <a:cubicBezTo>
                  <a:pt x="29824" y="99035"/>
                  <a:pt x="30254" y="102552"/>
                  <a:pt x="30565" y="104098"/>
                </a:cubicBezTo>
                <a:cubicBezTo>
                  <a:pt x="30871" y="105639"/>
                  <a:pt x="31612" y="109532"/>
                  <a:pt x="31676" y="110890"/>
                </a:cubicBezTo>
                <a:cubicBezTo>
                  <a:pt x="31800" y="112248"/>
                  <a:pt x="31489" y="112925"/>
                  <a:pt x="31306" y="113790"/>
                </a:cubicBezTo>
                <a:cubicBezTo>
                  <a:pt x="31118" y="114654"/>
                  <a:pt x="31059" y="115212"/>
                  <a:pt x="31242" y="115830"/>
                </a:cubicBezTo>
                <a:cubicBezTo>
                  <a:pt x="31429" y="116447"/>
                  <a:pt x="31612" y="117188"/>
                  <a:pt x="31676" y="118235"/>
                </a:cubicBezTo>
                <a:cubicBezTo>
                  <a:pt x="31676" y="119346"/>
                  <a:pt x="31118" y="120028"/>
                  <a:pt x="31118" y="120398"/>
                </a:cubicBezTo>
                <a:cubicBezTo>
                  <a:pt x="31118" y="120769"/>
                  <a:pt x="31242" y="121263"/>
                  <a:pt x="31242" y="121263"/>
                </a:cubicBezTo>
                <a:cubicBezTo>
                  <a:pt x="31242" y="121263"/>
                  <a:pt x="31118" y="121816"/>
                  <a:pt x="31182" y="122127"/>
                </a:cubicBezTo>
                <a:cubicBezTo>
                  <a:pt x="31242" y="122434"/>
                  <a:pt x="31429" y="122992"/>
                  <a:pt x="31736" y="122992"/>
                </a:cubicBezTo>
                <a:cubicBezTo>
                  <a:pt x="31888" y="122992"/>
                  <a:pt x="32203" y="123006"/>
                  <a:pt x="32513" y="123006"/>
                </a:cubicBezTo>
                <a:cubicBezTo>
                  <a:pt x="32837" y="123006"/>
                  <a:pt x="33156" y="122990"/>
                  <a:pt x="33282" y="122927"/>
                </a:cubicBezTo>
                <a:cubicBezTo>
                  <a:pt x="33529" y="122868"/>
                  <a:pt x="33652" y="122557"/>
                  <a:pt x="33652" y="122557"/>
                </a:cubicBezTo>
                <a:cubicBezTo>
                  <a:pt x="33652" y="122557"/>
                  <a:pt x="34201" y="122531"/>
                  <a:pt x="34658" y="122531"/>
                </a:cubicBezTo>
                <a:cubicBezTo>
                  <a:pt x="34886" y="122531"/>
                  <a:pt x="35091" y="122537"/>
                  <a:pt x="35193" y="122557"/>
                </a:cubicBezTo>
                <a:cubicBezTo>
                  <a:pt x="35504" y="122557"/>
                  <a:pt x="35875" y="122374"/>
                  <a:pt x="36305" y="122127"/>
                </a:cubicBezTo>
                <a:cubicBezTo>
                  <a:pt x="36798" y="121816"/>
                  <a:pt x="36863" y="121633"/>
                  <a:pt x="36863" y="121633"/>
                </a:cubicBezTo>
                <a:cubicBezTo>
                  <a:pt x="36863" y="121633"/>
                  <a:pt x="37169" y="121510"/>
                  <a:pt x="37357" y="121263"/>
                </a:cubicBezTo>
                <a:cubicBezTo>
                  <a:pt x="37539" y="121016"/>
                  <a:pt x="37663" y="120705"/>
                  <a:pt x="37357" y="119964"/>
                </a:cubicBezTo>
                <a:cubicBezTo>
                  <a:pt x="37110" y="119287"/>
                  <a:pt x="36798" y="119411"/>
                  <a:pt x="36428" y="118793"/>
                </a:cubicBezTo>
                <a:cubicBezTo>
                  <a:pt x="35998" y="118176"/>
                  <a:pt x="35811" y="117682"/>
                  <a:pt x="35687" y="117371"/>
                </a:cubicBezTo>
                <a:cubicBezTo>
                  <a:pt x="35564" y="117064"/>
                  <a:pt x="35687" y="117064"/>
                  <a:pt x="35504" y="116694"/>
                </a:cubicBezTo>
                <a:cubicBezTo>
                  <a:pt x="35381" y="116323"/>
                  <a:pt x="35317" y="116323"/>
                  <a:pt x="35134" y="115518"/>
                </a:cubicBezTo>
                <a:cubicBezTo>
                  <a:pt x="34887" y="114654"/>
                  <a:pt x="35193" y="113296"/>
                  <a:pt x="35317" y="112742"/>
                </a:cubicBezTo>
                <a:cubicBezTo>
                  <a:pt x="35381" y="112184"/>
                  <a:pt x="36739" y="102864"/>
                  <a:pt x="37110" y="100147"/>
                </a:cubicBezTo>
                <a:cubicBezTo>
                  <a:pt x="37539" y="97430"/>
                  <a:pt x="36986" y="94896"/>
                  <a:pt x="36552" y="93108"/>
                </a:cubicBezTo>
                <a:cubicBezTo>
                  <a:pt x="36122" y="91379"/>
                  <a:pt x="35811" y="90204"/>
                  <a:pt x="35628" y="88352"/>
                </a:cubicBezTo>
                <a:cubicBezTo>
                  <a:pt x="35381" y="86499"/>
                  <a:pt x="35934" y="83289"/>
                  <a:pt x="36492" y="80389"/>
                </a:cubicBezTo>
                <a:cubicBezTo>
                  <a:pt x="37045" y="77549"/>
                  <a:pt x="37604" y="71681"/>
                  <a:pt x="37910" y="69582"/>
                </a:cubicBezTo>
                <a:cubicBezTo>
                  <a:pt x="38221" y="67423"/>
                  <a:pt x="37851" y="62854"/>
                  <a:pt x="37357" y="60508"/>
                </a:cubicBezTo>
                <a:cubicBezTo>
                  <a:pt x="36552" y="56616"/>
                  <a:pt x="34946" y="51617"/>
                  <a:pt x="34205" y="49948"/>
                </a:cubicBezTo>
                <a:cubicBezTo>
                  <a:pt x="33405" y="48342"/>
                  <a:pt x="32170" y="46060"/>
                  <a:pt x="32170" y="46060"/>
                </a:cubicBezTo>
                <a:cubicBezTo>
                  <a:pt x="32170" y="46060"/>
                  <a:pt x="32600" y="43897"/>
                  <a:pt x="32788" y="43097"/>
                </a:cubicBezTo>
                <a:cubicBezTo>
                  <a:pt x="32970" y="42291"/>
                  <a:pt x="33529" y="40627"/>
                  <a:pt x="33899" y="39204"/>
                </a:cubicBezTo>
                <a:cubicBezTo>
                  <a:pt x="34329" y="37787"/>
                  <a:pt x="34640" y="34082"/>
                  <a:pt x="34640" y="34082"/>
                </a:cubicBezTo>
                <a:cubicBezTo>
                  <a:pt x="34640" y="34082"/>
                  <a:pt x="34823" y="37787"/>
                  <a:pt x="35193" y="40563"/>
                </a:cubicBezTo>
                <a:cubicBezTo>
                  <a:pt x="35504" y="43279"/>
                  <a:pt x="35687" y="43650"/>
                  <a:pt x="35687" y="43650"/>
                </a:cubicBezTo>
                <a:cubicBezTo>
                  <a:pt x="35687" y="43650"/>
                  <a:pt x="35440" y="44455"/>
                  <a:pt x="35564" y="45072"/>
                </a:cubicBezTo>
                <a:cubicBezTo>
                  <a:pt x="35687" y="45749"/>
                  <a:pt x="35687" y="46184"/>
                  <a:pt x="36245" y="47666"/>
                </a:cubicBezTo>
                <a:cubicBezTo>
                  <a:pt x="36798" y="49083"/>
                  <a:pt x="38898" y="54087"/>
                  <a:pt x="39639" y="55569"/>
                </a:cubicBezTo>
                <a:cubicBezTo>
                  <a:pt x="40320" y="57110"/>
                  <a:pt x="42232" y="61496"/>
                  <a:pt x="42420" y="61990"/>
                </a:cubicBezTo>
                <a:cubicBezTo>
                  <a:pt x="42602" y="62420"/>
                  <a:pt x="42602" y="62420"/>
                  <a:pt x="42543" y="62731"/>
                </a:cubicBezTo>
                <a:cubicBezTo>
                  <a:pt x="42543" y="62978"/>
                  <a:pt x="42296" y="64025"/>
                  <a:pt x="42420" y="65324"/>
                </a:cubicBezTo>
                <a:cubicBezTo>
                  <a:pt x="42543" y="66559"/>
                  <a:pt x="42726" y="67300"/>
                  <a:pt x="42726" y="67300"/>
                </a:cubicBezTo>
                <a:lnTo>
                  <a:pt x="42726" y="72298"/>
                </a:lnTo>
                <a:cubicBezTo>
                  <a:pt x="42726" y="72298"/>
                  <a:pt x="42602" y="73039"/>
                  <a:pt x="43096" y="73104"/>
                </a:cubicBezTo>
                <a:cubicBezTo>
                  <a:pt x="43112" y="73106"/>
                  <a:pt x="43127" y="73107"/>
                  <a:pt x="43141" y="73107"/>
                </a:cubicBezTo>
                <a:cubicBezTo>
                  <a:pt x="43535" y="73107"/>
                  <a:pt x="43590" y="72363"/>
                  <a:pt x="43590" y="72363"/>
                </a:cubicBezTo>
                <a:lnTo>
                  <a:pt x="43961" y="69028"/>
                </a:lnTo>
                <a:lnTo>
                  <a:pt x="44208" y="72916"/>
                </a:lnTo>
                <a:cubicBezTo>
                  <a:pt x="44208" y="72916"/>
                  <a:pt x="44208" y="73474"/>
                  <a:pt x="44702" y="73474"/>
                </a:cubicBezTo>
                <a:cubicBezTo>
                  <a:pt x="45136" y="73474"/>
                  <a:pt x="45195" y="72916"/>
                  <a:pt x="45195" y="72916"/>
                </a:cubicBezTo>
                <a:lnTo>
                  <a:pt x="45195" y="68905"/>
                </a:lnTo>
                <a:lnTo>
                  <a:pt x="45936" y="73286"/>
                </a:lnTo>
                <a:cubicBezTo>
                  <a:pt x="45936" y="73286"/>
                  <a:pt x="45936" y="73726"/>
                  <a:pt x="46351" y="73726"/>
                </a:cubicBezTo>
                <a:cubicBezTo>
                  <a:pt x="46376" y="73726"/>
                  <a:pt x="46402" y="73724"/>
                  <a:pt x="46430" y="73721"/>
                </a:cubicBezTo>
                <a:cubicBezTo>
                  <a:pt x="46865" y="73721"/>
                  <a:pt x="46924" y="73163"/>
                  <a:pt x="46924" y="73163"/>
                </a:cubicBezTo>
                <a:lnTo>
                  <a:pt x="46430" y="68905"/>
                </a:lnTo>
                <a:lnTo>
                  <a:pt x="46430" y="68905"/>
                </a:lnTo>
                <a:cubicBezTo>
                  <a:pt x="46430" y="68906"/>
                  <a:pt x="47418" y="72486"/>
                  <a:pt x="47542" y="72857"/>
                </a:cubicBezTo>
                <a:cubicBezTo>
                  <a:pt x="47598" y="73181"/>
                  <a:pt x="47794" y="73361"/>
                  <a:pt x="48048" y="73361"/>
                </a:cubicBezTo>
                <a:cubicBezTo>
                  <a:pt x="48084" y="73361"/>
                  <a:pt x="48121" y="73358"/>
                  <a:pt x="48159" y="73350"/>
                </a:cubicBezTo>
                <a:cubicBezTo>
                  <a:pt x="48530" y="73286"/>
                  <a:pt x="48470" y="72669"/>
                  <a:pt x="48470" y="72669"/>
                </a:cubicBezTo>
                <a:cubicBezTo>
                  <a:pt x="48470" y="72669"/>
                  <a:pt x="47665" y="68470"/>
                  <a:pt x="47542" y="67729"/>
                </a:cubicBezTo>
                <a:cubicBezTo>
                  <a:pt x="47418" y="67053"/>
                  <a:pt x="47359" y="66371"/>
                  <a:pt x="47542" y="66188"/>
                </a:cubicBezTo>
                <a:cubicBezTo>
                  <a:pt x="47589" y="66157"/>
                  <a:pt x="47643" y="66142"/>
                  <a:pt x="47705" y="66142"/>
                </a:cubicBezTo>
                <a:cubicBezTo>
                  <a:pt x="47890" y="66142"/>
                  <a:pt x="48144" y="66281"/>
                  <a:pt x="48470" y="66559"/>
                </a:cubicBezTo>
                <a:cubicBezTo>
                  <a:pt x="48900" y="66929"/>
                  <a:pt x="49394" y="67176"/>
                  <a:pt x="50011" y="67359"/>
                </a:cubicBezTo>
                <a:cubicBezTo>
                  <a:pt x="50089" y="67374"/>
                  <a:pt x="50157" y="67381"/>
                  <a:pt x="50216" y="67381"/>
                </a:cubicBezTo>
                <a:cubicBezTo>
                  <a:pt x="50629" y="67381"/>
                  <a:pt x="50629" y="67053"/>
                  <a:pt x="50629" y="67053"/>
                </a:cubicBezTo>
                <a:cubicBezTo>
                  <a:pt x="50629" y="67053"/>
                  <a:pt x="50323" y="66742"/>
                  <a:pt x="49888" y="66435"/>
                </a:cubicBezTo>
                <a:cubicBezTo>
                  <a:pt x="49458" y="66124"/>
                  <a:pt x="49147" y="65571"/>
                  <a:pt x="48900" y="64953"/>
                </a:cubicBezTo>
                <a:cubicBezTo>
                  <a:pt x="48717" y="64336"/>
                  <a:pt x="48470" y="64148"/>
                  <a:pt x="47976" y="63407"/>
                </a:cubicBezTo>
                <a:cubicBezTo>
                  <a:pt x="47482" y="62667"/>
                  <a:pt x="46801" y="62237"/>
                  <a:pt x="46307" y="61866"/>
                </a:cubicBezTo>
                <a:cubicBezTo>
                  <a:pt x="46001" y="61619"/>
                  <a:pt x="45689" y="61555"/>
                  <a:pt x="45689" y="61555"/>
                </a:cubicBezTo>
                <a:cubicBezTo>
                  <a:pt x="45689" y="61555"/>
                  <a:pt x="45630" y="61432"/>
                  <a:pt x="45689" y="61185"/>
                </a:cubicBezTo>
                <a:cubicBezTo>
                  <a:pt x="45813" y="61002"/>
                  <a:pt x="45630" y="60691"/>
                  <a:pt x="45507" y="60261"/>
                </a:cubicBezTo>
                <a:cubicBezTo>
                  <a:pt x="45383" y="59826"/>
                  <a:pt x="44642" y="57851"/>
                  <a:pt x="44148" y="55692"/>
                </a:cubicBezTo>
                <a:cubicBezTo>
                  <a:pt x="43590" y="53529"/>
                  <a:pt x="42666" y="47601"/>
                  <a:pt x="41985" y="46060"/>
                </a:cubicBezTo>
                <a:cubicBezTo>
                  <a:pt x="41308" y="44578"/>
                  <a:pt x="40567" y="43961"/>
                  <a:pt x="40567" y="43961"/>
                </a:cubicBezTo>
                <a:cubicBezTo>
                  <a:pt x="40567" y="43961"/>
                  <a:pt x="40567" y="43650"/>
                  <a:pt x="40444" y="42109"/>
                </a:cubicBezTo>
                <a:cubicBezTo>
                  <a:pt x="40320" y="40563"/>
                  <a:pt x="39639" y="37416"/>
                  <a:pt x="39515" y="35500"/>
                </a:cubicBezTo>
                <a:cubicBezTo>
                  <a:pt x="39392" y="33647"/>
                  <a:pt x="39268" y="31054"/>
                  <a:pt x="39392" y="28649"/>
                </a:cubicBezTo>
                <a:cubicBezTo>
                  <a:pt x="39456" y="26303"/>
                  <a:pt x="39085" y="24756"/>
                  <a:pt x="38774" y="23956"/>
                </a:cubicBezTo>
                <a:cubicBezTo>
                  <a:pt x="38404" y="23151"/>
                  <a:pt x="37480" y="22410"/>
                  <a:pt x="36245" y="22040"/>
                </a:cubicBezTo>
                <a:cubicBezTo>
                  <a:pt x="34946" y="21669"/>
                  <a:pt x="33588" y="20993"/>
                  <a:pt x="32477" y="20622"/>
                </a:cubicBezTo>
                <a:cubicBezTo>
                  <a:pt x="31306" y="20252"/>
                  <a:pt x="30624" y="19634"/>
                  <a:pt x="29577" y="19017"/>
                </a:cubicBezTo>
                <a:cubicBezTo>
                  <a:pt x="28466" y="18399"/>
                  <a:pt x="28589" y="17905"/>
                  <a:pt x="28589" y="17347"/>
                </a:cubicBezTo>
                <a:lnTo>
                  <a:pt x="28589" y="14942"/>
                </a:lnTo>
                <a:cubicBezTo>
                  <a:pt x="28589" y="14942"/>
                  <a:pt x="29330" y="14077"/>
                  <a:pt x="29760" y="12843"/>
                </a:cubicBezTo>
                <a:cubicBezTo>
                  <a:pt x="30195" y="11608"/>
                  <a:pt x="30007" y="11050"/>
                  <a:pt x="30007" y="11050"/>
                </a:cubicBezTo>
                <a:cubicBezTo>
                  <a:pt x="30624" y="10867"/>
                  <a:pt x="30935" y="10556"/>
                  <a:pt x="31182" y="9938"/>
                </a:cubicBezTo>
                <a:cubicBezTo>
                  <a:pt x="31429" y="9321"/>
                  <a:pt x="31736" y="9015"/>
                  <a:pt x="31923" y="8333"/>
                </a:cubicBezTo>
                <a:cubicBezTo>
                  <a:pt x="32170" y="7656"/>
                  <a:pt x="31923" y="6975"/>
                  <a:pt x="31489" y="6851"/>
                </a:cubicBezTo>
                <a:cubicBezTo>
                  <a:pt x="31420" y="6837"/>
                  <a:pt x="31356" y="6831"/>
                  <a:pt x="31296" y="6831"/>
                </a:cubicBezTo>
                <a:cubicBezTo>
                  <a:pt x="30819" y="6831"/>
                  <a:pt x="30624" y="7222"/>
                  <a:pt x="30624" y="7222"/>
                </a:cubicBezTo>
                <a:cubicBezTo>
                  <a:pt x="30624" y="7222"/>
                  <a:pt x="31242" y="4011"/>
                  <a:pt x="30441" y="2717"/>
                </a:cubicBezTo>
                <a:cubicBezTo>
                  <a:pt x="29330" y="988"/>
                  <a:pt x="27972" y="0"/>
                  <a:pt x="25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Symptoms of the Disease</a:t>
            </a:r>
            <a:endParaRPr/>
          </a:p>
        </p:txBody>
      </p:sp>
      <p:sp>
        <p:nvSpPr>
          <p:cNvPr id="1607" name="Google Shape;1607;p38"/>
          <p:cNvSpPr/>
          <p:nvPr/>
        </p:nvSpPr>
        <p:spPr>
          <a:xfrm>
            <a:off x="1590271" y="20231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6744168" y="2023100"/>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09" name="Google Shape;1609;p38"/>
          <p:cNvCxnSpPr/>
          <p:nvPr/>
        </p:nvCxnSpPr>
        <p:spPr>
          <a:xfrm>
            <a:off x="2553875" y="2384175"/>
            <a:ext cx="1837200" cy="0"/>
          </a:xfrm>
          <a:prstGeom prst="straightConnector1">
            <a:avLst/>
          </a:prstGeom>
          <a:noFill/>
          <a:ln w="19050" cap="flat" cmpd="sng">
            <a:solidFill>
              <a:schemeClr val="lt2"/>
            </a:solidFill>
            <a:prstDash val="solid"/>
            <a:round/>
            <a:headEnd type="oval" w="med" len="med"/>
            <a:tailEnd type="oval" w="med" len="med"/>
          </a:ln>
        </p:spPr>
      </p:cxnSp>
      <p:grpSp>
        <p:nvGrpSpPr>
          <p:cNvPr id="1610" name="Google Shape;1610;p38"/>
          <p:cNvGrpSpPr/>
          <p:nvPr/>
        </p:nvGrpSpPr>
        <p:grpSpPr>
          <a:xfrm>
            <a:off x="4829225" y="2384175"/>
            <a:ext cx="1756800" cy="468600"/>
            <a:chOff x="4829225" y="2384175"/>
            <a:chExt cx="1756800" cy="468600"/>
          </a:xfrm>
        </p:grpSpPr>
        <p:cxnSp>
          <p:nvCxnSpPr>
            <p:cNvPr id="1611" name="Google Shape;1611;p38"/>
            <p:cNvCxnSpPr/>
            <p:nvPr/>
          </p:nvCxnSpPr>
          <p:spPr>
            <a:xfrm rot="10800000">
              <a:off x="4829225" y="2384175"/>
              <a:ext cx="1756800" cy="0"/>
            </a:xfrm>
            <a:prstGeom prst="straightConnector1">
              <a:avLst/>
            </a:prstGeom>
            <a:noFill/>
            <a:ln w="19050" cap="flat" cmpd="sng">
              <a:solidFill>
                <a:schemeClr val="lt2"/>
              </a:solidFill>
              <a:prstDash val="solid"/>
              <a:round/>
              <a:headEnd type="oval" w="med" len="med"/>
              <a:tailEnd type="none" w="med" len="med"/>
            </a:ln>
          </p:spPr>
        </p:cxnSp>
        <p:cxnSp>
          <p:nvCxnSpPr>
            <p:cNvPr id="1612" name="Google Shape;1612;p38"/>
            <p:cNvCxnSpPr/>
            <p:nvPr/>
          </p:nvCxnSpPr>
          <p:spPr>
            <a:xfrm>
              <a:off x="4829225" y="2384175"/>
              <a:ext cx="0" cy="468600"/>
            </a:xfrm>
            <a:prstGeom prst="straightConnector1">
              <a:avLst/>
            </a:prstGeom>
            <a:noFill/>
            <a:ln w="19050" cap="flat" cmpd="sng">
              <a:solidFill>
                <a:schemeClr val="lt2"/>
              </a:solidFill>
              <a:prstDash val="solid"/>
              <a:round/>
              <a:headEnd type="none" w="med" len="med"/>
              <a:tailEnd type="oval" w="med" len="med"/>
            </a:ln>
          </p:spPr>
        </p:cxnSp>
      </p:grpSp>
      <p:sp>
        <p:nvSpPr>
          <p:cNvPr id="1613" name="Google Shape;1613;p38"/>
          <p:cNvSpPr txBox="1">
            <a:spLocks noGrp="1"/>
          </p:cNvSpPr>
          <p:nvPr>
            <p:ph type="subTitle" idx="1"/>
          </p:nvPr>
        </p:nvSpPr>
        <p:spPr>
          <a:xfrm>
            <a:off x="1397343" y="2705100"/>
            <a:ext cx="1200300" cy="43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614" name="Google Shape;1614;p38"/>
          <p:cNvSpPr txBox="1">
            <a:spLocks noGrp="1"/>
          </p:cNvSpPr>
          <p:nvPr>
            <p:ph type="subTitle" idx="2"/>
          </p:nvPr>
        </p:nvSpPr>
        <p:spPr>
          <a:xfrm>
            <a:off x="1083090" y="3095550"/>
            <a:ext cx="1828800" cy="8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615" name="Google Shape;1615;p38"/>
          <p:cNvSpPr txBox="1">
            <a:spLocks noGrp="1"/>
          </p:cNvSpPr>
          <p:nvPr>
            <p:ph type="subTitle" idx="3"/>
          </p:nvPr>
        </p:nvSpPr>
        <p:spPr>
          <a:xfrm>
            <a:off x="6551240" y="2705100"/>
            <a:ext cx="1200300" cy="43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616" name="Google Shape;1616;p38"/>
          <p:cNvSpPr txBox="1">
            <a:spLocks noGrp="1"/>
          </p:cNvSpPr>
          <p:nvPr>
            <p:ph type="subTitle" idx="4"/>
          </p:nvPr>
        </p:nvSpPr>
        <p:spPr>
          <a:xfrm>
            <a:off x="6236990" y="3095550"/>
            <a:ext cx="1828800" cy="80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1617" name="Google Shape;1617;p38"/>
          <p:cNvSpPr txBox="1">
            <a:spLocks noGrp="1"/>
          </p:cNvSpPr>
          <p:nvPr>
            <p:ph type="title" idx="5"/>
          </p:nvPr>
        </p:nvSpPr>
        <p:spPr>
          <a:xfrm>
            <a:off x="1710693" y="2153438"/>
            <a:ext cx="5736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a:t>
            </a:r>
            <a:endParaRPr/>
          </a:p>
        </p:txBody>
      </p:sp>
      <p:sp>
        <p:nvSpPr>
          <p:cNvPr id="1618" name="Google Shape;1618;p38"/>
          <p:cNvSpPr txBox="1">
            <a:spLocks noGrp="1"/>
          </p:cNvSpPr>
          <p:nvPr>
            <p:ph type="title" idx="6"/>
          </p:nvPr>
        </p:nvSpPr>
        <p:spPr>
          <a:xfrm>
            <a:off x="6864590" y="2153438"/>
            <a:ext cx="5736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22"/>
        <p:cNvGrpSpPr/>
        <p:nvPr/>
      </p:nvGrpSpPr>
      <p:grpSpPr>
        <a:xfrm>
          <a:off x="0" y="0"/>
          <a:ext cx="0" cy="0"/>
          <a:chOff x="0" y="0"/>
          <a:chExt cx="0" cy="0"/>
        </a:xfrm>
      </p:grpSpPr>
      <p:sp>
        <p:nvSpPr>
          <p:cNvPr id="1623" name="Google Shape;1623;p3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the disease</a:t>
            </a:r>
            <a:endParaRPr/>
          </a:p>
        </p:txBody>
      </p:sp>
      <p:sp>
        <p:nvSpPr>
          <p:cNvPr id="1624" name="Google Shape;1624;p39"/>
          <p:cNvSpPr/>
          <p:nvPr/>
        </p:nvSpPr>
        <p:spPr>
          <a:xfrm>
            <a:off x="4167412" y="1936841"/>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39"/>
          <p:cNvGrpSpPr/>
          <p:nvPr/>
        </p:nvGrpSpPr>
        <p:grpSpPr>
          <a:xfrm>
            <a:off x="2117050" y="1938424"/>
            <a:ext cx="4808428" cy="613777"/>
            <a:chOff x="-219369" y="1436264"/>
            <a:chExt cx="14914478" cy="2853451"/>
          </a:xfrm>
        </p:grpSpPr>
        <p:sp>
          <p:nvSpPr>
            <p:cNvPr id="1626" name="Google Shape;1626;p39"/>
            <p:cNvSpPr/>
            <p:nvPr/>
          </p:nvSpPr>
          <p:spPr>
            <a:xfrm>
              <a:off x="-178667" y="1648015"/>
              <a:ext cx="5816061" cy="2641700"/>
            </a:xfrm>
            <a:custGeom>
              <a:avLst/>
              <a:gdLst/>
              <a:ahLst/>
              <a:cxnLst/>
              <a:rect l="l" t="t" r="r" b="b"/>
              <a:pathLst>
                <a:path w="103798" h="105668" extrusionOk="0">
                  <a:moveTo>
                    <a:pt x="53871" y="1"/>
                  </a:moveTo>
                  <a:cubicBezTo>
                    <a:pt x="52851" y="1"/>
                    <a:pt x="52035" y="749"/>
                    <a:pt x="51934" y="1769"/>
                  </a:cubicBezTo>
                  <a:lnTo>
                    <a:pt x="43873" y="92915"/>
                  </a:lnTo>
                  <a:lnTo>
                    <a:pt x="39147" y="48431"/>
                  </a:lnTo>
                  <a:lnTo>
                    <a:pt x="39147" y="48395"/>
                  </a:lnTo>
                  <a:cubicBezTo>
                    <a:pt x="39011" y="47478"/>
                    <a:pt x="38295" y="46763"/>
                    <a:pt x="37343" y="46695"/>
                  </a:cubicBezTo>
                  <a:cubicBezTo>
                    <a:pt x="37294" y="46691"/>
                    <a:pt x="37246" y="46690"/>
                    <a:pt x="37199" y="46690"/>
                  </a:cubicBezTo>
                  <a:cubicBezTo>
                    <a:pt x="36306" y="46690"/>
                    <a:pt x="35529" y="47286"/>
                    <a:pt x="35302" y="48159"/>
                  </a:cubicBezTo>
                  <a:lnTo>
                    <a:pt x="29657" y="69721"/>
                  </a:lnTo>
                  <a:lnTo>
                    <a:pt x="25915" y="62443"/>
                  </a:lnTo>
                  <a:cubicBezTo>
                    <a:pt x="25575" y="61795"/>
                    <a:pt x="24963" y="61387"/>
                    <a:pt x="24250" y="61354"/>
                  </a:cubicBezTo>
                  <a:cubicBezTo>
                    <a:pt x="23535" y="61354"/>
                    <a:pt x="22855" y="61694"/>
                    <a:pt x="22514" y="62307"/>
                  </a:cubicBezTo>
                  <a:lnTo>
                    <a:pt x="20338" y="65844"/>
                  </a:lnTo>
                  <a:lnTo>
                    <a:pt x="0" y="65844"/>
                  </a:lnTo>
                  <a:lnTo>
                    <a:pt x="0" y="68837"/>
                  </a:lnTo>
                  <a:lnTo>
                    <a:pt x="20950" y="68837"/>
                  </a:lnTo>
                  <a:cubicBezTo>
                    <a:pt x="21598" y="68837"/>
                    <a:pt x="22242" y="68461"/>
                    <a:pt x="22618" y="67884"/>
                  </a:cubicBezTo>
                  <a:lnTo>
                    <a:pt x="24079" y="65468"/>
                  </a:lnTo>
                  <a:lnTo>
                    <a:pt x="28228" y="73530"/>
                  </a:lnTo>
                  <a:cubicBezTo>
                    <a:pt x="28565" y="74201"/>
                    <a:pt x="29202" y="74599"/>
                    <a:pt x="29919" y="74599"/>
                  </a:cubicBezTo>
                  <a:cubicBezTo>
                    <a:pt x="30001" y="74599"/>
                    <a:pt x="30084" y="74593"/>
                    <a:pt x="30168" y="74583"/>
                  </a:cubicBezTo>
                  <a:cubicBezTo>
                    <a:pt x="30984" y="74482"/>
                    <a:pt x="31629" y="73938"/>
                    <a:pt x="31869" y="73122"/>
                  </a:cubicBezTo>
                  <a:lnTo>
                    <a:pt x="36766" y="54449"/>
                  </a:lnTo>
                  <a:lnTo>
                    <a:pt x="42036" y="103934"/>
                  </a:lnTo>
                  <a:cubicBezTo>
                    <a:pt x="42139" y="104955"/>
                    <a:pt x="42956" y="105668"/>
                    <a:pt x="43976" y="105668"/>
                  </a:cubicBezTo>
                  <a:cubicBezTo>
                    <a:pt x="44996" y="105635"/>
                    <a:pt x="45813" y="104919"/>
                    <a:pt x="45913" y="103866"/>
                  </a:cubicBezTo>
                  <a:lnTo>
                    <a:pt x="53907" y="13673"/>
                  </a:lnTo>
                  <a:lnTo>
                    <a:pt x="60537" y="86658"/>
                  </a:lnTo>
                  <a:cubicBezTo>
                    <a:pt x="60605" y="87610"/>
                    <a:pt x="61354" y="88323"/>
                    <a:pt x="62306" y="88426"/>
                  </a:cubicBezTo>
                  <a:cubicBezTo>
                    <a:pt x="62375" y="88433"/>
                    <a:pt x="62443" y="88437"/>
                    <a:pt x="62510" y="88437"/>
                  </a:cubicBezTo>
                  <a:cubicBezTo>
                    <a:pt x="63378" y="88437"/>
                    <a:pt x="64127" y="87848"/>
                    <a:pt x="64346" y="86998"/>
                  </a:cubicBezTo>
                  <a:lnTo>
                    <a:pt x="71012" y="63191"/>
                  </a:lnTo>
                  <a:lnTo>
                    <a:pt x="75162" y="73971"/>
                  </a:lnTo>
                  <a:cubicBezTo>
                    <a:pt x="75434" y="74686"/>
                    <a:pt x="76081" y="75162"/>
                    <a:pt x="76829" y="75230"/>
                  </a:cubicBezTo>
                  <a:cubicBezTo>
                    <a:pt x="76864" y="75232"/>
                    <a:pt x="76898" y="75232"/>
                    <a:pt x="76932" y="75232"/>
                  </a:cubicBezTo>
                  <a:cubicBezTo>
                    <a:pt x="77672" y="75232"/>
                    <a:pt x="78342" y="74893"/>
                    <a:pt x="78699" y="74243"/>
                  </a:cubicBezTo>
                  <a:lnTo>
                    <a:pt x="81827" y="68837"/>
                  </a:lnTo>
                  <a:lnTo>
                    <a:pt x="103798" y="68837"/>
                  </a:lnTo>
                  <a:lnTo>
                    <a:pt x="103798" y="65844"/>
                  </a:lnTo>
                  <a:lnTo>
                    <a:pt x="81251" y="65844"/>
                  </a:lnTo>
                  <a:cubicBezTo>
                    <a:pt x="80535" y="65844"/>
                    <a:pt x="79890" y="66216"/>
                    <a:pt x="79550" y="66796"/>
                  </a:cubicBezTo>
                  <a:lnTo>
                    <a:pt x="77202" y="70842"/>
                  </a:lnTo>
                  <a:lnTo>
                    <a:pt x="72713" y="59178"/>
                  </a:lnTo>
                  <a:cubicBezTo>
                    <a:pt x="72418" y="58388"/>
                    <a:pt x="71675" y="57916"/>
                    <a:pt x="70858" y="57916"/>
                  </a:cubicBezTo>
                  <a:cubicBezTo>
                    <a:pt x="70830" y="57916"/>
                    <a:pt x="70803" y="57917"/>
                    <a:pt x="70776" y="57918"/>
                  </a:cubicBezTo>
                  <a:cubicBezTo>
                    <a:pt x="69924" y="57953"/>
                    <a:pt x="69211" y="58530"/>
                    <a:pt x="68972" y="59346"/>
                  </a:cubicBezTo>
                  <a:lnTo>
                    <a:pt x="63021" y="80705"/>
                  </a:lnTo>
                  <a:lnTo>
                    <a:pt x="55844" y="1769"/>
                  </a:lnTo>
                  <a:cubicBezTo>
                    <a:pt x="55743" y="749"/>
                    <a:pt x="54892" y="1"/>
                    <a:pt x="53871" y="1"/>
                  </a:cubicBezTo>
                  <a:close/>
                </a:path>
              </a:pathLst>
            </a:custGeom>
            <a:solidFill>
              <a:srgbClr val="C97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9"/>
            <p:cNvSpPr/>
            <p:nvPr/>
          </p:nvSpPr>
          <p:spPr>
            <a:xfrm>
              <a:off x="8635084" y="1647988"/>
              <a:ext cx="6060024" cy="2641700"/>
            </a:xfrm>
            <a:custGeom>
              <a:avLst/>
              <a:gdLst/>
              <a:ahLst/>
              <a:cxnLst/>
              <a:rect l="l" t="t" r="r" b="b"/>
              <a:pathLst>
                <a:path w="103290" h="105668" extrusionOk="0">
                  <a:moveTo>
                    <a:pt x="54995" y="1"/>
                  </a:moveTo>
                  <a:cubicBezTo>
                    <a:pt x="53975" y="1"/>
                    <a:pt x="53159" y="749"/>
                    <a:pt x="53056" y="1769"/>
                  </a:cubicBezTo>
                  <a:lnTo>
                    <a:pt x="44997" y="92915"/>
                  </a:lnTo>
                  <a:lnTo>
                    <a:pt x="40268" y="48431"/>
                  </a:lnTo>
                  <a:lnTo>
                    <a:pt x="40268" y="48395"/>
                  </a:lnTo>
                  <a:cubicBezTo>
                    <a:pt x="40132" y="47478"/>
                    <a:pt x="39384" y="46763"/>
                    <a:pt x="38431" y="46695"/>
                  </a:cubicBezTo>
                  <a:cubicBezTo>
                    <a:pt x="38383" y="46691"/>
                    <a:pt x="38335" y="46690"/>
                    <a:pt x="38288" y="46690"/>
                  </a:cubicBezTo>
                  <a:cubicBezTo>
                    <a:pt x="37398" y="46690"/>
                    <a:pt x="36651" y="47286"/>
                    <a:pt x="36426" y="48159"/>
                  </a:cubicBezTo>
                  <a:lnTo>
                    <a:pt x="30745" y="69721"/>
                  </a:lnTo>
                  <a:lnTo>
                    <a:pt x="27039" y="62443"/>
                  </a:lnTo>
                  <a:cubicBezTo>
                    <a:pt x="26699" y="61795"/>
                    <a:pt x="26052" y="61387"/>
                    <a:pt x="25372" y="61354"/>
                  </a:cubicBezTo>
                  <a:cubicBezTo>
                    <a:pt x="24659" y="61354"/>
                    <a:pt x="23979" y="61694"/>
                    <a:pt x="23603" y="62307"/>
                  </a:cubicBezTo>
                  <a:lnTo>
                    <a:pt x="21462" y="65844"/>
                  </a:lnTo>
                  <a:lnTo>
                    <a:pt x="0" y="65844"/>
                  </a:lnTo>
                  <a:lnTo>
                    <a:pt x="0" y="68837"/>
                  </a:lnTo>
                  <a:lnTo>
                    <a:pt x="22039" y="68837"/>
                  </a:lnTo>
                  <a:cubicBezTo>
                    <a:pt x="22719" y="68837"/>
                    <a:pt x="23366" y="68461"/>
                    <a:pt x="23707" y="67884"/>
                  </a:cubicBezTo>
                  <a:lnTo>
                    <a:pt x="25203" y="65468"/>
                  </a:lnTo>
                  <a:lnTo>
                    <a:pt x="29317" y="73530"/>
                  </a:lnTo>
                  <a:cubicBezTo>
                    <a:pt x="29654" y="74201"/>
                    <a:pt x="30317" y="74599"/>
                    <a:pt x="31039" y="74599"/>
                  </a:cubicBezTo>
                  <a:cubicBezTo>
                    <a:pt x="31122" y="74599"/>
                    <a:pt x="31205" y="74593"/>
                    <a:pt x="31289" y="74583"/>
                  </a:cubicBezTo>
                  <a:cubicBezTo>
                    <a:pt x="32106" y="74482"/>
                    <a:pt x="32753" y="73938"/>
                    <a:pt x="32957" y="73122"/>
                  </a:cubicBezTo>
                  <a:lnTo>
                    <a:pt x="37887" y="54449"/>
                  </a:lnTo>
                  <a:lnTo>
                    <a:pt x="43125" y="103934"/>
                  </a:lnTo>
                  <a:cubicBezTo>
                    <a:pt x="43261" y="104955"/>
                    <a:pt x="44077" y="105668"/>
                    <a:pt x="45065" y="105668"/>
                  </a:cubicBezTo>
                  <a:lnTo>
                    <a:pt x="45097" y="105668"/>
                  </a:lnTo>
                  <a:cubicBezTo>
                    <a:pt x="46118" y="105635"/>
                    <a:pt x="46934" y="104919"/>
                    <a:pt x="47037" y="103866"/>
                  </a:cubicBezTo>
                  <a:lnTo>
                    <a:pt x="54995" y="13673"/>
                  </a:lnTo>
                  <a:lnTo>
                    <a:pt x="61661" y="86658"/>
                  </a:lnTo>
                  <a:cubicBezTo>
                    <a:pt x="61729" y="87610"/>
                    <a:pt x="62442" y="88323"/>
                    <a:pt x="63430" y="88426"/>
                  </a:cubicBezTo>
                  <a:cubicBezTo>
                    <a:pt x="63499" y="88433"/>
                    <a:pt x="63567" y="88437"/>
                    <a:pt x="63634" y="88437"/>
                  </a:cubicBezTo>
                  <a:cubicBezTo>
                    <a:pt x="64501" y="88437"/>
                    <a:pt x="65248" y="87848"/>
                    <a:pt x="65470" y="86998"/>
                  </a:cubicBezTo>
                  <a:lnTo>
                    <a:pt x="72136" y="63191"/>
                  </a:lnTo>
                  <a:lnTo>
                    <a:pt x="76286" y="73971"/>
                  </a:lnTo>
                  <a:cubicBezTo>
                    <a:pt x="76558" y="74686"/>
                    <a:pt x="77203" y="75162"/>
                    <a:pt x="77951" y="75230"/>
                  </a:cubicBezTo>
                  <a:cubicBezTo>
                    <a:pt x="77985" y="75232"/>
                    <a:pt x="78019" y="75232"/>
                    <a:pt x="78053" y="75232"/>
                  </a:cubicBezTo>
                  <a:cubicBezTo>
                    <a:pt x="78793" y="75232"/>
                    <a:pt x="79432" y="74893"/>
                    <a:pt x="79823" y="74243"/>
                  </a:cubicBezTo>
                  <a:lnTo>
                    <a:pt x="82952" y="68837"/>
                  </a:lnTo>
                  <a:lnTo>
                    <a:pt x="103289" y="68837"/>
                  </a:lnTo>
                  <a:lnTo>
                    <a:pt x="103289" y="65844"/>
                  </a:lnTo>
                  <a:lnTo>
                    <a:pt x="82339" y="65844"/>
                  </a:lnTo>
                  <a:cubicBezTo>
                    <a:pt x="81659" y="65844"/>
                    <a:pt x="81012" y="66216"/>
                    <a:pt x="80671" y="66796"/>
                  </a:cubicBezTo>
                  <a:lnTo>
                    <a:pt x="78291" y="70842"/>
                  </a:lnTo>
                  <a:lnTo>
                    <a:pt x="73802" y="59178"/>
                  </a:lnTo>
                  <a:cubicBezTo>
                    <a:pt x="73507" y="58388"/>
                    <a:pt x="72796" y="57916"/>
                    <a:pt x="71979" y="57916"/>
                  </a:cubicBezTo>
                  <a:cubicBezTo>
                    <a:pt x="71952" y="57916"/>
                    <a:pt x="71924" y="57917"/>
                    <a:pt x="71897" y="57918"/>
                  </a:cubicBezTo>
                  <a:cubicBezTo>
                    <a:pt x="71048" y="57953"/>
                    <a:pt x="70333" y="58530"/>
                    <a:pt x="70096" y="59346"/>
                  </a:cubicBezTo>
                  <a:lnTo>
                    <a:pt x="64110" y="80705"/>
                  </a:lnTo>
                  <a:lnTo>
                    <a:pt x="56933" y="1769"/>
                  </a:lnTo>
                  <a:cubicBezTo>
                    <a:pt x="56865" y="749"/>
                    <a:pt x="56016" y="1"/>
                    <a:pt x="54995" y="1"/>
                  </a:cubicBezTo>
                  <a:close/>
                </a:path>
              </a:pathLst>
            </a:custGeom>
            <a:solidFill>
              <a:srgbClr val="C97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9"/>
            <p:cNvSpPr/>
            <p:nvPr/>
          </p:nvSpPr>
          <p:spPr>
            <a:xfrm>
              <a:off x="-219369" y="1436268"/>
              <a:ext cx="6362039" cy="2574550"/>
            </a:xfrm>
            <a:custGeom>
              <a:avLst/>
              <a:gdLst/>
              <a:ahLst/>
              <a:cxnLst/>
              <a:rect l="l" t="t" r="r" b="b"/>
              <a:pathLst>
                <a:path w="103798" h="102982" fill="none" extrusionOk="0">
                  <a:moveTo>
                    <a:pt x="0" y="65979"/>
                  </a:moveTo>
                  <a:lnTo>
                    <a:pt x="20950" y="65979"/>
                  </a:lnTo>
                  <a:cubicBezTo>
                    <a:pt x="21086" y="65979"/>
                    <a:pt x="21257" y="65911"/>
                    <a:pt x="21325" y="65775"/>
                  </a:cubicBezTo>
                  <a:lnTo>
                    <a:pt x="23774" y="61762"/>
                  </a:lnTo>
                  <a:cubicBezTo>
                    <a:pt x="23978" y="61457"/>
                    <a:pt x="24419" y="61457"/>
                    <a:pt x="24590" y="61797"/>
                  </a:cubicBezTo>
                  <a:lnTo>
                    <a:pt x="29556" y="71524"/>
                  </a:lnTo>
                  <a:cubicBezTo>
                    <a:pt x="29760" y="71897"/>
                    <a:pt x="30304" y="71829"/>
                    <a:pt x="30405" y="71420"/>
                  </a:cubicBezTo>
                  <a:lnTo>
                    <a:pt x="36766" y="47206"/>
                  </a:lnTo>
                  <a:cubicBezTo>
                    <a:pt x="36902" y="46697"/>
                    <a:pt x="37582" y="46765"/>
                    <a:pt x="37650" y="47241"/>
                  </a:cubicBezTo>
                  <a:lnTo>
                    <a:pt x="43500" y="102437"/>
                  </a:lnTo>
                  <a:cubicBezTo>
                    <a:pt x="43568" y="102981"/>
                    <a:pt x="44384" y="102949"/>
                    <a:pt x="44417" y="102405"/>
                  </a:cubicBezTo>
                  <a:lnTo>
                    <a:pt x="53431" y="580"/>
                  </a:lnTo>
                  <a:cubicBezTo>
                    <a:pt x="53463" y="0"/>
                    <a:pt x="54280" y="0"/>
                    <a:pt x="54348" y="580"/>
                  </a:cubicBezTo>
                  <a:lnTo>
                    <a:pt x="62034" y="85196"/>
                  </a:lnTo>
                  <a:cubicBezTo>
                    <a:pt x="62069" y="85672"/>
                    <a:pt x="62782" y="85740"/>
                    <a:pt x="62918" y="85264"/>
                  </a:cubicBezTo>
                  <a:lnTo>
                    <a:pt x="70436" y="58396"/>
                  </a:lnTo>
                  <a:cubicBezTo>
                    <a:pt x="70536" y="57988"/>
                    <a:pt x="71148" y="57953"/>
                    <a:pt x="71284" y="58361"/>
                  </a:cubicBezTo>
                  <a:lnTo>
                    <a:pt x="76590" y="72101"/>
                  </a:lnTo>
                  <a:cubicBezTo>
                    <a:pt x="76726" y="72441"/>
                    <a:pt x="77202" y="72476"/>
                    <a:pt x="77406" y="72169"/>
                  </a:cubicBezTo>
                  <a:lnTo>
                    <a:pt x="80843" y="66218"/>
                  </a:lnTo>
                  <a:cubicBezTo>
                    <a:pt x="80911" y="66082"/>
                    <a:pt x="81079" y="65979"/>
                    <a:pt x="81251" y="65979"/>
                  </a:cubicBezTo>
                  <a:lnTo>
                    <a:pt x="103798" y="65979"/>
                  </a:lnTo>
                </a:path>
              </a:pathLst>
            </a:custGeom>
            <a:noFill/>
            <a:ln w="34000" cap="flat" cmpd="sng">
              <a:solidFill>
                <a:srgbClr val="FFFFFF"/>
              </a:solidFill>
              <a:prstDash val="solid"/>
              <a:miter lim="272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9"/>
            <p:cNvSpPr/>
            <p:nvPr/>
          </p:nvSpPr>
          <p:spPr>
            <a:xfrm>
              <a:off x="8635084" y="1436264"/>
              <a:ext cx="6060024" cy="2574550"/>
            </a:xfrm>
            <a:custGeom>
              <a:avLst/>
              <a:gdLst/>
              <a:ahLst/>
              <a:cxnLst/>
              <a:rect l="l" t="t" r="r" b="b"/>
              <a:pathLst>
                <a:path w="103290" h="102982" fill="none" extrusionOk="0">
                  <a:moveTo>
                    <a:pt x="0" y="65979"/>
                  </a:moveTo>
                  <a:lnTo>
                    <a:pt x="22039" y="65979"/>
                  </a:lnTo>
                  <a:cubicBezTo>
                    <a:pt x="22210" y="65979"/>
                    <a:pt x="22346" y="65911"/>
                    <a:pt x="22447" y="65775"/>
                  </a:cubicBezTo>
                  <a:lnTo>
                    <a:pt x="24895" y="61762"/>
                  </a:lnTo>
                  <a:cubicBezTo>
                    <a:pt x="25067" y="61457"/>
                    <a:pt x="25543" y="61457"/>
                    <a:pt x="25679" y="61797"/>
                  </a:cubicBezTo>
                  <a:lnTo>
                    <a:pt x="30677" y="71524"/>
                  </a:lnTo>
                  <a:cubicBezTo>
                    <a:pt x="30849" y="71897"/>
                    <a:pt x="31425" y="71829"/>
                    <a:pt x="31529" y="71420"/>
                  </a:cubicBezTo>
                  <a:lnTo>
                    <a:pt x="37887" y="47206"/>
                  </a:lnTo>
                  <a:cubicBezTo>
                    <a:pt x="37991" y="46697"/>
                    <a:pt x="38703" y="46765"/>
                    <a:pt x="38771" y="47241"/>
                  </a:cubicBezTo>
                  <a:lnTo>
                    <a:pt x="44621" y="102437"/>
                  </a:lnTo>
                  <a:cubicBezTo>
                    <a:pt x="44689" y="102981"/>
                    <a:pt x="45473" y="102949"/>
                    <a:pt x="45541" y="102405"/>
                  </a:cubicBezTo>
                  <a:lnTo>
                    <a:pt x="54552" y="580"/>
                  </a:lnTo>
                  <a:cubicBezTo>
                    <a:pt x="54587" y="0"/>
                    <a:pt x="55404" y="0"/>
                    <a:pt x="55436" y="580"/>
                  </a:cubicBezTo>
                  <a:lnTo>
                    <a:pt x="63158" y="85196"/>
                  </a:lnTo>
                  <a:cubicBezTo>
                    <a:pt x="63190" y="85672"/>
                    <a:pt x="63906" y="85740"/>
                    <a:pt x="64042" y="85264"/>
                  </a:cubicBezTo>
                  <a:lnTo>
                    <a:pt x="71557" y="58396"/>
                  </a:lnTo>
                  <a:cubicBezTo>
                    <a:pt x="71660" y="57988"/>
                    <a:pt x="72237" y="57953"/>
                    <a:pt x="72408" y="58361"/>
                  </a:cubicBezTo>
                  <a:lnTo>
                    <a:pt x="77679" y="72101"/>
                  </a:lnTo>
                  <a:cubicBezTo>
                    <a:pt x="77815" y="72441"/>
                    <a:pt x="78326" y="72476"/>
                    <a:pt x="78495" y="72169"/>
                  </a:cubicBezTo>
                  <a:lnTo>
                    <a:pt x="81964" y="66218"/>
                  </a:lnTo>
                  <a:cubicBezTo>
                    <a:pt x="82032" y="66082"/>
                    <a:pt x="82203" y="65979"/>
                    <a:pt x="82339" y="65979"/>
                  </a:cubicBezTo>
                  <a:lnTo>
                    <a:pt x="103289" y="65979"/>
                  </a:lnTo>
                </a:path>
              </a:pathLst>
            </a:custGeom>
            <a:noFill/>
            <a:ln w="34000" cap="flat" cmpd="sng">
              <a:solidFill>
                <a:srgbClr val="FFFFFF"/>
              </a:solidFill>
              <a:prstDash val="solid"/>
              <a:miter lim="272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0" name="Google Shape;1630;p39"/>
          <p:cNvSpPr txBox="1">
            <a:spLocks noGrp="1"/>
          </p:cNvSpPr>
          <p:nvPr>
            <p:ph type="subTitle" idx="3"/>
          </p:nvPr>
        </p:nvSpPr>
        <p:spPr>
          <a:xfrm>
            <a:off x="3960234" y="2667000"/>
            <a:ext cx="1228800" cy="3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631" name="Google Shape;1631;p39"/>
          <p:cNvSpPr txBox="1">
            <a:spLocks noGrp="1"/>
          </p:cNvSpPr>
          <p:nvPr>
            <p:ph type="subTitle" idx="4"/>
          </p:nvPr>
        </p:nvSpPr>
        <p:spPr>
          <a:xfrm>
            <a:off x="3473607" y="3048000"/>
            <a:ext cx="2203800" cy="52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a:t>
            </a:r>
            <a:endParaRPr/>
          </a:p>
        </p:txBody>
      </p:sp>
      <p:sp>
        <p:nvSpPr>
          <p:cNvPr id="1632" name="Google Shape;1632;p39"/>
          <p:cNvSpPr/>
          <p:nvPr/>
        </p:nvSpPr>
        <p:spPr>
          <a:xfrm>
            <a:off x="6739354" y="1936841"/>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9"/>
          <p:cNvSpPr txBox="1">
            <a:spLocks noGrp="1"/>
          </p:cNvSpPr>
          <p:nvPr>
            <p:ph type="subTitle" idx="5"/>
          </p:nvPr>
        </p:nvSpPr>
        <p:spPr>
          <a:xfrm>
            <a:off x="6532176" y="2667000"/>
            <a:ext cx="1228800" cy="3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634" name="Google Shape;1634;p39"/>
          <p:cNvSpPr txBox="1">
            <a:spLocks noGrp="1"/>
          </p:cNvSpPr>
          <p:nvPr>
            <p:ph type="subTitle" idx="6"/>
          </p:nvPr>
        </p:nvSpPr>
        <p:spPr>
          <a:xfrm>
            <a:off x="6044676" y="3048000"/>
            <a:ext cx="2203800" cy="52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composed mostly of hydrogen and helium</a:t>
            </a:r>
            <a:endParaRPr/>
          </a:p>
        </p:txBody>
      </p:sp>
      <p:sp>
        <p:nvSpPr>
          <p:cNvPr id="1635" name="Google Shape;1635;p39"/>
          <p:cNvSpPr/>
          <p:nvPr/>
        </p:nvSpPr>
        <p:spPr>
          <a:xfrm>
            <a:off x="1597216" y="1936841"/>
            <a:ext cx="814444" cy="634380"/>
          </a:xfrm>
          <a:custGeom>
            <a:avLst/>
            <a:gdLst/>
            <a:ahLst/>
            <a:cxnLst/>
            <a:rect l="l" t="t" r="r" b="b"/>
            <a:pathLst>
              <a:path w="62195" h="42712" extrusionOk="0">
                <a:moveTo>
                  <a:pt x="44566" y="1"/>
                </a:moveTo>
                <a:cubicBezTo>
                  <a:pt x="27424" y="1"/>
                  <a:pt x="0" y="16215"/>
                  <a:pt x="0" y="27150"/>
                </a:cubicBezTo>
                <a:cubicBezTo>
                  <a:pt x="0" y="38089"/>
                  <a:pt x="13930" y="42712"/>
                  <a:pt x="31072" y="42712"/>
                </a:cubicBezTo>
                <a:cubicBezTo>
                  <a:pt x="48266" y="42712"/>
                  <a:pt x="62195" y="38089"/>
                  <a:pt x="62195" y="27150"/>
                </a:cubicBezTo>
                <a:cubicBezTo>
                  <a:pt x="62195" y="16215"/>
                  <a:pt x="61760" y="1"/>
                  <a:pt x="44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9"/>
          <p:cNvSpPr txBox="1">
            <a:spLocks noGrp="1"/>
          </p:cNvSpPr>
          <p:nvPr>
            <p:ph type="subTitle" idx="1"/>
          </p:nvPr>
        </p:nvSpPr>
        <p:spPr>
          <a:xfrm>
            <a:off x="1390038" y="2667000"/>
            <a:ext cx="1228800" cy="3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637" name="Google Shape;1637;p39"/>
          <p:cNvSpPr txBox="1">
            <a:spLocks noGrp="1"/>
          </p:cNvSpPr>
          <p:nvPr>
            <p:ph type="subTitle" idx="2"/>
          </p:nvPr>
        </p:nvSpPr>
        <p:spPr>
          <a:xfrm>
            <a:off x="902538" y="3048000"/>
            <a:ext cx="2203800" cy="52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grpSp>
        <p:nvGrpSpPr>
          <p:cNvPr id="1638" name="Google Shape;1638;p39"/>
          <p:cNvGrpSpPr/>
          <p:nvPr/>
        </p:nvGrpSpPr>
        <p:grpSpPr>
          <a:xfrm>
            <a:off x="1821488" y="1973081"/>
            <a:ext cx="365900" cy="561900"/>
            <a:chOff x="2551975" y="1571750"/>
            <a:chExt cx="365900" cy="561900"/>
          </a:xfrm>
        </p:grpSpPr>
        <p:sp>
          <p:nvSpPr>
            <p:cNvPr id="1639" name="Google Shape;1639;p39"/>
            <p:cNvSpPr/>
            <p:nvPr/>
          </p:nvSpPr>
          <p:spPr>
            <a:xfrm>
              <a:off x="2831425" y="2019400"/>
              <a:ext cx="7675" cy="114250"/>
            </a:xfrm>
            <a:custGeom>
              <a:avLst/>
              <a:gdLst/>
              <a:ahLst/>
              <a:cxnLst/>
              <a:rect l="l" t="t" r="r" b="b"/>
              <a:pathLst>
                <a:path w="307" h="4570" extrusionOk="0">
                  <a:moveTo>
                    <a:pt x="0" y="0"/>
                  </a:moveTo>
                  <a:lnTo>
                    <a:pt x="0" y="4569"/>
                  </a:lnTo>
                  <a:lnTo>
                    <a:pt x="307" y="4569"/>
                  </a:lnTo>
                  <a:lnTo>
                    <a:pt x="307" y="0"/>
                  </a:lnTo>
                  <a:close/>
                </a:path>
              </a:pathLst>
            </a:custGeom>
            <a:solidFill>
              <a:srgbClr val="BE1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9"/>
            <p:cNvSpPr/>
            <p:nvPr/>
          </p:nvSpPr>
          <p:spPr>
            <a:xfrm>
              <a:off x="2800550" y="2005550"/>
              <a:ext cx="71025" cy="35475"/>
            </a:xfrm>
            <a:custGeom>
              <a:avLst/>
              <a:gdLst/>
              <a:ahLst/>
              <a:cxnLst/>
              <a:rect l="l" t="t" r="r" b="b"/>
              <a:pathLst>
                <a:path w="2841" h="1419" extrusionOk="0">
                  <a:moveTo>
                    <a:pt x="0" y="1"/>
                  </a:moveTo>
                  <a:lnTo>
                    <a:pt x="0" y="1419"/>
                  </a:lnTo>
                  <a:lnTo>
                    <a:pt x="2841" y="1419"/>
                  </a:lnTo>
                  <a:lnTo>
                    <a:pt x="2841"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9"/>
            <p:cNvSpPr/>
            <p:nvPr/>
          </p:nvSpPr>
          <p:spPr>
            <a:xfrm>
              <a:off x="2551975" y="1571750"/>
              <a:ext cx="365900" cy="444575"/>
            </a:xfrm>
            <a:custGeom>
              <a:avLst/>
              <a:gdLst/>
              <a:ahLst/>
              <a:cxnLst/>
              <a:rect l="l" t="t" r="r" b="b"/>
              <a:pathLst>
                <a:path w="14636" h="17783" extrusionOk="0">
                  <a:moveTo>
                    <a:pt x="865" y="1"/>
                  </a:moveTo>
                  <a:cubicBezTo>
                    <a:pt x="371" y="1"/>
                    <a:pt x="0" y="371"/>
                    <a:pt x="0" y="865"/>
                  </a:cubicBezTo>
                  <a:lnTo>
                    <a:pt x="0" y="16918"/>
                  </a:lnTo>
                  <a:cubicBezTo>
                    <a:pt x="0" y="17412"/>
                    <a:pt x="371" y="17783"/>
                    <a:pt x="865" y="17783"/>
                  </a:cubicBezTo>
                  <a:lnTo>
                    <a:pt x="13707" y="17783"/>
                  </a:lnTo>
                  <a:cubicBezTo>
                    <a:pt x="14201" y="17783"/>
                    <a:pt x="14636" y="17412"/>
                    <a:pt x="14636" y="16918"/>
                  </a:cubicBezTo>
                  <a:lnTo>
                    <a:pt x="14636" y="865"/>
                  </a:lnTo>
                  <a:cubicBezTo>
                    <a:pt x="14636" y="371"/>
                    <a:pt x="14201" y="1"/>
                    <a:pt x="13707" y="1"/>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9"/>
            <p:cNvSpPr/>
            <p:nvPr/>
          </p:nvSpPr>
          <p:spPr>
            <a:xfrm>
              <a:off x="2572100" y="1596450"/>
              <a:ext cx="324175" cy="395175"/>
            </a:xfrm>
            <a:custGeom>
              <a:avLst/>
              <a:gdLst/>
              <a:ahLst/>
              <a:cxnLst/>
              <a:rect l="l" t="t" r="r" b="b"/>
              <a:pathLst>
                <a:path w="12967" h="15807" extrusionOk="0">
                  <a:moveTo>
                    <a:pt x="801" y="1"/>
                  </a:moveTo>
                  <a:cubicBezTo>
                    <a:pt x="371" y="1"/>
                    <a:pt x="1" y="371"/>
                    <a:pt x="1" y="806"/>
                  </a:cubicBezTo>
                  <a:lnTo>
                    <a:pt x="1" y="15007"/>
                  </a:lnTo>
                  <a:cubicBezTo>
                    <a:pt x="1" y="15436"/>
                    <a:pt x="371" y="15807"/>
                    <a:pt x="801" y="15807"/>
                  </a:cubicBezTo>
                  <a:lnTo>
                    <a:pt x="12161" y="15807"/>
                  </a:lnTo>
                  <a:cubicBezTo>
                    <a:pt x="12596" y="15807"/>
                    <a:pt x="12966" y="15436"/>
                    <a:pt x="12966" y="15007"/>
                  </a:cubicBezTo>
                  <a:lnTo>
                    <a:pt x="12966" y="806"/>
                  </a:lnTo>
                  <a:cubicBezTo>
                    <a:pt x="12966" y="371"/>
                    <a:pt x="12596" y="1"/>
                    <a:pt x="12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9"/>
            <p:cNvSpPr/>
            <p:nvPr/>
          </p:nvSpPr>
          <p:spPr>
            <a:xfrm>
              <a:off x="2572100" y="1658200"/>
              <a:ext cx="324175" cy="333425"/>
            </a:xfrm>
            <a:custGeom>
              <a:avLst/>
              <a:gdLst/>
              <a:ahLst/>
              <a:cxnLst/>
              <a:rect l="l" t="t" r="r" b="b"/>
              <a:pathLst>
                <a:path w="12967" h="13337" extrusionOk="0">
                  <a:moveTo>
                    <a:pt x="1" y="0"/>
                  </a:moveTo>
                  <a:lnTo>
                    <a:pt x="1" y="12537"/>
                  </a:lnTo>
                  <a:cubicBezTo>
                    <a:pt x="1" y="12966"/>
                    <a:pt x="371" y="13337"/>
                    <a:pt x="801" y="13337"/>
                  </a:cubicBezTo>
                  <a:lnTo>
                    <a:pt x="12161" y="13337"/>
                  </a:lnTo>
                  <a:cubicBezTo>
                    <a:pt x="12596" y="13337"/>
                    <a:pt x="12966" y="12966"/>
                    <a:pt x="12966" y="12537"/>
                  </a:cubicBezTo>
                  <a:lnTo>
                    <a:pt x="129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9"/>
            <p:cNvSpPr/>
            <p:nvPr/>
          </p:nvSpPr>
          <p:spPr>
            <a:xfrm>
              <a:off x="2622975" y="1736975"/>
              <a:ext cx="223900" cy="106475"/>
            </a:xfrm>
            <a:custGeom>
              <a:avLst/>
              <a:gdLst/>
              <a:ahLst/>
              <a:cxnLst/>
              <a:rect l="l" t="t" r="r" b="b"/>
              <a:pathLst>
                <a:path w="8956" h="4259" extrusionOk="0">
                  <a:moveTo>
                    <a:pt x="1" y="1"/>
                  </a:moveTo>
                  <a:lnTo>
                    <a:pt x="1" y="4258"/>
                  </a:lnTo>
                  <a:lnTo>
                    <a:pt x="8956" y="4258"/>
                  </a:lnTo>
                  <a:lnTo>
                    <a:pt x="8956" y="1"/>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9"/>
            <p:cNvSpPr/>
            <p:nvPr/>
          </p:nvSpPr>
          <p:spPr>
            <a:xfrm>
              <a:off x="2641500" y="1784775"/>
              <a:ext cx="186850" cy="10875"/>
            </a:xfrm>
            <a:custGeom>
              <a:avLst/>
              <a:gdLst/>
              <a:ahLst/>
              <a:cxnLst/>
              <a:rect l="l" t="t" r="r" b="b"/>
              <a:pathLst>
                <a:path w="7474" h="435" extrusionOk="0">
                  <a:moveTo>
                    <a:pt x="1" y="0"/>
                  </a:moveTo>
                  <a:lnTo>
                    <a:pt x="1" y="435"/>
                  </a:lnTo>
                  <a:lnTo>
                    <a:pt x="7474" y="435"/>
                  </a:lnTo>
                  <a:lnTo>
                    <a:pt x="7474" y="0"/>
                  </a:lnTo>
                  <a:close/>
                </a:path>
              </a:pathLst>
            </a:custGeom>
            <a:solidFill>
              <a:srgbClr val="8CB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9"/>
            <p:cNvSpPr/>
            <p:nvPr/>
          </p:nvSpPr>
          <p:spPr>
            <a:xfrm>
              <a:off x="2641500" y="1766250"/>
              <a:ext cx="186850" cy="10900"/>
            </a:xfrm>
            <a:custGeom>
              <a:avLst/>
              <a:gdLst/>
              <a:ahLst/>
              <a:cxnLst/>
              <a:rect l="l" t="t" r="r" b="b"/>
              <a:pathLst>
                <a:path w="7474" h="436" extrusionOk="0">
                  <a:moveTo>
                    <a:pt x="1" y="0"/>
                  </a:moveTo>
                  <a:lnTo>
                    <a:pt x="1" y="435"/>
                  </a:lnTo>
                  <a:lnTo>
                    <a:pt x="7474" y="435"/>
                  </a:lnTo>
                  <a:lnTo>
                    <a:pt x="7474" y="0"/>
                  </a:lnTo>
                  <a:close/>
                </a:path>
              </a:pathLst>
            </a:custGeom>
            <a:solidFill>
              <a:srgbClr val="8CB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9"/>
            <p:cNvSpPr/>
            <p:nvPr/>
          </p:nvSpPr>
          <p:spPr>
            <a:xfrm>
              <a:off x="2641500" y="1803300"/>
              <a:ext cx="186850" cy="10875"/>
            </a:xfrm>
            <a:custGeom>
              <a:avLst/>
              <a:gdLst/>
              <a:ahLst/>
              <a:cxnLst/>
              <a:rect l="l" t="t" r="r" b="b"/>
              <a:pathLst>
                <a:path w="7474" h="435" extrusionOk="0">
                  <a:moveTo>
                    <a:pt x="1" y="0"/>
                  </a:moveTo>
                  <a:lnTo>
                    <a:pt x="1" y="435"/>
                  </a:lnTo>
                  <a:lnTo>
                    <a:pt x="7474" y="435"/>
                  </a:lnTo>
                  <a:lnTo>
                    <a:pt x="7474" y="0"/>
                  </a:lnTo>
                  <a:close/>
                </a:path>
              </a:pathLst>
            </a:custGeom>
            <a:solidFill>
              <a:srgbClr val="8CB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9"/>
            <p:cNvSpPr/>
            <p:nvPr/>
          </p:nvSpPr>
          <p:spPr>
            <a:xfrm>
              <a:off x="2601375" y="2003950"/>
              <a:ext cx="41750" cy="98825"/>
            </a:xfrm>
            <a:custGeom>
              <a:avLst/>
              <a:gdLst/>
              <a:ahLst/>
              <a:cxnLst/>
              <a:rect l="l" t="t" r="r" b="b"/>
              <a:pathLst>
                <a:path w="1670" h="3953" extrusionOk="0">
                  <a:moveTo>
                    <a:pt x="0" y="1"/>
                  </a:moveTo>
                  <a:lnTo>
                    <a:pt x="0" y="3952"/>
                  </a:lnTo>
                  <a:lnTo>
                    <a:pt x="1670" y="3952"/>
                  </a:lnTo>
                  <a:lnTo>
                    <a:pt x="1670"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9"/>
            <p:cNvSpPr/>
            <p:nvPr/>
          </p:nvSpPr>
          <p:spPr>
            <a:xfrm>
              <a:off x="2714100" y="1999375"/>
              <a:ext cx="40175" cy="84875"/>
            </a:xfrm>
            <a:custGeom>
              <a:avLst/>
              <a:gdLst/>
              <a:ahLst/>
              <a:cxnLst/>
              <a:rect l="l" t="t" r="r" b="b"/>
              <a:pathLst>
                <a:path w="1607" h="3395" extrusionOk="0">
                  <a:moveTo>
                    <a:pt x="1" y="1"/>
                  </a:moveTo>
                  <a:lnTo>
                    <a:pt x="1" y="3394"/>
                  </a:lnTo>
                  <a:lnTo>
                    <a:pt x="1606" y="3394"/>
                  </a:lnTo>
                  <a:lnTo>
                    <a:pt x="1606"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9"/>
            <p:cNvSpPr/>
            <p:nvPr/>
          </p:nvSpPr>
          <p:spPr>
            <a:xfrm>
              <a:off x="2610625" y="1980875"/>
              <a:ext cx="23250" cy="121900"/>
            </a:xfrm>
            <a:custGeom>
              <a:avLst/>
              <a:gdLst/>
              <a:ahLst/>
              <a:cxnLst/>
              <a:rect l="l" t="t" r="r" b="b"/>
              <a:pathLst>
                <a:path w="930" h="4876" extrusionOk="0">
                  <a:moveTo>
                    <a:pt x="1" y="0"/>
                  </a:moveTo>
                  <a:lnTo>
                    <a:pt x="1" y="4875"/>
                  </a:lnTo>
                  <a:lnTo>
                    <a:pt x="929" y="4875"/>
                  </a:lnTo>
                  <a:lnTo>
                    <a:pt x="929" y="0"/>
                  </a:lnTo>
                  <a:close/>
                </a:path>
              </a:pathLst>
            </a:custGeom>
            <a:solidFill>
              <a:srgbClr val="BE1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9"/>
            <p:cNvSpPr/>
            <p:nvPr/>
          </p:nvSpPr>
          <p:spPr>
            <a:xfrm>
              <a:off x="2723375" y="1974700"/>
              <a:ext cx="21625" cy="100275"/>
            </a:xfrm>
            <a:custGeom>
              <a:avLst/>
              <a:gdLst/>
              <a:ahLst/>
              <a:cxnLst/>
              <a:rect l="l" t="t" r="r" b="b"/>
              <a:pathLst>
                <a:path w="865" h="4011" extrusionOk="0">
                  <a:moveTo>
                    <a:pt x="0" y="0"/>
                  </a:moveTo>
                  <a:lnTo>
                    <a:pt x="0" y="4011"/>
                  </a:lnTo>
                  <a:lnTo>
                    <a:pt x="865" y="4011"/>
                  </a:lnTo>
                  <a:lnTo>
                    <a:pt x="865" y="0"/>
                  </a:lnTo>
                  <a:close/>
                </a:path>
              </a:pathLst>
            </a:custGeom>
            <a:solidFill>
              <a:srgbClr val="BE1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9"/>
            <p:cNvSpPr/>
            <p:nvPr/>
          </p:nvSpPr>
          <p:spPr>
            <a:xfrm>
              <a:off x="2595200" y="2087300"/>
              <a:ext cx="54100" cy="23250"/>
            </a:xfrm>
            <a:custGeom>
              <a:avLst/>
              <a:gdLst/>
              <a:ahLst/>
              <a:cxnLst/>
              <a:rect l="l" t="t" r="r" b="b"/>
              <a:pathLst>
                <a:path w="2164" h="930" extrusionOk="0">
                  <a:moveTo>
                    <a:pt x="0" y="1"/>
                  </a:moveTo>
                  <a:lnTo>
                    <a:pt x="0" y="929"/>
                  </a:lnTo>
                  <a:lnTo>
                    <a:pt x="2164" y="929"/>
                  </a:lnTo>
                  <a:lnTo>
                    <a:pt x="2164" y="1"/>
                  </a:lnTo>
                  <a:close/>
                </a:path>
              </a:pathLst>
            </a:custGeom>
            <a:solidFill>
              <a:srgbClr val="7B6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9"/>
            <p:cNvSpPr/>
            <p:nvPr/>
          </p:nvSpPr>
          <p:spPr>
            <a:xfrm>
              <a:off x="2809800" y="1987050"/>
              <a:ext cx="50900" cy="21625"/>
            </a:xfrm>
            <a:custGeom>
              <a:avLst/>
              <a:gdLst/>
              <a:ahLst/>
              <a:cxnLst/>
              <a:rect l="l" t="t" r="r" b="b"/>
              <a:pathLst>
                <a:path w="2036" h="865" extrusionOk="0">
                  <a:moveTo>
                    <a:pt x="1" y="0"/>
                  </a:moveTo>
                  <a:lnTo>
                    <a:pt x="1" y="864"/>
                  </a:lnTo>
                  <a:lnTo>
                    <a:pt x="2036" y="864"/>
                  </a:lnTo>
                  <a:lnTo>
                    <a:pt x="2036" y="0"/>
                  </a:lnTo>
                  <a:close/>
                </a:path>
              </a:pathLst>
            </a:custGeom>
            <a:solidFill>
              <a:srgbClr val="BE1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9"/>
            <p:cNvSpPr/>
            <p:nvPr/>
          </p:nvSpPr>
          <p:spPr>
            <a:xfrm>
              <a:off x="2809800" y="2007050"/>
              <a:ext cx="50900" cy="23225"/>
            </a:xfrm>
            <a:custGeom>
              <a:avLst/>
              <a:gdLst/>
              <a:ahLst/>
              <a:cxnLst/>
              <a:rect l="l" t="t" r="r" b="b"/>
              <a:pathLst>
                <a:path w="2036" h="929" extrusionOk="0">
                  <a:moveTo>
                    <a:pt x="1" y="0"/>
                  </a:moveTo>
                  <a:lnTo>
                    <a:pt x="1" y="929"/>
                  </a:lnTo>
                  <a:lnTo>
                    <a:pt x="2036" y="929"/>
                  </a:lnTo>
                  <a:lnTo>
                    <a:pt x="2036" y="0"/>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39"/>
          <p:cNvGrpSpPr/>
          <p:nvPr/>
        </p:nvGrpSpPr>
        <p:grpSpPr>
          <a:xfrm>
            <a:off x="4404815" y="2014938"/>
            <a:ext cx="339637" cy="478186"/>
            <a:chOff x="2993425" y="1692150"/>
            <a:chExt cx="227000" cy="319600"/>
          </a:xfrm>
        </p:grpSpPr>
        <p:sp>
          <p:nvSpPr>
            <p:cNvPr id="1656" name="Google Shape;1656;p39"/>
            <p:cNvSpPr/>
            <p:nvPr/>
          </p:nvSpPr>
          <p:spPr>
            <a:xfrm>
              <a:off x="3008875" y="1723025"/>
              <a:ext cx="72625" cy="288725"/>
            </a:xfrm>
            <a:custGeom>
              <a:avLst/>
              <a:gdLst/>
              <a:ahLst/>
              <a:cxnLst/>
              <a:rect l="l" t="t" r="r" b="b"/>
              <a:pathLst>
                <a:path w="2905" h="11549" extrusionOk="0">
                  <a:moveTo>
                    <a:pt x="0" y="1"/>
                  </a:moveTo>
                  <a:lnTo>
                    <a:pt x="0" y="10067"/>
                  </a:lnTo>
                  <a:cubicBezTo>
                    <a:pt x="0" y="10931"/>
                    <a:pt x="618" y="11549"/>
                    <a:pt x="1423" y="11549"/>
                  </a:cubicBezTo>
                  <a:cubicBezTo>
                    <a:pt x="2223" y="11549"/>
                    <a:pt x="2905" y="10931"/>
                    <a:pt x="2905" y="10067"/>
                  </a:cubicBezTo>
                  <a:lnTo>
                    <a:pt x="29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9"/>
            <p:cNvSpPr/>
            <p:nvPr/>
          </p:nvSpPr>
          <p:spPr>
            <a:xfrm>
              <a:off x="2993425" y="1692150"/>
              <a:ext cx="103500" cy="34000"/>
            </a:xfrm>
            <a:custGeom>
              <a:avLst/>
              <a:gdLst/>
              <a:ahLst/>
              <a:cxnLst/>
              <a:rect l="l" t="t" r="r" b="b"/>
              <a:pathLst>
                <a:path w="4140" h="1360" extrusionOk="0">
                  <a:moveTo>
                    <a:pt x="495" y="1"/>
                  </a:moveTo>
                  <a:cubicBezTo>
                    <a:pt x="248" y="1"/>
                    <a:pt x="1" y="188"/>
                    <a:pt x="1" y="371"/>
                  </a:cubicBezTo>
                  <a:lnTo>
                    <a:pt x="1" y="989"/>
                  </a:lnTo>
                  <a:cubicBezTo>
                    <a:pt x="1" y="1176"/>
                    <a:pt x="248" y="1359"/>
                    <a:pt x="495" y="1359"/>
                  </a:cubicBezTo>
                  <a:lnTo>
                    <a:pt x="3582" y="1359"/>
                  </a:lnTo>
                  <a:cubicBezTo>
                    <a:pt x="3893" y="1359"/>
                    <a:pt x="4140" y="1176"/>
                    <a:pt x="4140" y="989"/>
                  </a:cubicBezTo>
                  <a:lnTo>
                    <a:pt x="4140" y="371"/>
                  </a:lnTo>
                  <a:cubicBezTo>
                    <a:pt x="4140" y="188"/>
                    <a:pt x="3893" y="1"/>
                    <a:pt x="3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9"/>
            <p:cNvSpPr/>
            <p:nvPr/>
          </p:nvSpPr>
          <p:spPr>
            <a:xfrm>
              <a:off x="3019725" y="1764775"/>
              <a:ext cx="50900" cy="234625"/>
            </a:xfrm>
            <a:custGeom>
              <a:avLst/>
              <a:gdLst/>
              <a:ahLst/>
              <a:cxnLst/>
              <a:rect l="l" t="t" r="r" b="b"/>
              <a:pathLst>
                <a:path w="2036" h="9385" extrusionOk="0">
                  <a:moveTo>
                    <a:pt x="1" y="0"/>
                  </a:moveTo>
                  <a:lnTo>
                    <a:pt x="1" y="8397"/>
                  </a:lnTo>
                  <a:cubicBezTo>
                    <a:pt x="1" y="8950"/>
                    <a:pt x="431" y="9385"/>
                    <a:pt x="989" y="9385"/>
                  </a:cubicBezTo>
                  <a:cubicBezTo>
                    <a:pt x="1542" y="9385"/>
                    <a:pt x="2036" y="8950"/>
                    <a:pt x="2036" y="8397"/>
                  </a:cubicBezTo>
                  <a:lnTo>
                    <a:pt x="20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9"/>
            <p:cNvSpPr/>
            <p:nvPr/>
          </p:nvSpPr>
          <p:spPr>
            <a:xfrm>
              <a:off x="3132350" y="1723025"/>
              <a:ext cx="72625" cy="288725"/>
            </a:xfrm>
            <a:custGeom>
              <a:avLst/>
              <a:gdLst/>
              <a:ahLst/>
              <a:cxnLst/>
              <a:rect l="l" t="t" r="r" b="b"/>
              <a:pathLst>
                <a:path w="2905" h="11549" extrusionOk="0">
                  <a:moveTo>
                    <a:pt x="1" y="1"/>
                  </a:moveTo>
                  <a:lnTo>
                    <a:pt x="1" y="10067"/>
                  </a:lnTo>
                  <a:cubicBezTo>
                    <a:pt x="1" y="10931"/>
                    <a:pt x="618" y="11549"/>
                    <a:pt x="1423" y="11549"/>
                  </a:cubicBezTo>
                  <a:cubicBezTo>
                    <a:pt x="2223" y="11549"/>
                    <a:pt x="2905" y="10931"/>
                    <a:pt x="2905" y="10067"/>
                  </a:cubicBezTo>
                  <a:lnTo>
                    <a:pt x="29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9"/>
            <p:cNvSpPr/>
            <p:nvPr/>
          </p:nvSpPr>
          <p:spPr>
            <a:xfrm>
              <a:off x="3116925" y="1692150"/>
              <a:ext cx="103500" cy="34000"/>
            </a:xfrm>
            <a:custGeom>
              <a:avLst/>
              <a:gdLst/>
              <a:ahLst/>
              <a:cxnLst/>
              <a:rect l="l" t="t" r="r" b="b"/>
              <a:pathLst>
                <a:path w="4140" h="1360" extrusionOk="0">
                  <a:moveTo>
                    <a:pt x="494" y="1"/>
                  </a:moveTo>
                  <a:cubicBezTo>
                    <a:pt x="247" y="1"/>
                    <a:pt x="0" y="188"/>
                    <a:pt x="0" y="371"/>
                  </a:cubicBezTo>
                  <a:lnTo>
                    <a:pt x="0" y="989"/>
                  </a:lnTo>
                  <a:cubicBezTo>
                    <a:pt x="0" y="1176"/>
                    <a:pt x="247" y="1359"/>
                    <a:pt x="494" y="1359"/>
                  </a:cubicBezTo>
                  <a:lnTo>
                    <a:pt x="3581" y="1359"/>
                  </a:lnTo>
                  <a:cubicBezTo>
                    <a:pt x="3892" y="1359"/>
                    <a:pt x="4139" y="1176"/>
                    <a:pt x="4139" y="989"/>
                  </a:cubicBezTo>
                  <a:lnTo>
                    <a:pt x="4139" y="371"/>
                  </a:lnTo>
                  <a:cubicBezTo>
                    <a:pt x="4139" y="188"/>
                    <a:pt x="3892" y="1"/>
                    <a:pt x="3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9"/>
            <p:cNvSpPr/>
            <p:nvPr/>
          </p:nvSpPr>
          <p:spPr>
            <a:xfrm>
              <a:off x="3143225" y="1764775"/>
              <a:ext cx="50900" cy="234625"/>
            </a:xfrm>
            <a:custGeom>
              <a:avLst/>
              <a:gdLst/>
              <a:ahLst/>
              <a:cxnLst/>
              <a:rect l="l" t="t" r="r" b="b"/>
              <a:pathLst>
                <a:path w="2036" h="9385" extrusionOk="0">
                  <a:moveTo>
                    <a:pt x="0" y="0"/>
                  </a:moveTo>
                  <a:lnTo>
                    <a:pt x="0" y="8397"/>
                  </a:lnTo>
                  <a:cubicBezTo>
                    <a:pt x="0" y="8950"/>
                    <a:pt x="430" y="9385"/>
                    <a:pt x="988" y="9385"/>
                  </a:cubicBezTo>
                  <a:cubicBezTo>
                    <a:pt x="1541" y="9385"/>
                    <a:pt x="2035" y="8950"/>
                    <a:pt x="2035" y="8397"/>
                  </a:cubicBezTo>
                  <a:lnTo>
                    <a:pt x="20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9"/>
            <p:cNvSpPr/>
            <p:nvPr/>
          </p:nvSpPr>
          <p:spPr>
            <a:xfrm>
              <a:off x="3174100" y="1781675"/>
              <a:ext cx="30875" cy="10900"/>
            </a:xfrm>
            <a:custGeom>
              <a:avLst/>
              <a:gdLst/>
              <a:ahLst/>
              <a:cxnLst/>
              <a:rect l="l" t="t" r="r" b="b"/>
              <a:pathLst>
                <a:path w="1235" h="436" extrusionOk="0">
                  <a:moveTo>
                    <a:pt x="0" y="1"/>
                  </a:moveTo>
                  <a:lnTo>
                    <a:pt x="0" y="435"/>
                  </a:lnTo>
                  <a:lnTo>
                    <a:pt x="1235" y="435"/>
                  </a:lnTo>
                  <a:lnTo>
                    <a:pt x="1235" y="1"/>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9"/>
            <p:cNvSpPr/>
            <p:nvPr/>
          </p:nvSpPr>
          <p:spPr>
            <a:xfrm>
              <a:off x="3174100" y="1815650"/>
              <a:ext cx="30875" cy="10875"/>
            </a:xfrm>
            <a:custGeom>
              <a:avLst/>
              <a:gdLst/>
              <a:ahLst/>
              <a:cxnLst/>
              <a:rect l="l" t="t" r="r" b="b"/>
              <a:pathLst>
                <a:path w="1235" h="435" extrusionOk="0">
                  <a:moveTo>
                    <a:pt x="0" y="0"/>
                  </a:moveTo>
                  <a:lnTo>
                    <a:pt x="0" y="435"/>
                  </a:lnTo>
                  <a:lnTo>
                    <a:pt x="1235" y="435"/>
                  </a:lnTo>
                  <a:lnTo>
                    <a:pt x="1235" y="0"/>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9"/>
            <p:cNvSpPr/>
            <p:nvPr/>
          </p:nvSpPr>
          <p:spPr>
            <a:xfrm>
              <a:off x="3174100" y="1849600"/>
              <a:ext cx="30875" cy="9275"/>
            </a:xfrm>
            <a:custGeom>
              <a:avLst/>
              <a:gdLst/>
              <a:ahLst/>
              <a:cxnLst/>
              <a:rect l="l" t="t" r="r" b="b"/>
              <a:pathLst>
                <a:path w="1235" h="371" extrusionOk="0">
                  <a:moveTo>
                    <a:pt x="0" y="0"/>
                  </a:moveTo>
                  <a:lnTo>
                    <a:pt x="0" y="371"/>
                  </a:lnTo>
                  <a:lnTo>
                    <a:pt x="1235" y="371"/>
                  </a:lnTo>
                  <a:lnTo>
                    <a:pt x="1235" y="0"/>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9"/>
            <p:cNvSpPr/>
            <p:nvPr/>
          </p:nvSpPr>
          <p:spPr>
            <a:xfrm>
              <a:off x="3174100" y="1883550"/>
              <a:ext cx="30875" cy="9300"/>
            </a:xfrm>
            <a:custGeom>
              <a:avLst/>
              <a:gdLst/>
              <a:ahLst/>
              <a:cxnLst/>
              <a:rect l="l" t="t" r="r" b="b"/>
              <a:pathLst>
                <a:path w="1235" h="372" extrusionOk="0">
                  <a:moveTo>
                    <a:pt x="0" y="1"/>
                  </a:moveTo>
                  <a:lnTo>
                    <a:pt x="0" y="371"/>
                  </a:lnTo>
                  <a:lnTo>
                    <a:pt x="1235" y="371"/>
                  </a:lnTo>
                  <a:lnTo>
                    <a:pt x="1235" y="1"/>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9"/>
            <p:cNvSpPr/>
            <p:nvPr/>
          </p:nvSpPr>
          <p:spPr>
            <a:xfrm>
              <a:off x="3174100" y="1917525"/>
              <a:ext cx="30875" cy="9275"/>
            </a:xfrm>
            <a:custGeom>
              <a:avLst/>
              <a:gdLst/>
              <a:ahLst/>
              <a:cxnLst/>
              <a:rect l="l" t="t" r="r" b="b"/>
              <a:pathLst>
                <a:path w="1235" h="371" extrusionOk="0">
                  <a:moveTo>
                    <a:pt x="0" y="0"/>
                  </a:moveTo>
                  <a:lnTo>
                    <a:pt x="0" y="371"/>
                  </a:lnTo>
                  <a:lnTo>
                    <a:pt x="1235" y="371"/>
                  </a:lnTo>
                  <a:lnTo>
                    <a:pt x="1235" y="0"/>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9"/>
            <p:cNvSpPr/>
            <p:nvPr/>
          </p:nvSpPr>
          <p:spPr>
            <a:xfrm>
              <a:off x="3174100" y="1951475"/>
              <a:ext cx="30875" cy="9275"/>
            </a:xfrm>
            <a:custGeom>
              <a:avLst/>
              <a:gdLst/>
              <a:ahLst/>
              <a:cxnLst/>
              <a:rect l="l" t="t" r="r" b="b"/>
              <a:pathLst>
                <a:path w="1235" h="371" extrusionOk="0">
                  <a:moveTo>
                    <a:pt x="0" y="0"/>
                  </a:moveTo>
                  <a:lnTo>
                    <a:pt x="0" y="371"/>
                  </a:lnTo>
                  <a:lnTo>
                    <a:pt x="1235" y="371"/>
                  </a:lnTo>
                  <a:lnTo>
                    <a:pt x="1235" y="0"/>
                  </a:lnTo>
                  <a:close/>
                </a:path>
              </a:pathLst>
            </a:custGeom>
            <a:solidFill>
              <a:srgbClr val="FCEB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39"/>
          <p:cNvGrpSpPr/>
          <p:nvPr/>
        </p:nvGrpSpPr>
        <p:grpSpPr>
          <a:xfrm>
            <a:off x="6837851" y="2005494"/>
            <a:ext cx="617450" cy="497075"/>
            <a:chOff x="3987475" y="250450"/>
            <a:chExt cx="617450" cy="497075"/>
          </a:xfrm>
        </p:grpSpPr>
        <p:sp>
          <p:nvSpPr>
            <p:cNvPr id="1669" name="Google Shape;1669;p39"/>
            <p:cNvSpPr/>
            <p:nvPr/>
          </p:nvSpPr>
          <p:spPr>
            <a:xfrm>
              <a:off x="4189750" y="684275"/>
              <a:ext cx="213050" cy="63250"/>
            </a:xfrm>
            <a:custGeom>
              <a:avLst/>
              <a:gdLst/>
              <a:ahLst/>
              <a:cxnLst/>
              <a:rect l="l" t="t" r="r" b="b"/>
              <a:pathLst>
                <a:path w="8522" h="2530" extrusionOk="0">
                  <a:moveTo>
                    <a:pt x="801" y="0"/>
                  </a:moveTo>
                  <a:cubicBezTo>
                    <a:pt x="371" y="0"/>
                    <a:pt x="1" y="371"/>
                    <a:pt x="1" y="800"/>
                  </a:cubicBezTo>
                  <a:lnTo>
                    <a:pt x="1" y="1729"/>
                  </a:lnTo>
                  <a:cubicBezTo>
                    <a:pt x="1" y="2159"/>
                    <a:pt x="371" y="2529"/>
                    <a:pt x="801" y="2529"/>
                  </a:cubicBezTo>
                  <a:lnTo>
                    <a:pt x="7716" y="2529"/>
                  </a:lnTo>
                  <a:cubicBezTo>
                    <a:pt x="8151" y="2529"/>
                    <a:pt x="8521" y="2159"/>
                    <a:pt x="8521" y="1729"/>
                  </a:cubicBezTo>
                  <a:lnTo>
                    <a:pt x="8521" y="800"/>
                  </a:lnTo>
                  <a:cubicBezTo>
                    <a:pt x="8521" y="371"/>
                    <a:pt x="8151" y="0"/>
                    <a:pt x="7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9"/>
            <p:cNvSpPr/>
            <p:nvPr/>
          </p:nvSpPr>
          <p:spPr>
            <a:xfrm>
              <a:off x="3987475" y="276775"/>
              <a:ext cx="617450" cy="432225"/>
            </a:xfrm>
            <a:custGeom>
              <a:avLst/>
              <a:gdLst/>
              <a:ahLst/>
              <a:cxnLst/>
              <a:rect l="l" t="t" r="r" b="b"/>
              <a:pathLst>
                <a:path w="24698" h="17289" extrusionOk="0">
                  <a:moveTo>
                    <a:pt x="742" y="0"/>
                  </a:moveTo>
                  <a:cubicBezTo>
                    <a:pt x="312" y="0"/>
                    <a:pt x="1" y="306"/>
                    <a:pt x="1" y="741"/>
                  </a:cubicBezTo>
                  <a:lnTo>
                    <a:pt x="1" y="16547"/>
                  </a:lnTo>
                  <a:cubicBezTo>
                    <a:pt x="1" y="16977"/>
                    <a:pt x="312" y="17288"/>
                    <a:pt x="742" y="17288"/>
                  </a:cubicBezTo>
                  <a:lnTo>
                    <a:pt x="23957" y="17288"/>
                  </a:lnTo>
                  <a:cubicBezTo>
                    <a:pt x="24392" y="17288"/>
                    <a:pt x="24698" y="16977"/>
                    <a:pt x="24698" y="16547"/>
                  </a:cubicBezTo>
                  <a:lnTo>
                    <a:pt x="24698" y="741"/>
                  </a:lnTo>
                  <a:cubicBezTo>
                    <a:pt x="24698" y="306"/>
                    <a:pt x="24392" y="0"/>
                    <a:pt x="239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9"/>
            <p:cNvSpPr/>
            <p:nvPr/>
          </p:nvSpPr>
          <p:spPr>
            <a:xfrm>
              <a:off x="4058500" y="326150"/>
              <a:ext cx="475425" cy="279350"/>
            </a:xfrm>
            <a:custGeom>
              <a:avLst/>
              <a:gdLst/>
              <a:ahLst/>
              <a:cxnLst/>
              <a:rect l="l" t="t" r="r" b="b"/>
              <a:pathLst>
                <a:path w="19017" h="11174" extrusionOk="0">
                  <a:moveTo>
                    <a:pt x="805" y="1"/>
                  </a:moveTo>
                  <a:cubicBezTo>
                    <a:pt x="370" y="1"/>
                    <a:pt x="0" y="371"/>
                    <a:pt x="0" y="801"/>
                  </a:cubicBezTo>
                  <a:lnTo>
                    <a:pt x="0" y="10433"/>
                  </a:lnTo>
                  <a:cubicBezTo>
                    <a:pt x="0" y="10868"/>
                    <a:pt x="370" y="11174"/>
                    <a:pt x="805" y="11174"/>
                  </a:cubicBezTo>
                  <a:lnTo>
                    <a:pt x="18217" y="11174"/>
                  </a:lnTo>
                  <a:cubicBezTo>
                    <a:pt x="18646" y="11174"/>
                    <a:pt x="19017" y="10868"/>
                    <a:pt x="19017" y="10433"/>
                  </a:cubicBezTo>
                  <a:lnTo>
                    <a:pt x="19017" y="801"/>
                  </a:lnTo>
                  <a:cubicBezTo>
                    <a:pt x="19017" y="371"/>
                    <a:pt x="18646" y="1"/>
                    <a:pt x="18217"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9"/>
            <p:cNvSpPr/>
            <p:nvPr/>
          </p:nvSpPr>
          <p:spPr>
            <a:xfrm>
              <a:off x="4067750" y="333825"/>
              <a:ext cx="456925" cy="264025"/>
            </a:xfrm>
            <a:custGeom>
              <a:avLst/>
              <a:gdLst/>
              <a:ahLst/>
              <a:cxnLst/>
              <a:rect l="l" t="t" r="r" b="b"/>
              <a:pathLst>
                <a:path w="18277" h="10561" extrusionOk="0">
                  <a:moveTo>
                    <a:pt x="741" y="0"/>
                  </a:moveTo>
                  <a:cubicBezTo>
                    <a:pt x="312" y="0"/>
                    <a:pt x="0" y="371"/>
                    <a:pt x="0" y="741"/>
                  </a:cubicBezTo>
                  <a:lnTo>
                    <a:pt x="0" y="9820"/>
                  </a:lnTo>
                  <a:cubicBezTo>
                    <a:pt x="0" y="10249"/>
                    <a:pt x="312" y="10561"/>
                    <a:pt x="741" y="10561"/>
                  </a:cubicBezTo>
                  <a:lnTo>
                    <a:pt x="17535" y="10561"/>
                  </a:lnTo>
                  <a:cubicBezTo>
                    <a:pt x="17970" y="10561"/>
                    <a:pt x="18276" y="10249"/>
                    <a:pt x="18276" y="9820"/>
                  </a:cubicBezTo>
                  <a:lnTo>
                    <a:pt x="18276" y="741"/>
                  </a:lnTo>
                  <a:cubicBezTo>
                    <a:pt x="18276" y="371"/>
                    <a:pt x="17970" y="0"/>
                    <a:pt x="17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9"/>
            <p:cNvSpPr/>
            <p:nvPr/>
          </p:nvSpPr>
          <p:spPr>
            <a:xfrm>
              <a:off x="4462900" y="637950"/>
              <a:ext cx="47950" cy="47825"/>
            </a:xfrm>
            <a:custGeom>
              <a:avLst/>
              <a:gdLst/>
              <a:ahLst/>
              <a:cxnLst/>
              <a:rect l="l" t="t" r="r" b="b"/>
              <a:pathLst>
                <a:path w="1918" h="1913" extrusionOk="0">
                  <a:moveTo>
                    <a:pt x="988" y="1"/>
                  </a:moveTo>
                  <a:cubicBezTo>
                    <a:pt x="435" y="1"/>
                    <a:pt x="1" y="431"/>
                    <a:pt x="1" y="989"/>
                  </a:cubicBezTo>
                  <a:cubicBezTo>
                    <a:pt x="1" y="1483"/>
                    <a:pt x="435" y="1912"/>
                    <a:pt x="988" y="1912"/>
                  </a:cubicBezTo>
                  <a:cubicBezTo>
                    <a:pt x="1482" y="1912"/>
                    <a:pt x="1917" y="1483"/>
                    <a:pt x="1917" y="989"/>
                  </a:cubicBezTo>
                  <a:cubicBezTo>
                    <a:pt x="1917" y="431"/>
                    <a:pt x="1482" y="1"/>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9"/>
            <p:cNvSpPr/>
            <p:nvPr/>
          </p:nvSpPr>
          <p:spPr>
            <a:xfrm>
              <a:off x="4385725" y="642525"/>
              <a:ext cx="37075" cy="38675"/>
            </a:xfrm>
            <a:custGeom>
              <a:avLst/>
              <a:gdLst/>
              <a:ahLst/>
              <a:cxnLst/>
              <a:rect l="l" t="t" r="r" b="b"/>
              <a:pathLst>
                <a:path w="1483" h="1547" extrusionOk="0">
                  <a:moveTo>
                    <a:pt x="741" y="1"/>
                  </a:moveTo>
                  <a:cubicBezTo>
                    <a:pt x="312" y="1"/>
                    <a:pt x="0" y="371"/>
                    <a:pt x="0" y="806"/>
                  </a:cubicBezTo>
                  <a:cubicBezTo>
                    <a:pt x="0" y="1235"/>
                    <a:pt x="312" y="1547"/>
                    <a:pt x="741" y="1547"/>
                  </a:cubicBezTo>
                  <a:cubicBezTo>
                    <a:pt x="1176" y="1547"/>
                    <a:pt x="1482" y="1235"/>
                    <a:pt x="1482" y="806"/>
                  </a:cubicBezTo>
                  <a:cubicBezTo>
                    <a:pt x="1482" y="371"/>
                    <a:pt x="1176"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9"/>
            <p:cNvSpPr/>
            <p:nvPr/>
          </p:nvSpPr>
          <p:spPr>
            <a:xfrm>
              <a:off x="4311625" y="642525"/>
              <a:ext cx="38675" cy="38675"/>
            </a:xfrm>
            <a:custGeom>
              <a:avLst/>
              <a:gdLst/>
              <a:ahLst/>
              <a:cxnLst/>
              <a:rect l="l" t="t" r="r" b="b"/>
              <a:pathLst>
                <a:path w="1547" h="1547" extrusionOk="0">
                  <a:moveTo>
                    <a:pt x="806" y="1"/>
                  </a:moveTo>
                  <a:cubicBezTo>
                    <a:pt x="371" y="1"/>
                    <a:pt x="1" y="371"/>
                    <a:pt x="1" y="806"/>
                  </a:cubicBezTo>
                  <a:cubicBezTo>
                    <a:pt x="1" y="1235"/>
                    <a:pt x="371" y="1547"/>
                    <a:pt x="806" y="1547"/>
                  </a:cubicBezTo>
                  <a:cubicBezTo>
                    <a:pt x="1236" y="1547"/>
                    <a:pt x="1547" y="1235"/>
                    <a:pt x="1547" y="806"/>
                  </a:cubicBezTo>
                  <a:cubicBezTo>
                    <a:pt x="1547" y="371"/>
                    <a:pt x="1236" y="1"/>
                    <a:pt x="8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9"/>
            <p:cNvSpPr/>
            <p:nvPr/>
          </p:nvSpPr>
          <p:spPr>
            <a:xfrm>
              <a:off x="4239150" y="642525"/>
              <a:ext cx="38550" cy="38675"/>
            </a:xfrm>
            <a:custGeom>
              <a:avLst/>
              <a:gdLst/>
              <a:ahLst/>
              <a:cxnLst/>
              <a:rect l="l" t="t" r="r" b="b"/>
              <a:pathLst>
                <a:path w="1542" h="1547" extrusionOk="0">
                  <a:moveTo>
                    <a:pt x="741" y="1"/>
                  </a:moveTo>
                  <a:cubicBezTo>
                    <a:pt x="307" y="1"/>
                    <a:pt x="0" y="371"/>
                    <a:pt x="0" y="806"/>
                  </a:cubicBezTo>
                  <a:cubicBezTo>
                    <a:pt x="0" y="1235"/>
                    <a:pt x="307" y="1547"/>
                    <a:pt x="741" y="1547"/>
                  </a:cubicBezTo>
                  <a:cubicBezTo>
                    <a:pt x="1171" y="1547"/>
                    <a:pt x="1541" y="1235"/>
                    <a:pt x="1541" y="806"/>
                  </a:cubicBezTo>
                  <a:cubicBezTo>
                    <a:pt x="1541" y="371"/>
                    <a:pt x="117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9"/>
            <p:cNvSpPr/>
            <p:nvPr/>
          </p:nvSpPr>
          <p:spPr>
            <a:xfrm>
              <a:off x="4087875" y="542250"/>
              <a:ext cx="41650" cy="40175"/>
            </a:xfrm>
            <a:custGeom>
              <a:avLst/>
              <a:gdLst/>
              <a:ahLst/>
              <a:cxnLst/>
              <a:rect l="l" t="t" r="r" b="b"/>
              <a:pathLst>
                <a:path w="1666" h="1607" extrusionOk="0">
                  <a:moveTo>
                    <a:pt x="801" y="1"/>
                  </a:moveTo>
                  <a:cubicBezTo>
                    <a:pt x="371" y="1"/>
                    <a:pt x="1" y="371"/>
                    <a:pt x="1" y="801"/>
                  </a:cubicBezTo>
                  <a:cubicBezTo>
                    <a:pt x="1" y="1236"/>
                    <a:pt x="371" y="1606"/>
                    <a:pt x="801" y="1606"/>
                  </a:cubicBezTo>
                  <a:cubicBezTo>
                    <a:pt x="1295" y="1606"/>
                    <a:pt x="1665" y="1236"/>
                    <a:pt x="1665" y="801"/>
                  </a:cubicBezTo>
                  <a:cubicBezTo>
                    <a:pt x="1665" y="371"/>
                    <a:pt x="1295"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9"/>
            <p:cNvSpPr/>
            <p:nvPr/>
          </p:nvSpPr>
          <p:spPr>
            <a:xfrm>
              <a:off x="4387325" y="545350"/>
              <a:ext cx="117350" cy="9275"/>
            </a:xfrm>
            <a:custGeom>
              <a:avLst/>
              <a:gdLst/>
              <a:ahLst/>
              <a:cxnLst/>
              <a:rect l="l" t="t" r="r" b="b"/>
              <a:pathLst>
                <a:path w="4694" h="371" extrusionOk="0">
                  <a:moveTo>
                    <a:pt x="1" y="0"/>
                  </a:moveTo>
                  <a:lnTo>
                    <a:pt x="1" y="371"/>
                  </a:lnTo>
                  <a:lnTo>
                    <a:pt x="4693" y="371"/>
                  </a:lnTo>
                  <a:lnTo>
                    <a:pt x="4693" y="0"/>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9"/>
            <p:cNvSpPr/>
            <p:nvPr/>
          </p:nvSpPr>
          <p:spPr>
            <a:xfrm>
              <a:off x="4387325" y="568425"/>
              <a:ext cx="117350" cy="10900"/>
            </a:xfrm>
            <a:custGeom>
              <a:avLst/>
              <a:gdLst/>
              <a:ahLst/>
              <a:cxnLst/>
              <a:rect l="l" t="t" r="r" b="b"/>
              <a:pathLst>
                <a:path w="4694" h="436" extrusionOk="0">
                  <a:moveTo>
                    <a:pt x="1" y="1"/>
                  </a:moveTo>
                  <a:lnTo>
                    <a:pt x="1" y="436"/>
                  </a:lnTo>
                  <a:lnTo>
                    <a:pt x="4693" y="436"/>
                  </a:lnTo>
                  <a:lnTo>
                    <a:pt x="4693"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9"/>
            <p:cNvSpPr/>
            <p:nvPr/>
          </p:nvSpPr>
          <p:spPr>
            <a:xfrm>
              <a:off x="4077000" y="465075"/>
              <a:ext cx="40175" cy="3125"/>
            </a:xfrm>
            <a:custGeom>
              <a:avLst/>
              <a:gdLst/>
              <a:ahLst/>
              <a:cxnLst/>
              <a:rect l="l" t="t" r="r" b="b"/>
              <a:pathLst>
                <a:path w="1607" h="125" extrusionOk="0">
                  <a:moveTo>
                    <a:pt x="65" y="1"/>
                  </a:moveTo>
                  <a:cubicBezTo>
                    <a:pt x="1" y="1"/>
                    <a:pt x="1" y="60"/>
                    <a:pt x="1" y="60"/>
                  </a:cubicBezTo>
                  <a:cubicBezTo>
                    <a:pt x="1" y="124"/>
                    <a:pt x="1" y="124"/>
                    <a:pt x="65" y="124"/>
                  </a:cubicBezTo>
                  <a:lnTo>
                    <a:pt x="1547" y="124"/>
                  </a:lnTo>
                  <a:cubicBezTo>
                    <a:pt x="1547" y="124"/>
                    <a:pt x="1606" y="124"/>
                    <a:pt x="1606" y="60"/>
                  </a:cubicBezTo>
                  <a:lnTo>
                    <a:pt x="1547"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9"/>
            <p:cNvSpPr/>
            <p:nvPr/>
          </p:nvSpPr>
          <p:spPr>
            <a:xfrm>
              <a:off x="4206675" y="465075"/>
              <a:ext cx="64850" cy="3125"/>
            </a:xfrm>
            <a:custGeom>
              <a:avLst/>
              <a:gdLst/>
              <a:ahLst/>
              <a:cxnLst/>
              <a:rect l="l" t="t" r="r" b="b"/>
              <a:pathLst>
                <a:path w="2594" h="125" extrusionOk="0">
                  <a:moveTo>
                    <a:pt x="65" y="1"/>
                  </a:moveTo>
                  <a:lnTo>
                    <a:pt x="0" y="60"/>
                  </a:lnTo>
                  <a:cubicBezTo>
                    <a:pt x="0" y="124"/>
                    <a:pt x="65" y="124"/>
                    <a:pt x="65" y="124"/>
                  </a:cubicBezTo>
                  <a:lnTo>
                    <a:pt x="2534" y="124"/>
                  </a:lnTo>
                  <a:cubicBezTo>
                    <a:pt x="2534" y="124"/>
                    <a:pt x="2593" y="124"/>
                    <a:pt x="2593" y="60"/>
                  </a:cubicBezTo>
                  <a:lnTo>
                    <a:pt x="2534"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9"/>
            <p:cNvSpPr/>
            <p:nvPr/>
          </p:nvSpPr>
          <p:spPr>
            <a:xfrm>
              <a:off x="4337925" y="465075"/>
              <a:ext cx="67950" cy="3125"/>
            </a:xfrm>
            <a:custGeom>
              <a:avLst/>
              <a:gdLst/>
              <a:ahLst/>
              <a:cxnLst/>
              <a:rect l="l" t="t" r="r" b="b"/>
              <a:pathLst>
                <a:path w="2718" h="125" extrusionOk="0">
                  <a:moveTo>
                    <a:pt x="60" y="1"/>
                  </a:moveTo>
                  <a:cubicBezTo>
                    <a:pt x="1" y="1"/>
                    <a:pt x="1" y="60"/>
                    <a:pt x="1" y="60"/>
                  </a:cubicBezTo>
                  <a:cubicBezTo>
                    <a:pt x="1" y="124"/>
                    <a:pt x="1" y="124"/>
                    <a:pt x="60" y="124"/>
                  </a:cubicBezTo>
                  <a:lnTo>
                    <a:pt x="2718" y="124"/>
                  </a:lnTo>
                  <a:lnTo>
                    <a:pt x="2718" y="60"/>
                  </a:lnTo>
                  <a:lnTo>
                    <a:pt x="2718"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9"/>
            <p:cNvSpPr/>
            <p:nvPr/>
          </p:nvSpPr>
          <p:spPr>
            <a:xfrm>
              <a:off x="4114050" y="443475"/>
              <a:ext cx="21650" cy="24725"/>
            </a:xfrm>
            <a:custGeom>
              <a:avLst/>
              <a:gdLst/>
              <a:ahLst/>
              <a:cxnLst/>
              <a:rect l="l" t="t" r="r" b="b"/>
              <a:pathLst>
                <a:path w="866" h="989" extrusionOk="0">
                  <a:moveTo>
                    <a:pt x="742" y="0"/>
                  </a:moveTo>
                  <a:lnTo>
                    <a:pt x="1" y="924"/>
                  </a:lnTo>
                  <a:lnTo>
                    <a:pt x="1" y="988"/>
                  </a:lnTo>
                  <a:lnTo>
                    <a:pt x="65" y="988"/>
                  </a:lnTo>
                  <a:lnTo>
                    <a:pt x="865" y="124"/>
                  </a:lnTo>
                  <a:cubicBezTo>
                    <a:pt x="865" y="60"/>
                    <a:pt x="865" y="60"/>
                    <a:pt x="806" y="0"/>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9"/>
            <p:cNvSpPr/>
            <p:nvPr/>
          </p:nvSpPr>
          <p:spPr>
            <a:xfrm>
              <a:off x="4132575" y="443475"/>
              <a:ext cx="18550" cy="44725"/>
            </a:xfrm>
            <a:custGeom>
              <a:avLst/>
              <a:gdLst/>
              <a:ahLst/>
              <a:cxnLst/>
              <a:rect l="l" t="t" r="r" b="b"/>
              <a:pathLst>
                <a:path w="742" h="1789" extrusionOk="0">
                  <a:moveTo>
                    <a:pt x="65" y="0"/>
                  </a:moveTo>
                  <a:cubicBezTo>
                    <a:pt x="1" y="0"/>
                    <a:pt x="1" y="60"/>
                    <a:pt x="1" y="60"/>
                  </a:cubicBezTo>
                  <a:lnTo>
                    <a:pt x="618" y="1788"/>
                  </a:lnTo>
                  <a:lnTo>
                    <a:pt x="682" y="1788"/>
                  </a:lnTo>
                  <a:cubicBezTo>
                    <a:pt x="742" y="1788"/>
                    <a:pt x="742" y="1788"/>
                    <a:pt x="742" y="1729"/>
                  </a:cubicBezTo>
                  <a:lnTo>
                    <a:pt x="124" y="60"/>
                  </a:lnTo>
                  <a:cubicBezTo>
                    <a:pt x="124" y="0"/>
                    <a:pt x="65" y="0"/>
                    <a:pt x="65" y="0"/>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9"/>
            <p:cNvSpPr/>
            <p:nvPr/>
          </p:nvSpPr>
          <p:spPr>
            <a:xfrm>
              <a:off x="4148025" y="389375"/>
              <a:ext cx="23225" cy="98825"/>
            </a:xfrm>
            <a:custGeom>
              <a:avLst/>
              <a:gdLst/>
              <a:ahLst/>
              <a:cxnLst/>
              <a:rect l="l" t="t" r="r" b="b"/>
              <a:pathLst>
                <a:path w="929" h="3953" extrusionOk="0">
                  <a:moveTo>
                    <a:pt x="929" y="1"/>
                  </a:moveTo>
                  <a:cubicBezTo>
                    <a:pt x="864" y="1"/>
                    <a:pt x="864" y="1"/>
                    <a:pt x="864" y="65"/>
                  </a:cubicBezTo>
                  <a:lnTo>
                    <a:pt x="0" y="3893"/>
                  </a:lnTo>
                  <a:cubicBezTo>
                    <a:pt x="0" y="3952"/>
                    <a:pt x="0" y="3952"/>
                    <a:pt x="64" y="3952"/>
                  </a:cubicBezTo>
                  <a:lnTo>
                    <a:pt x="124" y="3952"/>
                  </a:lnTo>
                  <a:lnTo>
                    <a:pt x="929" y="65"/>
                  </a:lnTo>
                  <a:lnTo>
                    <a:pt x="929"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9"/>
            <p:cNvSpPr/>
            <p:nvPr/>
          </p:nvSpPr>
          <p:spPr>
            <a:xfrm>
              <a:off x="4169625" y="389375"/>
              <a:ext cx="20150" cy="148225"/>
            </a:xfrm>
            <a:custGeom>
              <a:avLst/>
              <a:gdLst/>
              <a:ahLst/>
              <a:cxnLst/>
              <a:rect l="l" t="t" r="r" b="b"/>
              <a:pathLst>
                <a:path w="806" h="5929" extrusionOk="0">
                  <a:moveTo>
                    <a:pt x="0" y="1"/>
                  </a:moveTo>
                  <a:lnTo>
                    <a:pt x="0" y="65"/>
                  </a:lnTo>
                  <a:lnTo>
                    <a:pt x="682" y="5928"/>
                  </a:lnTo>
                  <a:lnTo>
                    <a:pt x="741" y="5928"/>
                  </a:lnTo>
                  <a:cubicBezTo>
                    <a:pt x="806" y="5928"/>
                    <a:pt x="806" y="5928"/>
                    <a:pt x="806" y="5869"/>
                  </a:cubicBezTo>
                  <a:lnTo>
                    <a:pt x="65" y="65"/>
                  </a:lnTo>
                  <a:cubicBezTo>
                    <a:pt x="65" y="1"/>
                    <a:pt x="65" y="1"/>
                    <a:pt x="0"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9"/>
            <p:cNvSpPr/>
            <p:nvPr/>
          </p:nvSpPr>
          <p:spPr>
            <a:xfrm>
              <a:off x="4186675" y="465075"/>
              <a:ext cx="23100" cy="72525"/>
            </a:xfrm>
            <a:custGeom>
              <a:avLst/>
              <a:gdLst/>
              <a:ahLst/>
              <a:cxnLst/>
              <a:rect l="l" t="t" r="r" b="b"/>
              <a:pathLst>
                <a:path w="924" h="2901" extrusionOk="0">
                  <a:moveTo>
                    <a:pt x="865" y="1"/>
                  </a:moveTo>
                  <a:cubicBezTo>
                    <a:pt x="865" y="1"/>
                    <a:pt x="800" y="1"/>
                    <a:pt x="800" y="60"/>
                  </a:cubicBezTo>
                  <a:lnTo>
                    <a:pt x="0" y="2841"/>
                  </a:lnTo>
                  <a:cubicBezTo>
                    <a:pt x="0" y="2900"/>
                    <a:pt x="0" y="2900"/>
                    <a:pt x="59" y="2900"/>
                  </a:cubicBezTo>
                  <a:lnTo>
                    <a:pt x="124" y="2900"/>
                  </a:lnTo>
                  <a:lnTo>
                    <a:pt x="924" y="60"/>
                  </a:lnTo>
                  <a:cubicBezTo>
                    <a:pt x="924" y="60"/>
                    <a:pt x="924" y="1"/>
                    <a:pt x="865"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9"/>
            <p:cNvSpPr/>
            <p:nvPr/>
          </p:nvSpPr>
          <p:spPr>
            <a:xfrm>
              <a:off x="4268425" y="465075"/>
              <a:ext cx="15450" cy="29300"/>
            </a:xfrm>
            <a:custGeom>
              <a:avLst/>
              <a:gdLst/>
              <a:ahLst/>
              <a:cxnLst/>
              <a:rect l="l" t="t" r="r" b="b"/>
              <a:pathLst>
                <a:path w="618" h="1172" extrusionOk="0">
                  <a:moveTo>
                    <a:pt x="0" y="1"/>
                  </a:moveTo>
                  <a:lnTo>
                    <a:pt x="0" y="124"/>
                  </a:lnTo>
                  <a:lnTo>
                    <a:pt x="494" y="1112"/>
                  </a:lnTo>
                  <a:lnTo>
                    <a:pt x="558" y="1171"/>
                  </a:lnTo>
                  <a:cubicBezTo>
                    <a:pt x="617" y="1171"/>
                    <a:pt x="617" y="1112"/>
                    <a:pt x="617" y="1112"/>
                  </a:cubicBezTo>
                  <a:lnTo>
                    <a:pt x="64" y="60"/>
                  </a:lnTo>
                  <a:cubicBezTo>
                    <a:pt x="64" y="1"/>
                    <a:pt x="64" y="1"/>
                    <a:pt x="0"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9"/>
            <p:cNvSpPr/>
            <p:nvPr/>
          </p:nvSpPr>
          <p:spPr>
            <a:xfrm>
              <a:off x="4280750" y="381725"/>
              <a:ext cx="26350" cy="112650"/>
            </a:xfrm>
            <a:custGeom>
              <a:avLst/>
              <a:gdLst/>
              <a:ahLst/>
              <a:cxnLst/>
              <a:rect l="l" t="t" r="r" b="b"/>
              <a:pathLst>
                <a:path w="1054" h="4506" extrusionOk="0">
                  <a:moveTo>
                    <a:pt x="1053" y="1"/>
                  </a:moveTo>
                  <a:cubicBezTo>
                    <a:pt x="989" y="1"/>
                    <a:pt x="989" y="1"/>
                    <a:pt x="930" y="60"/>
                  </a:cubicBezTo>
                  <a:lnTo>
                    <a:pt x="1" y="4446"/>
                  </a:lnTo>
                  <a:cubicBezTo>
                    <a:pt x="1" y="4446"/>
                    <a:pt x="1" y="4505"/>
                    <a:pt x="65" y="4505"/>
                  </a:cubicBezTo>
                  <a:cubicBezTo>
                    <a:pt x="65" y="4505"/>
                    <a:pt x="124" y="4505"/>
                    <a:pt x="124" y="4446"/>
                  </a:cubicBezTo>
                  <a:lnTo>
                    <a:pt x="1053" y="60"/>
                  </a:lnTo>
                  <a:lnTo>
                    <a:pt x="1053"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9"/>
            <p:cNvSpPr/>
            <p:nvPr/>
          </p:nvSpPr>
          <p:spPr>
            <a:xfrm>
              <a:off x="4303975" y="381725"/>
              <a:ext cx="12375" cy="148200"/>
            </a:xfrm>
            <a:custGeom>
              <a:avLst/>
              <a:gdLst/>
              <a:ahLst/>
              <a:cxnLst/>
              <a:rect l="l" t="t" r="r" b="b"/>
              <a:pathLst>
                <a:path w="495" h="5928" extrusionOk="0">
                  <a:moveTo>
                    <a:pt x="60" y="1"/>
                  </a:moveTo>
                  <a:lnTo>
                    <a:pt x="1" y="60"/>
                  </a:lnTo>
                  <a:lnTo>
                    <a:pt x="371" y="5864"/>
                  </a:lnTo>
                  <a:cubicBezTo>
                    <a:pt x="371" y="5928"/>
                    <a:pt x="430" y="5928"/>
                    <a:pt x="430" y="5928"/>
                  </a:cubicBezTo>
                  <a:cubicBezTo>
                    <a:pt x="494" y="5928"/>
                    <a:pt x="494" y="5928"/>
                    <a:pt x="494" y="5864"/>
                  </a:cubicBezTo>
                  <a:lnTo>
                    <a:pt x="124" y="60"/>
                  </a:lnTo>
                  <a:cubicBezTo>
                    <a:pt x="124" y="1"/>
                    <a:pt x="124" y="1"/>
                    <a:pt x="60"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9"/>
            <p:cNvSpPr/>
            <p:nvPr/>
          </p:nvSpPr>
          <p:spPr>
            <a:xfrm>
              <a:off x="4313225" y="465075"/>
              <a:ext cx="27825" cy="64850"/>
            </a:xfrm>
            <a:custGeom>
              <a:avLst/>
              <a:gdLst/>
              <a:ahLst/>
              <a:cxnLst/>
              <a:rect l="l" t="t" r="r" b="b"/>
              <a:pathLst>
                <a:path w="1113" h="2594" extrusionOk="0">
                  <a:moveTo>
                    <a:pt x="1048" y="1"/>
                  </a:moveTo>
                  <a:cubicBezTo>
                    <a:pt x="989" y="1"/>
                    <a:pt x="989" y="1"/>
                    <a:pt x="989" y="60"/>
                  </a:cubicBezTo>
                  <a:lnTo>
                    <a:pt x="1" y="2530"/>
                  </a:lnTo>
                  <a:cubicBezTo>
                    <a:pt x="1" y="2530"/>
                    <a:pt x="1" y="2594"/>
                    <a:pt x="60" y="2594"/>
                  </a:cubicBezTo>
                  <a:lnTo>
                    <a:pt x="124" y="2594"/>
                  </a:lnTo>
                  <a:lnTo>
                    <a:pt x="1048" y="124"/>
                  </a:lnTo>
                  <a:cubicBezTo>
                    <a:pt x="1112" y="60"/>
                    <a:pt x="1048" y="60"/>
                    <a:pt x="1048"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9"/>
            <p:cNvSpPr/>
            <p:nvPr/>
          </p:nvSpPr>
          <p:spPr>
            <a:xfrm>
              <a:off x="4404250" y="450025"/>
              <a:ext cx="15450" cy="18175"/>
            </a:xfrm>
            <a:custGeom>
              <a:avLst/>
              <a:gdLst/>
              <a:ahLst/>
              <a:cxnLst/>
              <a:rect l="l" t="t" r="r" b="b"/>
              <a:pathLst>
                <a:path w="618" h="727" extrusionOk="0">
                  <a:moveTo>
                    <a:pt x="558" y="0"/>
                  </a:moveTo>
                  <a:cubicBezTo>
                    <a:pt x="542" y="0"/>
                    <a:pt x="526" y="15"/>
                    <a:pt x="494" y="45"/>
                  </a:cubicBezTo>
                  <a:lnTo>
                    <a:pt x="0" y="662"/>
                  </a:lnTo>
                  <a:lnTo>
                    <a:pt x="0" y="726"/>
                  </a:lnTo>
                  <a:lnTo>
                    <a:pt x="65" y="726"/>
                  </a:lnTo>
                  <a:lnTo>
                    <a:pt x="618" y="109"/>
                  </a:lnTo>
                  <a:lnTo>
                    <a:pt x="618" y="45"/>
                  </a:lnTo>
                  <a:cubicBezTo>
                    <a:pt x="588" y="15"/>
                    <a:pt x="573" y="0"/>
                    <a:pt x="558" y="0"/>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9"/>
            <p:cNvSpPr/>
            <p:nvPr/>
          </p:nvSpPr>
          <p:spPr>
            <a:xfrm>
              <a:off x="4416600" y="449650"/>
              <a:ext cx="17050" cy="58675"/>
            </a:xfrm>
            <a:custGeom>
              <a:avLst/>
              <a:gdLst/>
              <a:ahLst/>
              <a:cxnLst/>
              <a:rect l="l" t="t" r="r" b="b"/>
              <a:pathLst>
                <a:path w="682" h="2347" extrusionOk="0">
                  <a:moveTo>
                    <a:pt x="64" y="0"/>
                  </a:moveTo>
                  <a:cubicBezTo>
                    <a:pt x="0" y="0"/>
                    <a:pt x="0" y="60"/>
                    <a:pt x="0" y="60"/>
                  </a:cubicBezTo>
                  <a:lnTo>
                    <a:pt x="618" y="2282"/>
                  </a:lnTo>
                  <a:cubicBezTo>
                    <a:pt x="618" y="2346"/>
                    <a:pt x="618" y="2346"/>
                    <a:pt x="682" y="2346"/>
                  </a:cubicBezTo>
                  <a:lnTo>
                    <a:pt x="682" y="2282"/>
                  </a:lnTo>
                  <a:lnTo>
                    <a:pt x="124" y="60"/>
                  </a:lnTo>
                  <a:cubicBezTo>
                    <a:pt x="124" y="0"/>
                    <a:pt x="64" y="0"/>
                    <a:pt x="64" y="0"/>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9"/>
            <p:cNvSpPr/>
            <p:nvPr/>
          </p:nvSpPr>
          <p:spPr>
            <a:xfrm>
              <a:off x="4430550" y="381725"/>
              <a:ext cx="18550" cy="126600"/>
            </a:xfrm>
            <a:custGeom>
              <a:avLst/>
              <a:gdLst/>
              <a:ahLst/>
              <a:cxnLst/>
              <a:rect l="l" t="t" r="r" b="b"/>
              <a:pathLst>
                <a:path w="742" h="5064" extrusionOk="0">
                  <a:moveTo>
                    <a:pt x="741" y="1"/>
                  </a:moveTo>
                  <a:cubicBezTo>
                    <a:pt x="677" y="1"/>
                    <a:pt x="677" y="1"/>
                    <a:pt x="677" y="60"/>
                  </a:cubicBezTo>
                  <a:lnTo>
                    <a:pt x="60" y="4999"/>
                  </a:lnTo>
                  <a:cubicBezTo>
                    <a:pt x="0" y="4999"/>
                    <a:pt x="60" y="5063"/>
                    <a:pt x="60" y="5063"/>
                  </a:cubicBezTo>
                  <a:cubicBezTo>
                    <a:pt x="124" y="5063"/>
                    <a:pt x="124" y="5063"/>
                    <a:pt x="124" y="4999"/>
                  </a:cubicBezTo>
                  <a:lnTo>
                    <a:pt x="741" y="60"/>
                  </a:lnTo>
                  <a:lnTo>
                    <a:pt x="741"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9"/>
            <p:cNvSpPr/>
            <p:nvPr/>
          </p:nvSpPr>
          <p:spPr>
            <a:xfrm>
              <a:off x="4445975" y="381725"/>
              <a:ext cx="15475" cy="138950"/>
            </a:xfrm>
            <a:custGeom>
              <a:avLst/>
              <a:gdLst/>
              <a:ahLst/>
              <a:cxnLst/>
              <a:rect l="l" t="t" r="r" b="b"/>
              <a:pathLst>
                <a:path w="619" h="5558" extrusionOk="0">
                  <a:moveTo>
                    <a:pt x="60" y="1"/>
                  </a:moveTo>
                  <a:cubicBezTo>
                    <a:pt x="60" y="1"/>
                    <a:pt x="1" y="60"/>
                    <a:pt x="60" y="60"/>
                  </a:cubicBezTo>
                  <a:lnTo>
                    <a:pt x="495" y="5493"/>
                  </a:lnTo>
                  <a:cubicBezTo>
                    <a:pt x="495" y="5493"/>
                    <a:pt x="495" y="5557"/>
                    <a:pt x="554" y="5557"/>
                  </a:cubicBezTo>
                  <a:lnTo>
                    <a:pt x="618" y="5493"/>
                  </a:lnTo>
                  <a:lnTo>
                    <a:pt x="124" y="60"/>
                  </a:lnTo>
                  <a:cubicBezTo>
                    <a:pt x="124" y="1"/>
                    <a:pt x="124" y="1"/>
                    <a:pt x="60"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9"/>
            <p:cNvSpPr/>
            <p:nvPr/>
          </p:nvSpPr>
          <p:spPr>
            <a:xfrm>
              <a:off x="4458325" y="465075"/>
              <a:ext cx="20025" cy="55600"/>
            </a:xfrm>
            <a:custGeom>
              <a:avLst/>
              <a:gdLst/>
              <a:ahLst/>
              <a:cxnLst/>
              <a:rect l="l" t="t" r="r" b="b"/>
              <a:pathLst>
                <a:path w="801" h="2224" extrusionOk="0">
                  <a:moveTo>
                    <a:pt x="742" y="1"/>
                  </a:moveTo>
                  <a:cubicBezTo>
                    <a:pt x="742" y="1"/>
                    <a:pt x="677" y="1"/>
                    <a:pt x="677" y="60"/>
                  </a:cubicBezTo>
                  <a:lnTo>
                    <a:pt x="1" y="2159"/>
                  </a:lnTo>
                  <a:cubicBezTo>
                    <a:pt x="1" y="2159"/>
                    <a:pt x="1" y="2223"/>
                    <a:pt x="60" y="2223"/>
                  </a:cubicBezTo>
                  <a:lnTo>
                    <a:pt x="124" y="2159"/>
                  </a:lnTo>
                  <a:lnTo>
                    <a:pt x="801" y="60"/>
                  </a:lnTo>
                  <a:cubicBezTo>
                    <a:pt x="801" y="60"/>
                    <a:pt x="801" y="1"/>
                    <a:pt x="742" y="1"/>
                  </a:cubicBez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9"/>
            <p:cNvSpPr/>
            <p:nvPr/>
          </p:nvSpPr>
          <p:spPr>
            <a:xfrm>
              <a:off x="4475250" y="465075"/>
              <a:ext cx="40150" cy="3125"/>
            </a:xfrm>
            <a:custGeom>
              <a:avLst/>
              <a:gdLst/>
              <a:ahLst/>
              <a:cxnLst/>
              <a:rect l="l" t="t" r="r" b="b"/>
              <a:pathLst>
                <a:path w="1606" h="125" extrusionOk="0">
                  <a:moveTo>
                    <a:pt x="65" y="1"/>
                  </a:moveTo>
                  <a:lnTo>
                    <a:pt x="0" y="60"/>
                  </a:lnTo>
                  <a:cubicBezTo>
                    <a:pt x="0" y="124"/>
                    <a:pt x="65" y="124"/>
                    <a:pt x="65" y="124"/>
                  </a:cubicBezTo>
                  <a:lnTo>
                    <a:pt x="1606" y="124"/>
                  </a:lnTo>
                  <a:lnTo>
                    <a:pt x="1606" y="60"/>
                  </a:lnTo>
                  <a:lnTo>
                    <a:pt x="1606" y="1"/>
                  </a:lnTo>
                  <a:close/>
                </a:path>
              </a:pathLst>
            </a:custGeom>
            <a:solidFill>
              <a:srgbClr val="70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9"/>
            <p:cNvSpPr/>
            <p:nvPr/>
          </p:nvSpPr>
          <p:spPr>
            <a:xfrm>
              <a:off x="4549350" y="424950"/>
              <a:ext cx="33975" cy="33975"/>
            </a:xfrm>
            <a:custGeom>
              <a:avLst/>
              <a:gdLst/>
              <a:ahLst/>
              <a:cxnLst/>
              <a:rect l="l" t="t" r="r" b="b"/>
              <a:pathLst>
                <a:path w="1359" h="1359" extrusionOk="0">
                  <a:moveTo>
                    <a:pt x="682" y="0"/>
                  </a:moveTo>
                  <a:cubicBezTo>
                    <a:pt x="311" y="0"/>
                    <a:pt x="0" y="307"/>
                    <a:pt x="0" y="677"/>
                  </a:cubicBezTo>
                  <a:cubicBezTo>
                    <a:pt x="0" y="1048"/>
                    <a:pt x="311" y="1359"/>
                    <a:pt x="682" y="1359"/>
                  </a:cubicBezTo>
                  <a:cubicBezTo>
                    <a:pt x="1052" y="1359"/>
                    <a:pt x="1358" y="1048"/>
                    <a:pt x="1358" y="677"/>
                  </a:cubicBezTo>
                  <a:cubicBezTo>
                    <a:pt x="1358" y="307"/>
                    <a:pt x="1052" y="0"/>
                    <a:pt x="6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9"/>
            <p:cNvSpPr/>
            <p:nvPr/>
          </p:nvSpPr>
          <p:spPr>
            <a:xfrm>
              <a:off x="4552425" y="475825"/>
              <a:ext cx="29425" cy="29400"/>
            </a:xfrm>
            <a:custGeom>
              <a:avLst/>
              <a:gdLst/>
              <a:ahLst/>
              <a:cxnLst/>
              <a:rect l="l" t="t" r="r" b="b"/>
              <a:pathLst>
                <a:path w="1177" h="1176" extrusionOk="0">
                  <a:moveTo>
                    <a:pt x="559" y="0"/>
                  </a:moveTo>
                  <a:cubicBezTo>
                    <a:pt x="248" y="0"/>
                    <a:pt x="1" y="247"/>
                    <a:pt x="1" y="559"/>
                  </a:cubicBezTo>
                  <a:cubicBezTo>
                    <a:pt x="1" y="929"/>
                    <a:pt x="248" y="1176"/>
                    <a:pt x="559" y="1176"/>
                  </a:cubicBezTo>
                  <a:cubicBezTo>
                    <a:pt x="865" y="1176"/>
                    <a:pt x="1176" y="929"/>
                    <a:pt x="1176" y="559"/>
                  </a:cubicBezTo>
                  <a:cubicBezTo>
                    <a:pt x="1176" y="247"/>
                    <a:pt x="865"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9"/>
            <p:cNvSpPr/>
            <p:nvPr/>
          </p:nvSpPr>
          <p:spPr>
            <a:xfrm>
              <a:off x="4029225" y="250450"/>
              <a:ext cx="72500" cy="41775"/>
            </a:xfrm>
            <a:custGeom>
              <a:avLst/>
              <a:gdLst/>
              <a:ahLst/>
              <a:cxnLst/>
              <a:rect l="l" t="t" r="r" b="b"/>
              <a:pathLst>
                <a:path w="2900" h="1671" extrusionOk="0">
                  <a:moveTo>
                    <a:pt x="801" y="1"/>
                  </a:moveTo>
                  <a:cubicBezTo>
                    <a:pt x="371" y="1"/>
                    <a:pt x="0" y="371"/>
                    <a:pt x="0" y="806"/>
                  </a:cubicBezTo>
                  <a:lnTo>
                    <a:pt x="0" y="865"/>
                  </a:lnTo>
                  <a:cubicBezTo>
                    <a:pt x="0" y="1300"/>
                    <a:pt x="371" y="1670"/>
                    <a:pt x="801" y="1670"/>
                  </a:cubicBezTo>
                  <a:lnTo>
                    <a:pt x="2159" y="1670"/>
                  </a:lnTo>
                  <a:cubicBezTo>
                    <a:pt x="2594" y="1670"/>
                    <a:pt x="2900" y="1300"/>
                    <a:pt x="2900" y="865"/>
                  </a:cubicBezTo>
                  <a:lnTo>
                    <a:pt x="2900" y="806"/>
                  </a:lnTo>
                  <a:cubicBezTo>
                    <a:pt x="2900" y="371"/>
                    <a:pt x="2594" y="1"/>
                    <a:pt x="2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9"/>
            <p:cNvSpPr/>
            <p:nvPr/>
          </p:nvSpPr>
          <p:spPr>
            <a:xfrm>
              <a:off x="4126400" y="255150"/>
              <a:ext cx="43250" cy="32375"/>
            </a:xfrm>
            <a:custGeom>
              <a:avLst/>
              <a:gdLst/>
              <a:ahLst/>
              <a:cxnLst/>
              <a:rect l="l" t="t" r="r" b="b"/>
              <a:pathLst>
                <a:path w="1730" h="1295" extrusionOk="0">
                  <a:moveTo>
                    <a:pt x="618" y="1"/>
                  </a:moveTo>
                  <a:cubicBezTo>
                    <a:pt x="248" y="1"/>
                    <a:pt x="1" y="307"/>
                    <a:pt x="1" y="618"/>
                  </a:cubicBezTo>
                  <a:cubicBezTo>
                    <a:pt x="1" y="989"/>
                    <a:pt x="248" y="1295"/>
                    <a:pt x="618" y="1295"/>
                  </a:cubicBezTo>
                  <a:lnTo>
                    <a:pt x="1053" y="1295"/>
                  </a:lnTo>
                  <a:cubicBezTo>
                    <a:pt x="1423" y="1295"/>
                    <a:pt x="1729" y="989"/>
                    <a:pt x="1729" y="618"/>
                  </a:cubicBezTo>
                  <a:cubicBezTo>
                    <a:pt x="1729" y="307"/>
                    <a:pt x="142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05"/>
        <p:cNvGrpSpPr/>
        <p:nvPr/>
      </p:nvGrpSpPr>
      <p:grpSpPr>
        <a:xfrm>
          <a:off x="0" y="0"/>
          <a:ext cx="0" cy="0"/>
          <a:chOff x="0" y="0"/>
          <a:chExt cx="0" cy="0"/>
        </a:xfrm>
      </p:grpSpPr>
      <p:sp>
        <p:nvSpPr>
          <p:cNvPr id="1706" name="Google Shape;1706;p40"/>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Concepts and Typology</a:t>
            </a:r>
            <a:endParaRPr/>
          </a:p>
        </p:txBody>
      </p:sp>
      <p:graphicFrame>
        <p:nvGraphicFramePr>
          <p:cNvPr id="1707" name="Google Shape;1707;p40"/>
          <p:cNvGraphicFramePr/>
          <p:nvPr/>
        </p:nvGraphicFramePr>
        <p:xfrm>
          <a:off x="952500" y="1809750"/>
          <a:ext cx="3000000" cy="3000000"/>
        </p:xfrm>
        <a:graphic>
          <a:graphicData uri="http://schemas.openxmlformats.org/drawingml/2006/table">
            <a:tbl>
              <a:tblPr>
                <a:noFill/>
                <a:tableStyleId>{3905CBF4-997A-48DB-AB84-D122EDB72033}</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929900">
                <a:tc>
                  <a:txBody>
                    <a:bodyPr/>
                    <a:lstStyle/>
                    <a:p>
                      <a:pPr marL="0" lvl="0" indent="0" algn="ctr" rtl="0">
                        <a:spcBef>
                          <a:spcPts val="0"/>
                        </a:spcBef>
                        <a:spcAft>
                          <a:spcPts val="0"/>
                        </a:spcAft>
                        <a:buNone/>
                      </a:pPr>
                      <a:r>
                        <a:rPr lang="en" sz="1800">
                          <a:solidFill>
                            <a:schemeClr val="accent1"/>
                          </a:solidFill>
                          <a:latin typeface="Lilita One"/>
                          <a:ea typeface="Lilita One"/>
                          <a:cs typeface="Lilita One"/>
                          <a:sym typeface="Lilita One"/>
                        </a:rPr>
                        <a:t>--</a:t>
                      </a:r>
                      <a:endParaRPr sz="1800">
                        <a:solidFill>
                          <a:schemeClr val="accent1"/>
                        </a:solidFill>
                        <a:latin typeface="Lilita One"/>
                        <a:ea typeface="Lilita One"/>
                        <a:cs typeface="Lilita One"/>
                        <a:sym typeface="Lilita One"/>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Lilita One"/>
                          <a:ea typeface="Lilita One"/>
                          <a:cs typeface="Lilita One"/>
                          <a:sym typeface="Lilita One"/>
                        </a:rPr>
                        <a:t>Concept</a:t>
                      </a:r>
                      <a:endParaRPr sz="1800">
                        <a:solidFill>
                          <a:schemeClr val="lt2"/>
                        </a:solidFill>
                        <a:latin typeface="Lilita One"/>
                        <a:ea typeface="Lilita One"/>
                        <a:cs typeface="Lilita One"/>
                        <a:sym typeface="Lilita One"/>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Lilita One"/>
                          <a:ea typeface="Lilita One"/>
                          <a:cs typeface="Lilita One"/>
                          <a:sym typeface="Lilita One"/>
                        </a:rPr>
                        <a:t>Typology</a:t>
                      </a:r>
                      <a:endParaRPr sz="1800">
                        <a:solidFill>
                          <a:schemeClr val="lt2"/>
                        </a:solidFill>
                        <a:latin typeface="Lilita One"/>
                        <a:ea typeface="Lilita One"/>
                        <a:cs typeface="Lilita One"/>
                        <a:sym typeface="Lilita One"/>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Lilita One"/>
                          <a:ea typeface="Lilita One"/>
                          <a:cs typeface="Lilita One"/>
                          <a:sym typeface="Lilita One"/>
                        </a:rPr>
                        <a:t>Features</a:t>
                      </a:r>
                      <a:endParaRPr sz="1800">
                        <a:solidFill>
                          <a:schemeClr val="lt2"/>
                        </a:solidFill>
                        <a:latin typeface="Lilita One"/>
                        <a:ea typeface="Lilita One"/>
                        <a:cs typeface="Lilita One"/>
                        <a:sym typeface="Lilita One"/>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929900">
                <a:tc>
                  <a:txBody>
                    <a:bodyPr/>
                    <a:lstStyle/>
                    <a:p>
                      <a:pPr marL="0" lvl="0" indent="0" algn="ctr" rtl="0">
                        <a:spcBef>
                          <a:spcPts val="0"/>
                        </a:spcBef>
                        <a:spcAft>
                          <a:spcPts val="0"/>
                        </a:spcAft>
                        <a:buNone/>
                      </a:pPr>
                      <a:r>
                        <a:rPr lang="en">
                          <a:solidFill>
                            <a:schemeClr val="dk1"/>
                          </a:solidFill>
                          <a:latin typeface="Nunito ExtraBold"/>
                          <a:ea typeface="Nunito ExtraBold"/>
                          <a:cs typeface="Nunito ExtraBold"/>
                          <a:sym typeface="Nunito ExtraBold"/>
                        </a:rPr>
                        <a:t>Type A</a:t>
                      </a:r>
                      <a:endParaRPr>
                        <a:solidFill>
                          <a:schemeClr val="dk1"/>
                        </a:solidFill>
                        <a:latin typeface="Nunito ExtraBold"/>
                        <a:ea typeface="Nunito ExtraBold"/>
                        <a:cs typeface="Nunito ExtraBold"/>
                        <a:sym typeface="Nunito ExtraBol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Mars</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Jupiter</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Venus</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929900">
                <a:tc>
                  <a:txBody>
                    <a:bodyPr/>
                    <a:lstStyle/>
                    <a:p>
                      <a:pPr marL="0" lvl="0" indent="0" algn="ctr" rtl="0">
                        <a:spcBef>
                          <a:spcPts val="0"/>
                        </a:spcBef>
                        <a:spcAft>
                          <a:spcPts val="0"/>
                        </a:spcAft>
                        <a:buNone/>
                      </a:pPr>
                      <a:r>
                        <a:rPr lang="en">
                          <a:solidFill>
                            <a:schemeClr val="dk1"/>
                          </a:solidFill>
                          <a:latin typeface="Nunito ExtraBold"/>
                          <a:ea typeface="Nunito ExtraBold"/>
                          <a:cs typeface="Nunito ExtraBold"/>
                          <a:sym typeface="Nunito ExtraBold"/>
                        </a:rPr>
                        <a:t>Type B</a:t>
                      </a:r>
                      <a:endParaRPr>
                        <a:solidFill>
                          <a:schemeClr val="dk1"/>
                        </a:solidFill>
                        <a:latin typeface="Nunito ExtraBold"/>
                        <a:ea typeface="Nunito ExtraBold"/>
                        <a:cs typeface="Nunito ExtraBold"/>
                        <a:sym typeface="Nunito ExtraBol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Saturn</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Mercury</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Neptune</a:t>
                      </a:r>
                      <a:endParaRPr>
                        <a:solidFill>
                          <a:schemeClr val="dk1"/>
                        </a:solidFill>
                        <a:latin typeface="Nunito"/>
                        <a:ea typeface="Nunito"/>
                        <a:cs typeface="Nunito"/>
                        <a:sym typeface="Nunito"/>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bl>
          </a:graphicData>
        </a:graphic>
      </p:graphicFrame>
      <p:grpSp>
        <p:nvGrpSpPr>
          <p:cNvPr id="1708" name="Google Shape;1708;p40"/>
          <p:cNvGrpSpPr/>
          <p:nvPr/>
        </p:nvGrpSpPr>
        <p:grpSpPr>
          <a:xfrm rot="-720259">
            <a:off x="598741" y="4003249"/>
            <a:ext cx="480258" cy="615343"/>
            <a:chOff x="912850" y="4743425"/>
            <a:chExt cx="480225" cy="615300"/>
          </a:xfrm>
        </p:grpSpPr>
        <p:sp>
          <p:nvSpPr>
            <p:cNvPr id="1709" name="Google Shape;1709;p40"/>
            <p:cNvSpPr/>
            <p:nvPr/>
          </p:nvSpPr>
          <p:spPr>
            <a:xfrm>
              <a:off x="912850" y="4825175"/>
              <a:ext cx="480225" cy="533550"/>
            </a:xfrm>
            <a:custGeom>
              <a:avLst/>
              <a:gdLst/>
              <a:ahLst/>
              <a:cxnLst/>
              <a:rect l="l" t="t" r="r" b="b"/>
              <a:pathLst>
                <a:path w="19209" h="21342" extrusionOk="0">
                  <a:moveTo>
                    <a:pt x="5927" y="0"/>
                  </a:moveTo>
                  <a:lnTo>
                    <a:pt x="5722" y="1022"/>
                  </a:lnTo>
                  <a:cubicBezTo>
                    <a:pt x="4194" y="1120"/>
                    <a:pt x="2968" y="2044"/>
                    <a:pt x="2763" y="3270"/>
                  </a:cubicBezTo>
                  <a:lnTo>
                    <a:pt x="311" y="15832"/>
                  </a:lnTo>
                  <a:cubicBezTo>
                    <a:pt x="1" y="17467"/>
                    <a:pt x="1227" y="19101"/>
                    <a:pt x="3172" y="19412"/>
                  </a:cubicBezTo>
                  <a:lnTo>
                    <a:pt x="12572" y="21251"/>
                  </a:lnTo>
                  <a:cubicBezTo>
                    <a:pt x="12846" y="21312"/>
                    <a:pt x="13120" y="21341"/>
                    <a:pt x="13390" y="21341"/>
                  </a:cubicBezTo>
                  <a:cubicBezTo>
                    <a:pt x="14925" y="21341"/>
                    <a:pt x="16295" y="20394"/>
                    <a:pt x="16552" y="19003"/>
                  </a:cubicBezTo>
                  <a:lnTo>
                    <a:pt x="19004" y="6539"/>
                  </a:lnTo>
                  <a:cubicBezTo>
                    <a:pt x="19208" y="5207"/>
                    <a:pt x="18497" y="3883"/>
                    <a:pt x="17165" y="3270"/>
                  </a:cubicBezTo>
                  <a:lnTo>
                    <a:pt x="17369" y="2248"/>
                  </a:lnTo>
                  <a:lnTo>
                    <a:pt x="5927" y="0"/>
                  </a:ln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0"/>
            <p:cNvSpPr/>
            <p:nvPr/>
          </p:nvSpPr>
          <p:spPr>
            <a:xfrm>
              <a:off x="1055900" y="4825175"/>
              <a:ext cx="291200" cy="71525"/>
            </a:xfrm>
            <a:custGeom>
              <a:avLst/>
              <a:gdLst/>
              <a:ahLst/>
              <a:cxnLst/>
              <a:rect l="l" t="t" r="r" b="b"/>
              <a:pathLst>
                <a:path w="11648" h="2861" extrusionOk="0">
                  <a:moveTo>
                    <a:pt x="205" y="0"/>
                  </a:moveTo>
                  <a:lnTo>
                    <a:pt x="0" y="613"/>
                  </a:lnTo>
                  <a:lnTo>
                    <a:pt x="11549" y="2861"/>
                  </a:lnTo>
                  <a:lnTo>
                    <a:pt x="11647" y="2248"/>
                  </a:lnTo>
                  <a:lnTo>
                    <a:pt x="205" y="0"/>
                  </a:ln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0"/>
            <p:cNvSpPr/>
            <p:nvPr/>
          </p:nvSpPr>
          <p:spPr>
            <a:xfrm>
              <a:off x="1038125" y="4743425"/>
              <a:ext cx="344725" cy="143075"/>
            </a:xfrm>
            <a:custGeom>
              <a:avLst/>
              <a:gdLst/>
              <a:ahLst/>
              <a:cxnLst/>
              <a:rect l="l" t="t" r="r" b="b"/>
              <a:pathLst>
                <a:path w="13789" h="5723" extrusionOk="0">
                  <a:moveTo>
                    <a:pt x="613" y="1"/>
                  </a:moveTo>
                  <a:lnTo>
                    <a:pt x="0" y="3066"/>
                  </a:lnTo>
                  <a:lnTo>
                    <a:pt x="13176" y="5722"/>
                  </a:lnTo>
                  <a:lnTo>
                    <a:pt x="13789" y="2657"/>
                  </a:lnTo>
                  <a:lnTo>
                    <a:pt x="613" y="1"/>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0"/>
            <p:cNvSpPr/>
            <p:nvPr/>
          </p:nvSpPr>
          <p:spPr>
            <a:xfrm>
              <a:off x="1050775" y="4745900"/>
              <a:ext cx="28225" cy="79300"/>
            </a:xfrm>
            <a:custGeom>
              <a:avLst/>
              <a:gdLst/>
              <a:ahLst/>
              <a:cxnLst/>
              <a:rect l="l" t="t" r="r" b="b"/>
              <a:pathLst>
                <a:path w="1129" h="3172" extrusionOk="0">
                  <a:moveTo>
                    <a:pt x="614" y="0"/>
                  </a:moveTo>
                  <a:lnTo>
                    <a:pt x="1" y="3065"/>
                  </a:lnTo>
                  <a:lnTo>
                    <a:pt x="516" y="3171"/>
                  </a:lnTo>
                  <a:lnTo>
                    <a:pt x="1129" y="106"/>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0"/>
            <p:cNvSpPr/>
            <p:nvPr/>
          </p:nvSpPr>
          <p:spPr>
            <a:xfrm>
              <a:off x="1078975" y="4751000"/>
              <a:ext cx="30675" cy="81750"/>
            </a:xfrm>
            <a:custGeom>
              <a:avLst/>
              <a:gdLst/>
              <a:ahLst/>
              <a:cxnLst/>
              <a:rect l="l" t="t" r="r" b="b"/>
              <a:pathLst>
                <a:path w="1227" h="3270" extrusionOk="0">
                  <a:moveTo>
                    <a:pt x="614" y="0"/>
                  </a:moveTo>
                  <a:lnTo>
                    <a:pt x="1" y="3172"/>
                  </a:lnTo>
                  <a:lnTo>
                    <a:pt x="614" y="3270"/>
                  </a:lnTo>
                  <a:lnTo>
                    <a:pt x="1227" y="107"/>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0"/>
            <p:cNvSpPr/>
            <p:nvPr/>
          </p:nvSpPr>
          <p:spPr>
            <a:xfrm>
              <a:off x="1109625" y="4756100"/>
              <a:ext cx="28025" cy="81775"/>
            </a:xfrm>
            <a:custGeom>
              <a:avLst/>
              <a:gdLst/>
              <a:ahLst/>
              <a:cxnLst/>
              <a:rect l="l" t="t" r="r" b="b"/>
              <a:pathLst>
                <a:path w="1121" h="3271" extrusionOk="0">
                  <a:moveTo>
                    <a:pt x="614" y="1"/>
                  </a:moveTo>
                  <a:lnTo>
                    <a:pt x="1" y="3172"/>
                  </a:lnTo>
                  <a:lnTo>
                    <a:pt x="508" y="3270"/>
                  </a:lnTo>
                  <a:lnTo>
                    <a:pt x="1121" y="107"/>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0"/>
            <p:cNvSpPr/>
            <p:nvPr/>
          </p:nvSpPr>
          <p:spPr>
            <a:xfrm>
              <a:off x="1137625" y="4763875"/>
              <a:ext cx="30675" cy="79100"/>
            </a:xfrm>
            <a:custGeom>
              <a:avLst/>
              <a:gdLst/>
              <a:ahLst/>
              <a:cxnLst/>
              <a:rect l="l" t="t" r="r" b="b"/>
              <a:pathLst>
                <a:path w="1227" h="3164" extrusionOk="0">
                  <a:moveTo>
                    <a:pt x="614" y="0"/>
                  </a:moveTo>
                  <a:lnTo>
                    <a:pt x="1" y="3065"/>
                  </a:lnTo>
                  <a:lnTo>
                    <a:pt x="516" y="3163"/>
                  </a:lnTo>
                  <a:lnTo>
                    <a:pt x="1227" y="98"/>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0"/>
            <p:cNvSpPr/>
            <p:nvPr/>
          </p:nvSpPr>
          <p:spPr>
            <a:xfrm>
              <a:off x="1165825" y="4768975"/>
              <a:ext cx="30675" cy="79100"/>
            </a:xfrm>
            <a:custGeom>
              <a:avLst/>
              <a:gdLst/>
              <a:ahLst/>
              <a:cxnLst/>
              <a:rect l="l" t="t" r="r" b="b"/>
              <a:pathLst>
                <a:path w="1227" h="3164" extrusionOk="0">
                  <a:moveTo>
                    <a:pt x="712" y="1"/>
                  </a:moveTo>
                  <a:lnTo>
                    <a:pt x="1" y="3066"/>
                  </a:lnTo>
                  <a:lnTo>
                    <a:pt x="614" y="3164"/>
                  </a:lnTo>
                  <a:lnTo>
                    <a:pt x="1227" y="99"/>
                  </a:lnTo>
                  <a:lnTo>
                    <a:pt x="712"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0"/>
            <p:cNvSpPr/>
            <p:nvPr/>
          </p:nvSpPr>
          <p:spPr>
            <a:xfrm>
              <a:off x="1196475" y="4774075"/>
              <a:ext cx="28025" cy="81775"/>
            </a:xfrm>
            <a:custGeom>
              <a:avLst/>
              <a:gdLst/>
              <a:ahLst/>
              <a:cxnLst/>
              <a:rect l="l" t="t" r="r" b="b"/>
              <a:pathLst>
                <a:path w="1121" h="3271" extrusionOk="0">
                  <a:moveTo>
                    <a:pt x="614" y="1"/>
                  </a:moveTo>
                  <a:lnTo>
                    <a:pt x="1" y="3164"/>
                  </a:lnTo>
                  <a:lnTo>
                    <a:pt x="507" y="3270"/>
                  </a:lnTo>
                  <a:lnTo>
                    <a:pt x="1120"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0"/>
            <p:cNvSpPr/>
            <p:nvPr/>
          </p:nvSpPr>
          <p:spPr>
            <a:xfrm>
              <a:off x="1224475" y="4779200"/>
              <a:ext cx="30675" cy="81750"/>
            </a:xfrm>
            <a:custGeom>
              <a:avLst/>
              <a:gdLst/>
              <a:ahLst/>
              <a:cxnLst/>
              <a:rect l="l" t="t" r="r" b="b"/>
              <a:pathLst>
                <a:path w="1227" h="3270" extrusionOk="0">
                  <a:moveTo>
                    <a:pt x="613" y="0"/>
                  </a:moveTo>
                  <a:lnTo>
                    <a:pt x="0" y="3163"/>
                  </a:lnTo>
                  <a:lnTo>
                    <a:pt x="613" y="3270"/>
                  </a:lnTo>
                  <a:lnTo>
                    <a:pt x="1226" y="98"/>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0"/>
            <p:cNvSpPr/>
            <p:nvPr/>
          </p:nvSpPr>
          <p:spPr>
            <a:xfrm>
              <a:off x="1255125" y="4786750"/>
              <a:ext cx="28225" cy="79300"/>
            </a:xfrm>
            <a:custGeom>
              <a:avLst/>
              <a:gdLst/>
              <a:ahLst/>
              <a:cxnLst/>
              <a:rect l="l" t="t" r="r" b="b"/>
              <a:pathLst>
                <a:path w="1129" h="3172" extrusionOk="0">
                  <a:moveTo>
                    <a:pt x="613" y="1"/>
                  </a:moveTo>
                  <a:lnTo>
                    <a:pt x="0" y="3066"/>
                  </a:lnTo>
                  <a:lnTo>
                    <a:pt x="515" y="3172"/>
                  </a:lnTo>
                  <a:lnTo>
                    <a:pt x="1128" y="107"/>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0"/>
            <p:cNvSpPr/>
            <p:nvPr/>
          </p:nvSpPr>
          <p:spPr>
            <a:xfrm>
              <a:off x="1283325" y="4791875"/>
              <a:ext cx="30675" cy="81750"/>
            </a:xfrm>
            <a:custGeom>
              <a:avLst/>
              <a:gdLst/>
              <a:ahLst/>
              <a:cxnLst/>
              <a:rect l="l" t="t" r="r" b="b"/>
              <a:pathLst>
                <a:path w="1227" h="3270" extrusionOk="0">
                  <a:moveTo>
                    <a:pt x="613" y="0"/>
                  </a:moveTo>
                  <a:lnTo>
                    <a:pt x="0" y="3171"/>
                  </a:lnTo>
                  <a:lnTo>
                    <a:pt x="613" y="3269"/>
                  </a:lnTo>
                  <a:lnTo>
                    <a:pt x="1226" y="106"/>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0"/>
            <p:cNvSpPr/>
            <p:nvPr/>
          </p:nvSpPr>
          <p:spPr>
            <a:xfrm>
              <a:off x="1313975" y="4796975"/>
              <a:ext cx="28000" cy="81750"/>
            </a:xfrm>
            <a:custGeom>
              <a:avLst/>
              <a:gdLst/>
              <a:ahLst/>
              <a:cxnLst/>
              <a:rect l="l" t="t" r="r" b="b"/>
              <a:pathLst>
                <a:path w="1120" h="3270" extrusionOk="0">
                  <a:moveTo>
                    <a:pt x="613" y="0"/>
                  </a:moveTo>
                  <a:lnTo>
                    <a:pt x="0" y="3172"/>
                  </a:lnTo>
                  <a:lnTo>
                    <a:pt x="507" y="3270"/>
                  </a:lnTo>
                  <a:lnTo>
                    <a:pt x="1120" y="107"/>
                  </a:lnTo>
                  <a:lnTo>
                    <a:pt x="613"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0"/>
            <p:cNvSpPr/>
            <p:nvPr/>
          </p:nvSpPr>
          <p:spPr>
            <a:xfrm>
              <a:off x="1341950" y="4804725"/>
              <a:ext cx="30675" cy="79125"/>
            </a:xfrm>
            <a:custGeom>
              <a:avLst/>
              <a:gdLst/>
              <a:ahLst/>
              <a:cxnLst/>
              <a:rect l="l" t="t" r="r" b="b"/>
              <a:pathLst>
                <a:path w="1227" h="3165" extrusionOk="0">
                  <a:moveTo>
                    <a:pt x="614" y="1"/>
                  </a:moveTo>
                  <a:lnTo>
                    <a:pt x="1" y="3066"/>
                  </a:lnTo>
                  <a:lnTo>
                    <a:pt x="516" y="3164"/>
                  </a:lnTo>
                  <a:lnTo>
                    <a:pt x="1227" y="99"/>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0"/>
            <p:cNvSpPr/>
            <p:nvPr/>
          </p:nvSpPr>
          <p:spPr>
            <a:xfrm>
              <a:off x="935950" y="4963100"/>
              <a:ext cx="441800" cy="260550"/>
            </a:xfrm>
            <a:custGeom>
              <a:avLst/>
              <a:gdLst/>
              <a:ahLst/>
              <a:cxnLst/>
              <a:rect l="l" t="t" r="r" b="b"/>
              <a:pathLst>
                <a:path w="17672" h="10422" extrusionOk="0">
                  <a:moveTo>
                    <a:pt x="1431" y="0"/>
                  </a:moveTo>
                  <a:lnTo>
                    <a:pt x="0" y="7250"/>
                  </a:lnTo>
                  <a:lnTo>
                    <a:pt x="16241" y="10421"/>
                  </a:lnTo>
                  <a:lnTo>
                    <a:pt x="17671" y="3163"/>
                  </a:lnTo>
                  <a:lnTo>
                    <a:pt x="1431"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0"/>
            <p:cNvSpPr/>
            <p:nvPr/>
          </p:nvSpPr>
          <p:spPr>
            <a:xfrm>
              <a:off x="912850" y="5169875"/>
              <a:ext cx="424025" cy="188850"/>
            </a:xfrm>
            <a:custGeom>
              <a:avLst/>
              <a:gdLst/>
              <a:ahLst/>
              <a:cxnLst/>
              <a:rect l="l" t="t" r="r" b="b"/>
              <a:pathLst>
                <a:path w="16961" h="7554" extrusionOk="0">
                  <a:moveTo>
                    <a:pt x="16961" y="3172"/>
                  </a:moveTo>
                  <a:lnTo>
                    <a:pt x="16946" y="3244"/>
                  </a:lnTo>
                  <a:lnTo>
                    <a:pt x="16946" y="3244"/>
                  </a:lnTo>
                  <a:cubicBezTo>
                    <a:pt x="16951" y="3220"/>
                    <a:pt x="16956" y="3196"/>
                    <a:pt x="16961" y="3172"/>
                  </a:cubicBezTo>
                  <a:close/>
                  <a:moveTo>
                    <a:pt x="720" y="1"/>
                  </a:moveTo>
                  <a:lnTo>
                    <a:pt x="311" y="2044"/>
                  </a:lnTo>
                  <a:cubicBezTo>
                    <a:pt x="1" y="3679"/>
                    <a:pt x="1227" y="5313"/>
                    <a:pt x="3172" y="5624"/>
                  </a:cubicBezTo>
                  <a:lnTo>
                    <a:pt x="12572" y="7463"/>
                  </a:lnTo>
                  <a:cubicBezTo>
                    <a:pt x="12846" y="7524"/>
                    <a:pt x="13120" y="7553"/>
                    <a:pt x="13390" y="7553"/>
                  </a:cubicBezTo>
                  <a:cubicBezTo>
                    <a:pt x="14925" y="7553"/>
                    <a:pt x="16295" y="6606"/>
                    <a:pt x="16552" y="5215"/>
                  </a:cubicBezTo>
                  <a:lnTo>
                    <a:pt x="16946" y="3244"/>
                  </a:lnTo>
                  <a:lnTo>
                    <a:pt x="16946" y="3244"/>
                  </a:lnTo>
                  <a:cubicBezTo>
                    <a:pt x="16656" y="4596"/>
                    <a:pt x="15307" y="5510"/>
                    <a:pt x="13798" y="5510"/>
                  </a:cubicBezTo>
                  <a:cubicBezTo>
                    <a:pt x="13529" y="5510"/>
                    <a:pt x="13255" y="5481"/>
                    <a:pt x="12980" y="5420"/>
                  </a:cubicBezTo>
                  <a:lnTo>
                    <a:pt x="3475" y="3581"/>
                  </a:lnTo>
                  <a:cubicBezTo>
                    <a:pt x="1636" y="3270"/>
                    <a:pt x="410" y="1635"/>
                    <a:pt x="720" y="1"/>
                  </a:cubicBezTo>
                  <a:close/>
                </a:path>
              </a:pathLst>
            </a:custGeom>
            <a:solidFill>
              <a:srgbClr val="3D6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0"/>
            <p:cNvSpPr/>
            <p:nvPr/>
          </p:nvSpPr>
          <p:spPr>
            <a:xfrm>
              <a:off x="963950" y="4963100"/>
              <a:ext cx="413800" cy="112400"/>
            </a:xfrm>
            <a:custGeom>
              <a:avLst/>
              <a:gdLst/>
              <a:ahLst/>
              <a:cxnLst/>
              <a:rect l="l" t="t" r="r" b="b"/>
              <a:pathLst>
                <a:path w="16552" h="4496" extrusionOk="0">
                  <a:moveTo>
                    <a:pt x="311" y="0"/>
                  </a:moveTo>
                  <a:lnTo>
                    <a:pt x="0" y="1324"/>
                  </a:lnTo>
                  <a:lnTo>
                    <a:pt x="16249" y="4496"/>
                  </a:lnTo>
                  <a:lnTo>
                    <a:pt x="16551" y="3163"/>
                  </a:lnTo>
                  <a:lnTo>
                    <a:pt x="311"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0"/>
            <p:cNvSpPr/>
            <p:nvPr/>
          </p:nvSpPr>
          <p:spPr>
            <a:xfrm>
              <a:off x="984375" y="5034625"/>
              <a:ext cx="94625" cy="94425"/>
            </a:xfrm>
            <a:custGeom>
              <a:avLst/>
              <a:gdLst/>
              <a:ahLst/>
              <a:cxnLst/>
              <a:rect l="l" t="t" r="r" b="b"/>
              <a:pathLst>
                <a:path w="3785" h="3777" extrusionOk="0">
                  <a:moveTo>
                    <a:pt x="1537" y="0"/>
                  </a:moveTo>
                  <a:lnTo>
                    <a:pt x="1333" y="1022"/>
                  </a:lnTo>
                  <a:lnTo>
                    <a:pt x="311" y="817"/>
                  </a:lnTo>
                  <a:lnTo>
                    <a:pt x="1" y="2248"/>
                  </a:lnTo>
                  <a:lnTo>
                    <a:pt x="1022" y="2452"/>
                  </a:lnTo>
                  <a:lnTo>
                    <a:pt x="818" y="3474"/>
                  </a:lnTo>
                  <a:lnTo>
                    <a:pt x="2248" y="3776"/>
                  </a:lnTo>
                  <a:lnTo>
                    <a:pt x="2453" y="2754"/>
                  </a:lnTo>
                  <a:lnTo>
                    <a:pt x="3474" y="2959"/>
                  </a:lnTo>
                  <a:lnTo>
                    <a:pt x="3785" y="1528"/>
                  </a:lnTo>
                  <a:lnTo>
                    <a:pt x="2763" y="1324"/>
                  </a:lnTo>
                  <a:lnTo>
                    <a:pt x="2967" y="302"/>
                  </a:lnTo>
                  <a:lnTo>
                    <a:pt x="1537" y="0"/>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0"/>
            <p:cNvSpPr/>
            <p:nvPr/>
          </p:nvSpPr>
          <p:spPr>
            <a:xfrm>
              <a:off x="1178500" y="5075475"/>
              <a:ext cx="145700" cy="43350"/>
            </a:xfrm>
            <a:custGeom>
              <a:avLst/>
              <a:gdLst/>
              <a:ahLst/>
              <a:cxnLst/>
              <a:rect l="l" t="t" r="r" b="b"/>
              <a:pathLst>
                <a:path w="5828" h="1734" extrusionOk="0">
                  <a:moveTo>
                    <a:pt x="205" y="1"/>
                  </a:moveTo>
                  <a:lnTo>
                    <a:pt x="0" y="614"/>
                  </a:lnTo>
                  <a:lnTo>
                    <a:pt x="5722" y="1733"/>
                  </a:lnTo>
                  <a:lnTo>
                    <a:pt x="5828" y="1120"/>
                  </a:lnTo>
                  <a:lnTo>
                    <a:pt x="205"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0"/>
            <p:cNvSpPr/>
            <p:nvPr/>
          </p:nvSpPr>
          <p:spPr>
            <a:xfrm>
              <a:off x="1170925" y="5113700"/>
              <a:ext cx="145525" cy="43550"/>
            </a:xfrm>
            <a:custGeom>
              <a:avLst/>
              <a:gdLst/>
              <a:ahLst/>
              <a:cxnLst/>
              <a:rect l="l" t="t" r="r" b="b"/>
              <a:pathLst>
                <a:path w="5821" h="1742" extrusionOk="0">
                  <a:moveTo>
                    <a:pt x="205" y="0"/>
                  </a:moveTo>
                  <a:lnTo>
                    <a:pt x="1" y="719"/>
                  </a:lnTo>
                  <a:lnTo>
                    <a:pt x="5722" y="1741"/>
                  </a:lnTo>
                  <a:lnTo>
                    <a:pt x="5820" y="1128"/>
                  </a:lnTo>
                  <a:lnTo>
                    <a:pt x="205"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40"/>
          <p:cNvGrpSpPr/>
          <p:nvPr/>
        </p:nvGrpSpPr>
        <p:grpSpPr>
          <a:xfrm rot="989871">
            <a:off x="7991334" y="3789022"/>
            <a:ext cx="531314" cy="821185"/>
            <a:chOff x="238125" y="3188925"/>
            <a:chExt cx="531275" cy="821125"/>
          </a:xfrm>
        </p:grpSpPr>
        <p:sp>
          <p:nvSpPr>
            <p:cNvPr id="1730" name="Google Shape;1730;p40"/>
            <p:cNvSpPr/>
            <p:nvPr/>
          </p:nvSpPr>
          <p:spPr>
            <a:xfrm>
              <a:off x="281625" y="3275750"/>
              <a:ext cx="487775" cy="734300"/>
            </a:xfrm>
            <a:custGeom>
              <a:avLst/>
              <a:gdLst/>
              <a:ahLst/>
              <a:cxnLst/>
              <a:rect l="l" t="t" r="r" b="b"/>
              <a:pathLst>
                <a:path w="19511" h="29372" extrusionOk="0">
                  <a:moveTo>
                    <a:pt x="11950" y="1"/>
                  </a:moveTo>
                  <a:lnTo>
                    <a:pt x="1" y="3475"/>
                  </a:lnTo>
                  <a:lnTo>
                    <a:pt x="7357" y="28403"/>
                  </a:lnTo>
                  <a:cubicBezTo>
                    <a:pt x="7526" y="28991"/>
                    <a:pt x="8040" y="29371"/>
                    <a:pt x="8619" y="29371"/>
                  </a:cubicBezTo>
                  <a:cubicBezTo>
                    <a:pt x="8741" y="29371"/>
                    <a:pt x="8866" y="29354"/>
                    <a:pt x="8992" y="29319"/>
                  </a:cubicBezTo>
                  <a:lnTo>
                    <a:pt x="18391" y="26564"/>
                  </a:lnTo>
                  <a:cubicBezTo>
                    <a:pt x="19102" y="26360"/>
                    <a:pt x="19511" y="25641"/>
                    <a:pt x="19306" y="24930"/>
                  </a:cubicBezTo>
                  <a:lnTo>
                    <a:pt x="11950" y="1"/>
                  </a:lnTo>
                  <a:close/>
                </a:path>
              </a:pathLst>
            </a:custGeom>
            <a:solidFill>
              <a:srgbClr val="FF7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0"/>
            <p:cNvSpPr/>
            <p:nvPr/>
          </p:nvSpPr>
          <p:spPr>
            <a:xfrm>
              <a:off x="324950" y="3418800"/>
              <a:ext cx="365375" cy="316750"/>
            </a:xfrm>
            <a:custGeom>
              <a:avLst/>
              <a:gdLst/>
              <a:ahLst/>
              <a:cxnLst/>
              <a:rect l="l" t="t" r="r" b="b"/>
              <a:pathLst>
                <a:path w="14615" h="12670" extrusionOk="0">
                  <a:moveTo>
                    <a:pt x="11852" y="0"/>
                  </a:moveTo>
                  <a:lnTo>
                    <a:pt x="1" y="3474"/>
                  </a:lnTo>
                  <a:lnTo>
                    <a:pt x="2657" y="12669"/>
                  </a:lnTo>
                  <a:lnTo>
                    <a:pt x="14615" y="9195"/>
                  </a:lnTo>
                  <a:lnTo>
                    <a:pt x="11852"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0"/>
            <p:cNvSpPr/>
            <p:nvPr/>
          </p:nvSpPr>
          <p:spPr>
            <a:xfrm>
              <a:off x="238125" y="3188925"/>
              <a:ext cx="360250" cy="178800"/>
            </a:xfrm>
            <a:custGeom>
              <a:avLst/>
              <a:gdLst/>
              <a:ahLst/>
              <a:cxnLst/>
              <a:rect l="l" t="t" r="r" b="b"/>
              <a:pathLst>
                <a:path w="14410" h="7152" extrusionOk="0">
                  <a:moveTo>
                    <a:pt x="13486" y="0"/>
                  </a:moveTo>
                  <a:lnTo>
                    <a:pt x="0" y="3981"/>
                  </a:lnTo>
                  <a:lnTo>
                    <a:pt x="1022" y="7152"/>
                  </a:lnTo>
                  <a:lnTo>
                    <a:pt x="14410" y="3270"/>
                  </a:lnTo>
                  <a:lnTo>
                    <a:pt x="13486" y="0"/>
                  </a:lnTo>
                  <a:close/>
                </a:path>
              </a:pathLst>
            </a:custGeom>
            <a:solidFill>
              <a:srgbClr val="FBF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0"/>
            <p:cNvSpPr/>
            <p:nvPr/>
          </p:nvSpPr>
          <p:spPr>
            <a:xfrm>
              <a:off x="250975" y="32808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0"/>
            <p:cNvSpPr/>
            <p:nvPr/>
          </p:nvSpPr>
          <p:spPr>
            <a:xfrm>
              <a:off x="281625" y="3273100"/>
              <a:ext cx="35800" cy="84425"/>
            </a:xfrm>
            <a:custGeom>
              <a:avLst/>
              <a:gdLst/>
              <a:ahLst/>
              <a:cxnLst/>
              <a:rect l="l" t="t" r="r" b="b"/>
              <a:pathLst>
                <a:path w="1432" h="3377" extrusionOk="0">
                  <a:moveTo>
                    <a:pt x="508" y="1"/>
                  </a:moveTo>
                  <a:lnTo>
                    <a:pt x="1" y="107"/>
                  </a:lnTo>
                  <a:lnTo>
                    <a:pt x="916" y="3376"/>
                  </a:lnTo>
                  <a:lnTo>
                    <a:pt x="1431" y="3172"/>
                  </a:lnTo>
                  <a:lnTo>
                    <a:pt x="508"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0"/>
            <p:cNvSpPr/>
            <p:nvPr/>
          </p:nvSpPr>
          <p:spPr>
            <a:xfrm>
              <a:off x="309625" y="3262875"/>
              <a:ext cx="38450" cy="84425"/>
            </a:xfrm>
            <a:custGeom>
              <a:avLst/>
              <a:gdLst/>
              <a:ahLst/>
              <a:cxnLst/>
              <a:rect l="l" t="t" r="r" b="b"/>
              <a:pathLst>
                <a:path w="1538" h="3377" extrusionOk="0">
                  <a:moveTo>
                    <a:pt x="614" y="1"/>
                  </a:moveTo>
                  <a:lnTo>
                    <a:pt x="1" y="205"/>
                  </a:lnTo>
                  <a:lnTo>
                    <a:pt x="1022" y="3377"/>
                  </a:lnTo>
                  <a:lnTo>
                    <a:pt x="1537" y="3270"/>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0"/>
            <p:cNvSpPr/>
            <p:nvPr/>
          </p:nvSpPr>
          <p:spPr>
            <a:xfrm>
              <a:off x="340275" y="3255325"/>
              <a:ext cx="38450" cy="84200"/>
            </a:xfrm>
            <a:custGeom>
              <a:avLst/>
              <a:gdLst/>
              <a:ahLst/>
              <a:cxnLst/>
              <a:rect l="l" t="t" r="r" b="b"/>
              <a:pathLst>
                <a:path w="1538" h="3368" extrusionOk="0">
                  <a:moveTo>
                    <a:pt x="614" y="1"/>
                  </a:moveTo>
                  <a:lnTo>
                    <a:pt x="1" y="205"/>
                  </a:lnTo>
                  <a:lnTo>
                    <a:pt x="924" y="3368"/>
                  </a:lnTo>
                  <a:lnTo>
                    <a:pt x="1537"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0"/>
            <p:cNvSpPr/>
            <p:nvPr/>
          </p:nvSpPr>
          <p:spPr>
            <a:xfrm>
              <a:off x="370925" y="3245100"/>
              <a:ext cx="38450" cy="84225"/>
            </a:xfrm>
            <a:custGeom>
              <a:avLst/>
              <a:gdLst/>
              <a:ahLst/>
              <a:cxnLst/>
              <a:rect l="l" t="t" r="r" b="b"/>
              <a:pathLst>
                <a:path w="1538" h="3369" extrusionOk="0">
                  <a:moveTo>
                    <a:pt x="516" y="1"/>
                  </a:moveTo>
                  <a:lnTo>
                    <a:pt x="1" y="205"/>
                  </a:lnTo>
                  <a:lnTo>
                    <a:pt x="924" y="3368"/>
                  </a:lnTo>
                  <a:lnTo>
                    <a:pt x="1537" y="3270"/>
                  </a:lnTo>
                  <a:lnTo>
                    <a:pt x="516"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0"/>
            <p:cNvSpPr/>
            <p:nvPr/>
          </p:nvSpPr>
          <p:spPr>
            <a:xfrm>
              <a:off x="401575" y="3237350"/>
              <a:ext cx="35800" cy="84400"/>
            </a:xfrm>
            <a:custGeom>
              <a:avLst/>
              <a:gdLst/>
              <a:ahLst/>
              <a:cxnLst/>
              <a:rect l="l" t="t" r="r" b="b"/>
              <a:pathLst>
                <a:path w="1432" h="3376" extrusionOk="0">
                  <a:moveTo>
                    <a:pt x="516" y="0"/>
                  </a:moveTo>
                  <a:lnTo>
                    <a:pt x="1" y="205"/>
                  </a:lnTo>
                  <a:lnTo>
                    <a:pt x="924" y="3376"/>
                  </a:lnTo>
                  <a:lnTo>
                    <a:pt x="1431" y="3172"/>
                  </a:lnTo>
                  <a:lnTo>
                    <a:pt x="516"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0"/>
            <p:cNvSpPr/>
            <p:nvPr/>
          </p:nvSpPr>
          <p:spPr>
            <a:xfrm>
              <a:off x="429775" y="3229775"/>
              <a:ext cx="38250" cy="81775"/>
            </a:xfrm>
            <a:custGeom>
              <a:avLst/>
              <a:gdLst/>
              <a:ahLst/>
              <a:cxnLst/>
              <a:rect l="l" t="t" r="r" b="b"/>
              <a:pathLst>
                <a:path w="1530" h="3271" extrusionOk="0">
                  <a:moveTo>
                    <a:pt x="614" y="1"/>
                  </a:moveTo>
                  <a:lnTo>
                    <a:pt x="1" y="99"/>
                  </a:lnTo>
                  <a:lnTo>
                    <a:pt x="916" y="3270"/>
                  </a:lnTo>
                  <a:lnTo>
                    <a:pt x="1529" y="3164"/>
                  </a:lnTo>
                  <a:lnTo>
                    <a:pt x="614"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0"/>
            <p:cNvSpPr/>
            <p:nvPr/>
          </p:nvSpPr>
          <p:spPr>
            <a:xfrm>
              <a:off x="460425" y="3219575"/>
              <a:ext cx="38250" cy="84200"/>
            </a:xfrm>
            <a:custGeom>
              <a:avLst/>
              <a:gdLst/>
              <a:ahLst/>
              <a:cxnLst/>
              <a:rect l="l" t="t" r="r" b="b"/>
              <a:pathLst>
                <a:path w="1530" h="3368" extrusionOk="0">
                  <a:moveTo>
                    <a:pt x="614" y="0"/>
                  </a:moveTo>
                  <a:lnTo>
                    <a:pt x="1" y="205"/>
                  </a:lnTo>
                  <a:lnTo>
                    <a:pt x="916" y="3368"/>
                  </a:lnTo>
                  <a:lnTo>
                    <a:pt x="1529" y="3163"/>
                  </a:lnTo>
                  <a:lnTo>
                    <a:pt x="614"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0"/>
            <p:cNvSpPr/>
            <p:nvPr/>
          </p:nvSpPr>
          <p:spPr>
            <a:xfrm>
              <a:off x="491075" y="3211800"/>
              <a:ext cx="35800" cy="84425"/>
            </a:xfrm>
            <a:custGeom>
              <a:avLst/>
              <a:gdLst/>
              <a:ahLst/>
              <a:cxnLst/>
              <a:rect l="l" t="t" r="r" b="b"/>
              <a:pathLst>
                <a:path w="1432" h="3377" extrusionOk="0">
                  <a:moveTo>
                    <a:pt x="507" y="1"/>
                  </a:moveTo>
                  <a:lnTo>
                    <a:pt x="1" y="107"/>
                  </a:lnTo>
                  <a:lnTo>
                    <a:pt x="916" y="3376"/>
                  </a:lnTo>
                  <a:lnTo>
                    <a:pt x="1431" y="3172"/>
                  </a:lnTo>
                  <a:lnTo>
                    <a:pt x="507"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0"/>
            <p:cNvSpPr/>
            <p:nvPr/>
          </p:nvSpPr>
          <p:spPr>
            <a:xfrm>
              <a:off x="519075" y="3201575"/>
              <a:ext cx="38450" cy="84425"/>
            </a:xfrm>
            <a:custGeom>
              <a:avLst/>
              <a:gdLst/>
              <a:ahLst/>
              <a:cxnLst/>
              <a:rect l="l" t="t" r="r" b="b"/>
              <a:pathLst>
                <a:path w="1538" h="3377" extrusionOk="0">
                  <a:moveTo>
                    <a:pt x="613" y="1"/>
                  </a:moveTo>
                  <a:lnTo>
                    <a:pt x="0" y="205"/>
                  </a:lnTo>
                  <a:lnTo>
                    <a:pt x="1022" y="3377"/>
                  </a:lnTo>
                  <a:lnTo>
                    <a:pt x="1537" y="3270"/>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0"/>
            <p:cNvSpPr/>
            <p:nvPr/>
          </p:nvSpPr>
          <p:spPr>
            <a:xfrm>
              <a:off x="549725" y="3194025"/>
              <a:ext cx="38450" cy="84200"/>
            </a:xfrm>
            <a:custGeom>
              <a:avLst/>
              <a:gdLst/>
              <a:ahLst/>
              <a:cxnLst/>
              <a:rect l="l" t="t" r="r" b="b"/>
              <a:pathLst>
                <a:path w="1538" h="3368" extrusionOk="0">
                  <a:moveTo>
                    <a:pt x="613" y="1"/>
                  </a:moveTo>
                  <a:lnTo>
                    <a:pt x="0" y="99"/>
                  </a:lnTo>
                  <a:lnTo>
                    <a:pt x="924" y="3368"/>
                  </a:lnTo>
                  <a:lnTo>
                    <a:pt x="1537" y="3164"/>
                  </a:lnTo>
                  <a:lnTo>
                    <a:pt x="613"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0"/>
            <p:cNvSpPr/>
            <p:nvPr/>
          </p:nvSpPr>
          <p:spPr>
            <a:xfrm>
              <a:off x="281625" y="3275750"/>
              <a:ext cx="309000" cy="122625"/>
            </a:xfrm>
            <a:custGeom>
              <a:avLst/>
              <a:gdLst/>
              <a:ahLst/>
              <a:cxnLst/>
              <a:rect l="l" t="t" r="r" b="b"/>
              <a:pathLst>
                <a:path w="12360" h="4905" extrusionOk="0">
                  <a:moveTo>
                    <a:pt x="11950" y="1"/>
                  </a:moveTo>
                  <a:lnTo>
                    <a:pt x="1" y="3475"/>
                  </a:lnTo>
                  <a:lnTo>
                    <a:pt x="410" y="4905"/>
                  </a:lnTo>
                  <a:lnTo>
                    <a:pt x="12359" y="1325"/>
                  </a:lnTo>
                  <a:lnTo>
                    <a:pt x="11950" y="1"/>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0"/>
            <p:cNvSpPr/>
            <p:nvPr/>
          </p:nvSpPr>
          <p:spPr>
            <a:xfrm>
              <a:off x="557500" y="3574500"/>
              <a:ext cx="86850" cy="38425"/>
            </a:xfrm>
            <a:custGeom>
              <a:avLst/>
              <a:gdLst/>
              <a:ahLst/>
              <a:cxnLst/>
              <a:rect l="l" t="t" r="r" b="b"/>
              <a:pathLst>
                <a:path w="3474" h="1537" extrusionOk="0">
                  <a:moveTo>
                    <a:pt x="3367" y="0"/>
                  </a:moveTo>
                  <a:lnTo>
                    <a:pt x="0" y="1022"/>
                  </a:lnTo>
                  <a:lnTo>
                    <a:pt x="204" y="1537"/>
                  </a:lnTo>
                  <a:lnTo>
                    <a:pt x="3474" y="613"/>
                  </a:lnTo>
                  <a:lnTo>
                    <a:pt x="3367" y="0"/>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0"/>
            <p:cNvSpPr/>
            <p:nvPr/>
          </p:nvSpPr>
          <p:spPr>
            <a:xfrm>
              <a:off x="549725" y="3546500"/>
              <a:ext cx="86875" cy="38250"/>
            </a:xfrm>
            <a:custGeom>
              <a:avLst/>
              <a:gdLst/>
              <a:ahLst/>
              <a:cxnLst/>
              <a:rect l="l" t="t" r="r" b="b"/>
              <a:pathLst>
                <a:path w="3475" h="1530" extrusionOk="0">
                  <a:moveTo>
                    <a:pt x="3270" y="1"/>
                  </a:moveTo>
                  <a:lnTo>
                    <a:pt x="0" y="1022"/>
                  </a:lnTo>
                  <a:lnTo>
                    <a:pt x="205" y="1529"/>
                  </a:lnTo>
                  <a:lnTo>
                    <a:pt x="3474" y="614"/>
                  </a:lnTo>
                  <a:lnTo>
                    <a:pt x="3270"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0"/>
            <p:cNvSpPr/>
            <p:nvPr/>
          </p:nvSpPr>
          <p:spPr>
            <a:xfrm>
              <a:off x="542175" y="3518300"/>
              <a:ext cx="86850" cy="38450"/>
            </a:xfrm>
            <a:custGeom>
              <a:avLst/>
              <a:gdLst/>
              <a:ahLst/>
              <a:cxnLst/>
              <a:rect l="l" t="t" r="r" b="b"/>
              <a:pathLst>
                <a:path w="3474" h="1538" extrusionOk="0">
                  <a:moveTo>
                    <a:pt x="3269" y="1"/>
                  </a:moveTo>
                  <a:lnTo>
                    <a:pt x="0" y="1022"/>
                  </a:lnTo>
                  <a:lnTo>
                    <a:pt x="98" y="1537"/>
                  </a:lnTo>
                  <a:lnTo>
                    <a:pt x="3474" y="614"/>
                  </a:lnTo>
                  <a:lnTo>
                    <a:pt x="3269" y="1"/>
                  </a:lnTo>
                  <a:close/>
                </a:path>
              </a:pathLst>
            </a:custGeom>
            <a:solidFill>
              <a:srgbClr val="D2D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0"/>
            <p:cNvSpPr/>
            <p:nvPr/>
          </p:nvSpPr>
          <p:spPr>
            <a:xfrm>
              <a:off x="360725" y="3514550"/>
              <a:ext cx="84400" cy="75050"/>
            </a:xfrm>
            <a:custGeom>
              <a:avLst/>
              <a:gdLst/>
              <a:ahLst/>
              <a:cxnLst/>
              <a:rect l="l" t="t" r="r" b="b"/>
              <a:pathLst>
                <a:path w="3376" h="3002" extrusionOk="0">
                  <a:moveTo>
                    <a:pt x="1712" y="1"/>
                  </a:moveTo>
                  <a:cubicBezTo>
                    <a:pt x="1583" y="1"/>
                    <a:pt x="1454" y="18"/>
                    <a:pt x="1332" y="53"/>
                  </a:cubicBezTo>
                  <a:cubicBezTo>
                    <a:pt x="515" y="355"/>
                    <a:pt x="0" y="1172"/>
                    <a:pt x="311" y="1892"/>
                  </a:cubicBezTo>
                  <a:cubicBezTo>
                    <a:pt x="474" y="2546"/>
                    <a:pt x="1031" y="3002"/>
                    <a:pt x="1666" y="3002"/>
                  </a:cubicBezTo>
                  <a:cubicBezTo>
                    <a:pt x="1824" y="3002"/>
                    <a:pt x="1987" y="2974"/>
                    <a:pt x="2150" y="2913"/>
                  </a:cubicBezTo>
                  <a:cubicBezTo>
                    <a:pt x="2967" y="2709"/>
                    <a:pt x="3376" y="1892"/>
                    <a:pt x="3171" y="1074"/>
                  </a:cubicBezTo>
                  <a:cubicBezTo>
                    <a:pt x="3002" y="397"/>
                    <a:pt x="2339" y="1"/>
                    <a:pt x="1712" y="1"/>
                  </a:cubicBezTo>
                  <a:close/>
                </a:path>
              </a:pathLst>
            </a:custGeom>
            <a:solidFill>
              <a:srgbClr val="467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0"/>
            <p:cNvSpPr/>
            <p:nvPr/>
          </p:nvSpPr>
          <p:spPr>
            <a:xfrm>
              <a:off x="450200" y="3847900"/>
              <a:ext cx="319200" cy="162150"/>
            </a:xfrm>
            <a:custGeom>
              <a:avLst/>
              <a:gdLst/>
              <a:ahLst/>
              <a:cxnLst/>
              <a:rect l="l" t="t" r="r" b="b"/>
              <a:pathLst>
                <a:path w="12768" h="6486" extrusionOk="0">
                  <a:moveTo>
                    <a:pt x="1" y="3572"/>
                  </a:moveTo>
                  <a:lnTo>
                    <a:pt x="1" y="3572"/>
                  </a:lnTo>
                  <a:cubicBezTo>
                    <a:pt x="9" y="3599"/>
                    <a:pt x="17" y="3625"/>
                    <a:pt x="26" y="3651"/>
                  </a:cubicBezTo>
                  <a:lnTo>
                    <a:pt x="26" y="3651"/>
                  </a:lnTo>
                  <a:lnTo>
                    <a:pt x="1" y="3572"/>
                  </a:lnTo>
                  <a:close/>
                  <a:moveTo>
                    <a:pt x="11950" y="0"/>
                  </a:moveTo>
                  <a:cubicBezTo>
                    <a:pt x="12155" y="711"/>
                    <a:pt x="11746" y="1431"/>
                    <a:pt x="11035" y="1635"/>
                  </a:cubicBezTo>
                  <a:lnTo>
                    <a:pt x="1636" y="4496"/>
                  </a:lnTo>
                  <a:cubicBezTo>
                    <a:pt x="1510" y="4531"/>
                    <a:pt x="1385" y="4548"/>
                    <a:pt x="1263" y="4548"/>
                  </a:cubicBezTo>
                  <a:cubicBezTo>
                    <a:pt x="710" y="4548"/>
                    <a:pt x="216" y="4200"/>
                    <a:pt x="26" y="3651"/>
                  </a:cubicBezTo>
                  <a:lnTo>
                    <a:pt x="26" y="3651"/>
                  </a:lnTo>
                  <a:lnTo>
                    <a:pt x="614" y="5517"/>
                  </a:lnTo>
                  <a:cubicBezTo>
                    <a:pt x="783" y="6105"/>
                    <a:pt x="1297" y="6485"/>
                    <a:pt x="1876" y="6485"/>
                  </a:cubicBezTo>
                  <a:cubicBezTo>
                    <a:pt x="1998" y="6485"/>
                    <a:pt x="2123" y="6468"/>
                    <a:pt x="2249" y="6433"/>
                  </a:cubicBezTo>
                  <a:lnTo>
                    <a:pt x="11648" y="3678"/>
                  </a:lnTo>
                  <a:cubicBezTo>
                    <a:pt x="12359" y="3474"/>
                    <a:pt x="12768" y="2755"/>
                    <a:pt x="12563" y="2044"/>
                  </a:cubicBezTo>
                  <a:lnTo>
                    <a:pt x="11950" y="0"/>
                  </a:lnTo>
                  <a:close/>
                </a:path>
              </a:pathLst>
            </a:custGeom>
            <a:solidFill>
              <a:srgbClr val="F56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40"/>
          <p:cNvGrpSpPr/>
          <p:nvPr/>
        </p:nvGrpSpPr>
        <p:grpSpPr>
          <a:xfrm>
            <a:off x="4130922" y="1219221"/>
            <a:ext cx="882155" cy="590533"/>
            <a:chOff x="2715675" y="216850"/>
            <a:chExt cx="1262025" cy="844825"/>
          </a:xfrm>
        </p:grpSpPr>
        <p:sp>
          <p:nvSpPr>
            <p:cNvPr id="1751" name="Google Shape;1751;p40"/>
            <p:cNvSpPr/>
            <p:nvPr/>
          </p:nvSpPr>
          <p:spPr>
            <a:xfrm>
              <a:off x="2715675" y="754925"/>
              <a:ext cx="1262025" cy="306750"/>
            </a:xfrm>
            <a:custGeom>
              <a:avLst/>
              <a:gdLst/>
              <a:ahLst/>
              <a:cxnLst/>
              <a:rect l="l" t="t" r="r" b="b"/>
              <a:pathLst>
                <a:path w="50481" h="12270" extrusionOk="0">
                  <a:moveTo>
                    <a:pt x="1" y="0"/>
                  </a:moveTo>
                  <a:lnTo>
                    <a:pt x="1" y="12270"/>
                  </a:lnTo>
                  <a:lnTo>
                    <a:pt x="50480" y="12270"/>
                  </a:lnTo>
                  <a:lnTo>
                    <a:pt x="50480" y="0"/>
                  </a:lnTo>
                  <a:close/>
                </a:path>
              </a:pathLst>
            </a:custGeom>
            <a:solidFill>
              <a:srgbClr val="E6E7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0"/>
            <p:cNvSpPr/>
            <p:nvPr/>
          </p:nvSpPr>
          <p:spPr>
            <a:xfrm>
              <a:off x="2715675" y="940475"/>
              <a:ext cx="1262025" cy="121200"/>
            </a:xfrm>
            <a:custGeom>
              <a:avLst/>
              <a:gdLst/>
              <a:ahLst/>
              <a:cxnLst/>
              <a:rect l="l" t="t" r="r" b="b"/>
              <a:pathLst>
                <a:path w="50481" h="4848" extrusionOk="0">
                  <a:moveTo>
                    <a:pt x="1" y="1"/>
                  </a:moveTo>
                  <a:lnTo>
                    <a:pt x="1" y="4848"/>
                  </a:lnTo>
                  <a:lnTo>
                    <a:pt x="50480" y="4848"/>
                  </a:lnTo>
                  <a:lnTo>
                    <a:pt x="50480" y="1"/>
                  </a:lnTo>
                  <a:close/>
                </a:path>
              </a:pathLst>
            </a:custGeom>
            <a:solidFill>
              <a:srgbClr val="D1D2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0"/>
            <p:cNvSpPr/>
            <p:nvPr/>
          </p:nvSpPr>
          <p:spPr>
            <a:xfrm>
              <a:off x="2715675" y="216850"/>
              <a:ext cx="1262025" cy="538100"/>
            </a:xfrm>
            <a:custGeom>
              <a:avLst/>
              <a:gdLst/>
              <a:ahLst/>
              <a:cxnLst/>
              <a:rect l="l" t="t" r="r" b="b"/>
              <a:pathLst>
                <a:path w="50481" h="21524" extrusionOk="0">
                  <a:moveTo>
                    <a:pt x="25240" y="5281"/>
                  </a:moveTo>
                  <a:cubicBezTo>
                    <a:pt x="27811" y="5281"/>
                    <a:pt x="29975" y="7385"/>
                    <a:pt x="29975" y="9955"/>
                  </a:cubicBezTo>
                  <a:cubicBezTo>
                    <a:pt x="29975" y="12587"/>
                    <a:pt x="27811" y="14690"/>
                    <a:pt x="25240" y="14690"/>
                  </a:cubicBezTo>
                  <a:cubicBezTo>
                    <a:pt x="22614" y="14690"/>
                    <a:pt x="20510" y="12587"/>
                    <a:pt x="20510" y="9955"/>
                  </a:cubicBezTo>
                  <a:cubicBezTo>
                    <a:pt x="20510" y="7385"/>
                    <a:pt x="22614" y="5281"/>
                    <a:pt x="25240" y="5281"/>
                  </a:cubicBezTo>
                  <a:close/>
                  <a:moveTo>
                    <a:pt x="25272" y="0"/>
                  </a:moveTo>
                  <a:cubicBezTo>
                    <a:pt x="18941" y="0"/>
                    <a:pt x="13789" y="5115"/>
                    <a:pt x="13789" y="11418"/>
                  </a:cubicBezTo>
                  <a:lnTo>
                    <a:pt x="13789" y="11474"/>
                  </a:lnTo>
                  <a:cubicBezTo>
                    <a:pt x="13789" y="13522"/>
                    <a:pt x="12214" y="15274"/>
                    <a:pt x="10111" y="15274"/>
                  </a:cubicBezTo>
                  <a:lnTo>
                    <a:pt x="5493" y="15274"/>
                  </a:lnTo>
                  <a:cubicBezTo>
                    <a:pt x="2455" y="15274"/>
                    <a:pt x="1" y="17728"/>
                    <a:pt x="1" y="20706"/>
                  </a:cubicBezTo>
                  <a:lnTo>
                    <a:pt x="1" y="21523"/>
                  </a:lnTo>
                  <a:lnTo>
                    <a:pt x="50480" y="21523"/>
                  </a:lnTo>
                  <a:lnTo>
                    <a:pt x="50480" y="20706"/>
                  </a:lnTo>
                  <a:cubicBezTo>
                    <a:pt x="50480" y="17728"/>
                    <a:pt x="48026" y="15274"/>
                    <a:pt x="44988" y="15274"/>
                  </a:cubicBezTo>
                  <a:lnTo>
                    <a:pt x="40375" y="15274"/>
                  </a:lnTo>
                  <a:cubicBezTo>
                    <a:pt x="38272" y="15274"/>
                    <a:pt x="36692" y="13578"/>
                    <a:pt x="36692" y="11474"/>
                  </a:cubicBezTo>
                  <a:lnTo>
                    <a:pt x="36692" y="10951"/>
                  </a:lnTo>
                  <a:cubicBezTo>
                    <a:pt x="36402" y="5164"/>
                    <a:pt x="31784" y="374"/>
                    <a:pt x="26002" y="23"/>
                  </a:cubicBezTo>
                  <a:cubicBezTo>
                    <a:pt x="25757" y="8"/>
                    <a:pt x="25514" y="0"/>
                    <a:pt x="25272" y="0"/>
                  </a:cubicBezTo>
                  <a:close/>
                </a:path>
              </a:pathLst>
            </a:custGeom>
            <a:solidFill>
              <a:srgbClr val="F4F5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0"/>
            <p:cNvSpPr/>
            <p:nvPr/>
          </p:nvSpPr>
          <p:spPr>
            <a:xfrm>
              <a:off x="3175850" y="294875"/>
              <a:ext cx="341800" cy="341825"/>
            </a:xfrm>
            <a:custGeom>
              <a:avLst/>
              <a:gdLst/>
              <a:ahLst/>
              <a:cxnLst/>
              <a:rect l="l" t="t" r="r" b="b"/>
              <a:pathLst>
                <a:path w="13672" h="13673" extrusionOk="0">
                  <a:moveTo>
                    <a:pt x="6833" y="2160"/>
                  </a:moveTo>
                  <a:cubicBezTo>
                    <a:pt x="9404" y="2160"/>
                    <a:pt x="11568" y="4264"/>
                    <a:pt x="11568" y="6834"/>
                  </a:cubicBezTo>
                  <a:cubicBezTo>
                    <a:pt x="11568" y="9466"/>
                    <a:pt x="9404" y="11569"/>
                    <a:pt x="6833" y="11569"/>
                  </a:cubicBezTo>
                  <a:cubicBezTo>
                    <a:pt x="4207" y="11569"/>
                    <a:pt x="2103" y="9466"/>
                    <a:pt x="2103" y="6834"/>
                  </a:cubicBezTo>
                  <a:cubicBezTo>
                    <a:pt x="2103" y="4264"/>
                    <a:pt x="4207" y="2160"/>
                    <a:pt x="6833" y="2160"/>
                  </a:cubicBezTo>
                  <a:close/>
                  <a:moveTo>
                    <a:pt x="6833" y="1"/>
                  </a:moveTo>
                  <a:cubicBezTo>
                    <a:pt x="3038" y="1"/>
                    <a:pt x="0" y="3095"/>
                    <a:pt x="0" y="6834"/>
                  </a:cubicBezTo>
                  <a:cubicBezTo>
                    <a:pt x="0" y="8998"/>
                    <a:pt x="935" y="10868"/>
                    <a:pt x="2454" y="12153"/>
                  </a:cubicBezTo>
                  <a:cubicBezTo>
                    <a:pt x="3678" y="13088"/>
                    <a:pt x="5198" y="13672"/>
                    <a:pt x="6833" y="13672"/>
                  </a:cubicBezTo>
                  <a:cubicBezTo>
                    <a:pt x="8469" y="13672"/>
                    <a:pt x="9988" y="13088"/>
                    <a:pt x="11157" y="12153"/>
                  </a:cubicBezTo>
                  <a:cubicBezTo>
                    <a:pt x="12676" y="10868"/>
                    <a:pt x="13671" y="8998"/>
                    <a:pt x="13671" y="6834"/>
                  </a:cubicBezTo>
                  <a:cubicBezTo>
                    <a:pt x="13671" y="3095"/>
                    <a:pt x="10633" y="1"/>
                    <a:pt x="6833" y="1"/>
                  </a:cubicBezTo>
                  <a:close/>
                </a:path>
              </a:pathLst>
            </a:custGeom>
            <a:solidFill>
              <a:srgbClr val="D3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58"/>
        <p:cNvGrpSpPr/>
        <p:nvPr/>
      </p:nvGrpSpPr>
      <p:grpSpPr>
        <a:xfrm>
          <a:off x="0" y="0"/>
          <a:ext cx="0" cy="0"/>
          <a:chOff x="0" y="0"/>
          <a:chExt cx="0" cy="0"/>
        </a:xfrm>
      </p:grpSpPr>
      <p:sp>
        <p:nvSpPr>
          <p:cNvPr id="1759" name="Google Shape;1759;p41"/>
          <p:cNvSpPr txBox="1">
            <a:spLocks noGrp="1"/>
          </p:cNvSpPr>
          <p:nvPr>
            <p:ph type="title"/>
          </p:nvPr>
        </p:nvSpPr>
        <p:spPr>
          <a:xfrm>
            <a:off x="4524375" y="1466850"/>
            <a:ext cx="2571900" cy="2280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is Worth a Thousand Words</a:t>
            </a:r>
            <a:endParaRPr/>
          </a:p>
        </p:txBody>
      </p:sp>
    </p:spTree>
  </p:cSld>
  <p:clrMapOvr>
    <a:masterClrMapping/>
  </p:clrMapOvr>
</p:sld>
</file>

<file path=ppt/theme/theme1.xml><?xml version="1.0" encoding="utf-8"?>
<a:theme xmlns:a="http://schemas.openxmlformats.org/drawingml/2006/main" name="Cardiovascular Disease by Slidesgo">
  <a:themeElements>
    <a:clrScheme name="Simple Light">
      <a:dk1>
        <a:srgbClr val="B73D4C"/>
      </a:dk1>
      <a:lt1>
        <a:srgbClr val="DB7F86"/>
      </a:lt1>
      <a:dk2>
        <a:srgbClr val="4F0B13"/>
      </a:dk2>
      <a:lt2>
        <a:srgbClr val="FFFFFF"/>
      </a:lt2>
      <a:accent1>
        <a:srgbClr val="EC6469"/>
      </a:accent1>
      <a:accent2>
        <a:srgbClr val="DD8A94"/>
      </a:accent2>
      <a:accent3>
        <a:srgbClr val="C9D9E0"/>
      </a:accent3>
      <a:accent4>
        <a:srgbClr val="EA5462"/>
      </a:accent4>
      <a:accent5>
        <a:srgbClr val="4477BB"/>
      </a:accent5>
      <a:accent6>
        <a:srgbClr val="FFB6B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1621</Words>
  <Application>Microsoft Macintosh PowerPoint</Application>
  <PresentationFormat>On-screen Show (16:9)</PresentationFormat>
  <Paragraphs>311</Paragraphs>
  <Slides>47</Slides>
  <Notes>47</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47</vt:i4>
      </vt:variant>
    </vt:vector>
  </HeadingPairs>
  <TitlesOfParts>
    <vt:vector size="61" baseType="lpstr">
      <vt:lpstr>Proxima Nova Semibold</vt:lpstr>
      <vt:lpstr>Calibri</vt:lpstr>
      <vt:lpstr>Roboto Condensed</vt:lpstr>
      <vt:lpstr>Amatic SC</vt:lpstr>
      <vt:lpstr>Arial</vt:lpstr>
      <vt:lpstr>Proxima Nova</vt:lpstr>
      <vt:lpstr>Lilita One</vt:lpstr>
      <vt:lpstr>Neucha</vt:lpstr>
      <vt:lpstr>Roboto Medium</vt:lpstr>
      <vt:lpstr>Nunito ExtraBold</vt:lpstr>
      <vt:lpstr>Nunito</vt:lpstr>
      <vt:lpstr>Comfortaa</vt:lpstr>
      <vt:lpstr>Cardiovascular Disease by Slidesgo</vt:lpstr>
      <vt:lpstr>Slidesgo Final Pages</vt:lpstr>
      <vt:lpstr>CARDIOVASCULAR DISEASE</vt:lpstr>
      <vt:lpstr>Contents of this template</vt:lpstr>
      <vt:lpstr>Table of contents</vt:lpstr>
      <vt:lpstr>Introduction</vt:lpstr>
      <vt:lpstr>ABOUT THE DISEASE</vt:lpstr>
      <vt:lpstr>Symptoms of the Disease</vt:lpstr>
      <vt:lpstr>About the disease</vt:lpstr>
      <vt:lpstr>Concepts and Typology</vt:lpstr>
      <vt:lpstr>A Picture is Worth a Thousand Words</vt:lpstr>
      <vt:lpstr>Pathology</vt:lpstr>
      <vt:lpstr>Risk Factors</vt:lpstr>
      <vt:lpstr>Key Numbers</vt:lpstr>
      <vt:lpstr>200,000,000</vt:lpstr>
      <vt:lpstr>—Someone Famous</vt:lpstr>
      <vt:lpstr>Diagnosis</vt:lpstr>
      <vt:lpstr>Prevention</vt:lpstr>
      <vt:lpstr>Treatment</vt:lpstr>
      <vt:lpstr>Recommendations</vt:lpstr>
      <vt:lpstr>Prevalence</vt:lpstr>
      <vt:lpstr>Conclusions</vt:lpstr>
      <vt:lpstr>Our Team</vt:lpstr>
      <vt:lpstr>References</vt:lpstr>
      <vt:lpstr>Mockup</vt:lpstr>
      <vt:lpstr>Awesome Words</vt:lpstr>
      <vt:lpstr>THANKS!</vt:lpstr>
      <vt:lpstr>Alternative Resources</vt:lpstr>
      <vt:lpstr>Resources</vt:lpstr>
      <vt:lpstr>Instructions for use</vt:lpstr>
      <vt:lpstr>Fonts &amp; colors used</vt:lpstr>
      <vt:lpstr>Stories by Freepik</vt:lpstr>
      <vt:lpstr>Use our editable graphic resources...</vt:lpstr>
      <vt:lpstr>Use our editable graphic resources...</vt:lpstr>
      <vt:lpstr>PowerPoint Presentation</vt:lpstr>
      <vt:lpstr>PowerPoint Presentation</vt:lpstr>
      <vt:lpstr>PowerPoint Presentation</vt:lpstr>
      <vt:lpstr>PowerPoint Presentation</vt:lpstr>
      <vt:lpstr>Medical Infographics</vt:lpstr>
      <vt:lpstr>PowerPoint Presentation</vt:lpstr>
      <vt:lpstr>PowerPoint Presentation</vt:lpstr>
      <vt:lpstr>PowerPoint Presentation</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CARDIOVASCULAR DISEASE</dc:title>
  <cp:lastModifiedBy>DerBedrosian, Maral B</cp:lastModifiedBy>
  <cp:revision>1</cp:revision>
  <dcterms:modified xsi:type="dcterms:W3CDTF">2021-04-29T10:20:47Z</dcterms:modified>
</cp:coreProperties>
</file>